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notesSlides/notesSlide13.xml" ContentType="application/vnd.openxmlformats-officedocument.presentationml.notesSlide+xml"/>
  <Override PartName="/ppt/ink/ink2.xml" ContentType="application/inkml+xml"/>
  <Override PartName="/ppt/notesSlides/notesSlide14.xml" ContentType="application/vnd.openxmlformats-officedocument.presentationml.notesSlide+xml"/>
  <Override PartName="/ppt/ink/ink3.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86" r:id="rId2"/>
  </p:sldMasterIdLst>
  <p:notesMasterIdLst>
    <p:notesMasterId r:id="rId46"/>
  </p:notesMasterIdLst>
  <p:sldIdLst>
    <p:sldId id="256" r:id="rId3"/>
    <p:sldId id="257" r:id="rId4"/>
    <p:sldId id="259" r:id="rId5"/>
    <p:sldId id="258" r:id="rId6"/>
    <p:sldId id="260" r:id="rId7"/>
    <p:sldId id="261" r:id="rId8"/>
    <p:sldId id="262" r:id="rId9"/>
    <p:sldId id="263" r:id="rId10"/>
    <p:sldId id="312" r:id="rId11"/>
    <p:sldId id="270" r:id="rId12"/>
    <p:sldId id="264" r:id="rId13"/>
    <p:sldId id="313" r:id="rId14"/>
    <p:sldId id="315" r:id="rId15"/>
    <p:sldId id="316" r:id="rId16"/>
    <p:sldId id="318" r:id="rId17"/>
    <p:sldId id="317" r:id="rId18"/>
    <p:sldId id="267" r:id="rId19"/>
    <p:sldId id="319" r:id="rId20"/>
    <p:sldId id="320" r:id="rId21"/>
    <p:sldId id="321" r:id="rId22"/>
    <p:sldId id="268" r:id="rId23"/>
    <p:sldId id="323" r:id="rId24"/>
    <p:sldId id="324" r:id="rId25"/>
    <p:sldId id="328" r:id="rId26"/>
    <p:sldId id="329" r:id="rId27"/>
    <p:sldId id="325" r:id="rId28"/>
    <p:sldId id="330" r:id="rId29"/>
    <p:sldId id="331" r:id="rId30"/>
    <p:sldId id="332" r:id="rId31"/>
    <p:sldId id="335" r:id="rId32"/>
    <p:sldId id="333" r:id="rId33"/>
    <p:sldId id="334" r:id="rId34"/>
    <p:sldId id="269" r:id="rId35"/>
    <p:sldId id="336" r:id="rId36"/>
    <p:sldId id="271" r:id="rId37"/>
    <p:sldId id="337" r:id="rId38"/>
    <p:sldId id="338" r:id="rId39"/>
    <p:sldId id="339" r:id="rId40"/>
    <p:sldId id="340" r:id="rId41"/>
    <p:sldId id="341" r:id="rId42"/>
    <p:sldId id="342" r:id="rId43"/>
    <p:sldId id="285" r:id="rId44"/>
    <p:sldId id="274" r:id="rId45"/>
  </p:sldIdLst>
  <p:sldSz cx="9144000" cy="5143500" type="screen16x9"/>
  <p:notesSz cx="6858000" cy="9144000"/>
  <p:embeddedFontLst>
    <p:embeddedFont>
      <p:font typeface="Calibri Light" panose="020F0302020204030204" pitchFamily="34" charset="0"/>
      <p:regular r:id="rId47"/>
      <p:italic r:id="rId48"/>
    </p:embeddedFont>
    <p:embeddedFont>
      <p:font typeface="Lato" panose="020B0604020202020204" charset="0"/>
      <p:regular r:id="rId49"/>
      <p:bold r:id="rId50"/>
      <p:italic r:id="rId51"/>
      <p:boldItalic r:id="rId52"/>
    </p:embeddedFont>
    <p:embeddedFont>
      <p:font typeface="Calibri" panose="020F0502020204030204" pitchFamily="34" charset="0"/>
      <p:regular r:id="rId53"/>
      <p:bold r:id="rId54"/>
      <p:italic r:id="rId55"/>
      <p:boldItalic r:id="rId56"/>
    </p:embeddedFont>
    <p:embeddedFont>
      <p:font typeface="Cambria Math" panose="02040503050406030204" pitchFamily="18" charset="0"/>
      <p:regular r:id="rId57"/>
    </p:embeddedFont>
    <p:embeddedFont>
      <p:font typeface="Poppins Medium" panose="020B0604020202020204" charset="0"/>
      <p:regular r:id="rId58"/>
      <p:italic r:id="rId59"/>
    </p:embeddedFont>
    <p:embeddedFont>
      <p:font typeface="Annie Use Your Telescope" panose="020B0604020202020204" charset="0"/>
      <p:regular r:id="rId60"/>
    </p:embeddedFont>
    <p:embeddedFont>
      <p:font typeface="Open Sans" panose="020B0604020202020204" charset="0"/>
      <p:regular r:id="rId61"/>
      <p:bold r:id="rId62"/>
      <p:italic r:id="rId63"/>
      <p:boldItalic r:id="rId64"/>
    </p:embeddedFont>
    <p:embeddedFont>
      <p:font typeface="Exo" panose="020B0604020202020204" charset="0"/>
      <p:regular r:id="rId65"/>
      <p:bold r:id="rId66"/>
      <p:italic r:id="rId67"/>
      <p:boldItalic r:id="rId68"/>
    </p:embeddedFont>
    <p:embeddedFont>
      <p:font typeface="Anaheim" panose="020B0604020202020204" charset="0"/>
      <p:regular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F3A"/>
    <a:srgbClr val="339966"/>
    <a:srgbClr val="D9E7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27730EF-A3B0-4A82-A240-625CBB8EAADA}">
  <a:tblStyle styleId="{927730EF-A3B0-4A82-A240-625CBB8EAAD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86" autoAdjust="0"/>
  </p:normalViewPr>
  <p:slideViewPr>
    <p:cSldViewPr snapToGrid="0">
      <p:cViewPr varScale="1">
        <p:scale>
          <a:sx n="92" d="100"/>
          <a:sy n="92" d="100"/>
        </p:scale>
        <p:origin x="21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font" Target="fonts/font17.fntdata"/><Relationship Id="rId68" Type="http://schemas.openxmlformats.org/officeDocument/2006/relationships/font" Target="fonts/font22.fntdata"/><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font" Target="fonts/font20.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font" Target="fonts/font19.fntdata"/><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font" Target="fonts/font18.fntdata"/><Relationship Id="rId69" Type="http://schemas.openxmlformats.org/officeDocument/2006/relationships/font" Target="fonts/font23.fntdata"/><Relationship Id="rId8" Type="http://schemas.openxmlformats.org/officeDocument/2006/relationships/slide" Target="slides/slide6.xml"/><Relationship Id="rId51" Type="http://schemas.openxmlformats.org/officeDocument/2006/relationships/font" Target="fonts/font5.fntdata"/><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59" Type="http://schemas.openxmlformats.org/officeDocument/2006/relationships/font" Target="fonts/font13.fntdata"/><Relationship Id="rId67" Type="http://schemas.openxmlformats.org/officeDocument/2006/relationships/font" Target="fonts/font21.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8.fntdata"/><Relationship Id="rId62" Type="http://schemas.openxmlformats.org/officeDocument/2006/relationships/font" Target="fonts/font16.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b="1">
                <a:solidFill>
                  <a:schemeClr val="tx1"/>
                </a:solidFill>
                <a:latin typeface="Times New Roman" panose="02020603050405020304" pitchFamily="18" charset="0"/>
                <a:cs typeface="Times New Roman" panose="02020603050405020304" pitchFamily="18" charset="0"/>
              </a:rPr>
              <a:t>Ước</a:t>
            </a:r>
            <a:r>
              <a:rPr lang="en-US" b="1" baseline="0">
                <a:solidFill>
                  <a:schemeClr val="tx1"/>
                </a:solidFill>
                <a:latin typeface="Times New Roman" panose="02020603050405020304" pitchFamily="18" charset="0"/>
                <a:cs typeface="Times New Roman" panose="02020603050405020304" pitchFamily="18" charset="0"/>
              </a:rPr>
              <a:t> tính dân số Việt Nam qua các thập niên</a:t>
            </a:r>
          </a:p>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b="1" baseline="0">
                <a:solidFill>
                  <a:schemeClr val="tx1"/>
                </a:solidFill>
                <a:latin typeface="Times New Roman" panose="02020603050405020304" pitchFamily="18" charset="0"/>
                <a:cs typeface="Times New Roman" panose="02020603050405020304" pitchFamily="18" charset="0"/>
              </a:rPr>
              <a:t>(triệu người)  </a:t>
            </a:r>
            <a:endParaRPr lang="en-US" b="1">
              <a:solidFill>
                <a:schemeClr val="tx1"/>
              </a:solidFill>
              <a:latin typeface="Times New Roman" panose="02020603050405020304" pitchFamily="18" charset="0"/>
              <a:cs typeface="Times New Roman" panose="02020603050405020304" pitchFamily="18" charset="0"/>
            </a:endParaRPr>
          </a:p>
        </c:rich>
      </c:tx>
      <c:layout>
        <c:manualLayout>
          <c:xMode val="edge"/>
          <c:yMode val="edge"/>
          <c:x val="0.22133110965296005"/>
          <c:y val="3.1746031746031744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1979</c:v>
                </c:pt>
                <c:pt idx="1">
                  <c:v>1989</c:v>
                </c:pt>
                <c:pt idx="2">
                  <c:v>1999</c:v>
                </c:pt>
                <c:pt idx="3">
                  <c:v>2009</c:v>
                </c:pt>
                <c:pt idx="4">
                  <c:v>2019</c:v>
                </c:pt>
              </c:numCache>
            </c:numRef>
          </c:cat>
          <c:val>
            <c:numRef>
              <c:f>Sheet1!$B$2:$B$6</c:f>
              <c:numCache>
                <c:formatCode>General</c:formatCode>
                <c:ptCount val="5"/>
                <c:pt idx="0">
                  <c:v>53</c:v>
                </c:pt>
                <c:pt idx="1">
                  <c:v>67</c:v>
                </c:pt>
                <c:pt idx="2">
                  <c:v>79</c:v>
                </c:pt>
                <c:pt idx="3">
                  <c:v>87</c:v>
                </c:pt>
                <c:pt idx="4">
                  <c:v>93</c:v>
                </c:pt>
              </c:numCache>
            </c:numRef>
          </c:val>
          <c:extLst>
            <c:ext xmlns:c16="http://schemas.microsoft.com/office/drawing/2014/chart" uri="{C3380CC4-5D6E-409C-BE32-E72D297353CC}">
              <c16:uniqueId val="{00000000-D503-4F4C-A03A-65C612EAA4B1}"/>
            </c:ext>
          </c:extLst>
        </c:ser>
        <c:dLbls>
          <c:dLblPos val="outEnd"/>
          <c:showLegendKey val="0"/>
          <c:showVal val="1"/>
          <c:showCatName val="0"/>
          <c:showSerName val="0"/>
          <c:showPercent val="0"/>
          <c:showBubbleSize val="0"/>
        </c:dLbls>
        <c:gapWidth val="219"/>
        <c:overlap val="-27"/>
        <c:axId val="91714304"/>
        <c:axId val="91716992"/>
      </c:barChart>
      <c:catAx>
        <c:axId val="91714304"/>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91716992"/>
        <c:crosses val="autoZero"/>
        <c:auto val="1"/>
        <c:lblAlgn val="ctr"/>
        <c:lblOffset val="100"/>
        <c:noMultiLvlLbl val="0"/>
      </c:catAx>
      <c:valAx>
        <c:axId val="91716992"/>
        <c:scaling>
          <c:orientation val="minMax"/>
          <c:max val="1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9050">
            <a:solidFill>
              <a:schemeClr val="tx1"/>
            </a:solidFill>
            <a:tailEnd type="none"/>
          </a:ln>
          <a:effectLst/>
        </c:spPr>
        <c:txPr>
          <a:bodyPr rot="-60000000" spcFirstLastPara="1" vertOverflow="ellipsis" vert="horz" wrap="square" anchor="ctr" anchorCtr="1"/>
          <a:lstStyle/>
          <a:p>
            <a:pPr>
              <a:defRPr sz="105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917143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ink/ink1.xml><?xml version="1.0" encoding="utf-8"?>
<inkml:ink xmlns:inkml="http://www.w3.org/2003/InkML">
  <inkml:definitions>
    <inkml:context xml:id="ctx0">
      <inkml:inkSource xml:id="inkSrc0">
        <inkml:traceFormat>
          <inkml:channel name="X" type="integer" max="5206" units="cm"/>
          <inkml:channel name="Y" type="integer" max="2160" units="cm"/>
          <inkml:channel name="T" type="integer" max="2.14748E9" units="dev"/>
        </inkml:traceFormat>
        <inkml:channelProperties>
          <inkml:channelProperty channel="X" name="resolution" value="151.3372" units="1/cm"/>
          <inkml:channelProperty channel="Y" name="resolution" value="111.34021" units="1/cm"/>
          <inkml:channelProperty channel="T" name="resolution" value="1" units="1/dev"/>
        </inkml:channelProperties>
      </inkml:inkSource>
      <inkml:timestamp xml:id="ts0" timeString="2025-01-13T03:47:25.891"/>
    </inkml:context>
    <inkml:brush xml:id="br0">
      <inkml:brushProperty name="width" value="0.05292" units="cm"/>
      <inkml:brushProperty name="height" value="0.05292" units="cm"/>
      <inkml:brushProperty name="color" value="#FF0000"/>
    </inkml:brush>
  </inkml:definitions>
  <inkml:trace contextRef="#ctx0" brushRef="#br0">8336 13054 0,'30'0'47,"0"0"-47,1 0 15,29 30-15,-30 0 16,30 0-16,0 30 16,30-60-16,-29 30 15,-31-30 1,30 30 0,-30-30-16,30 0 0,0 30 15,1 1 1,-1-1-16,-30-30 15,60 0-15,-30 0 16,1 0-16,29 30 16,0 0-1,-30-30-15,-30 0 16,91 30-16,-91-30 16,0 0-1,30 30 1,-30-30-1,0 0 1,0 0-16,1 0 16,-1 0-16,30 0 15,0 0-15,-30 0 16,0 0-16,0 0 16,0 0-16,1 0 15,-1 0-15,30 0 16,-30 0 15,0 0-31,0 0 16,0 0-1,0 0 1,0 0 31,0 0-47,1 0 15,-1 0 17,0-30-32,0 30 15,0-30 1,0 0 156,-30 0-125,0 0-32,30-1-15,-30 1 16,0 0 0,0 0-1,30 0 16,-30 0 79,0 0 30,0 0-124,0 0 0,0 0-1,0 0 17,0 0-32,0 0 15,0-31 16,0 31-15,-30 0 0,30 0-1,0 0-15,0 0 47,0 0-47,-30 0 16,30-30 31,0 30-16,-30-31-15,0 61-16,30-30 15,-30 30-15,30-30 16,-60 0-1,29 0 1,1 0 0,0 30-1,0-30 1,0 0 15,0 30-15,0 0-1,0 0 1,0 0 0,0 0-16,0-30 15,-31 0 1,31 30 0,0 0-1,0-30-15,0 30 16,0-30-1,0 30 1,0 0-16,0 0 16,-31 0-16,1 0 15,0-31 1,30 1-16,0 30 16,0 0-16,-30 0 15,29 0-15,1 0 16,0-30-16,-30 30 15,0 0 1,30 0 0,0 0-1,0 0-15,-1 0 16,1 0 0,0 0-1,0 0 1,0 0-1,0 0-15,0 0 16,0 0 0,0 0-16,0 0 15,0 0 1,-1 0-16,1 0 31,0 0-15,0 0-1,0 0 1,0 0 0,0 0-1,0 0-15,0 30 16,0-30-16,-1 30 16,1-30-1,-30 0-15,60 31 16,-30-31-16,0 0 15,0 30 1,0-30 0,0 30-1,0-30 1,0 0 0,-1 60 62,31-30-63,-30 0 17,0 0-17,30 0 1,-30 0-1,30 0 1,0 30-16,0-29 16,-30-1-1,0 0-15,30 0 16,0 30 0,0-30-1,0 0 1,0 0 15,0 0-15,0 0 62,-30-30-63,30 30 1,0 1 15,0-1 32,0 0 15</inkml:trace>
  <inkml:trace contextRef="#ctx0" brushRef="#br0" timeOffset="8568.8988">23293 7459 0,'0'0'0,"0"-30"266,-60 0-266,0 0 16,30 0-1,0 30-15,-30-30 16,-1 30-16,1 0 16,-30-30-1,60 30-15,0 0 16,0 0-16,0 0 15,-1 0-15,1 0 16,-60 0-16,60 0 16,-30 0-1,30 0-15,-61-30 16,31 0 0,30 30-1,0 0 1,-30 0-16,30-31 15,-61 31-15,31 0 16,0 0-16,0 0 16,0 0-16,30 0 15,-31 0-15,31 0 16,0 0-16,0 0 16,0 0-1,0 0-15,0 0 16,0 0-16,0 0 15,0 0-15,-1 0 16,1 0-16,0 0 16,0 0-16,0 0 15,0 0 1,-60 0-16,60 0 16,-31 0-1,31 0 16,30 31-31,-30-1 16,0-30 0,0 30-1,30 0 17,-30 0-32,0 0 15,0 0 1,30 0 15,0 0-31,-30 0 31,30 0-15,0 30 0,0-29-1,0 29 1,-30 0-16,30 0 15,0 0 1,0-30-16,0 30 16,0-30-16,0 31 15,0-31 1,0 0 0,30 0-1,0-30 157,0 0-125,90 30-47,-60 0 16,31 0-16,-1-30 15,0 30-15,-30-30 16,1 30-16,-31-30 15,0 0 1,0 0-16,0 0 16,30 0-16,-30 0 15,0 0-15,1 0 16,-1 0-16,0 0 16,0 0-1,0 0-15,0 0 16,0 0-1,0 30 1,0-30 0,0 0 15,31 0-31,-31 0 31,0 0-15,0 0-16,0 0 47,0 0-16,30 0-15,-30 0-1,0 0-15,1 0 16,29 0-16,-30 0 15,0 0-15,0 0 16,30 0 0,0 0-16,1 0 15,-31 0-15,0 0 16,0 0-16,0 0 16,0 0 171,0 0-171,0-30-1,0 30 1,0-30 15,-30 0-15,31 0-1,-1 0 1,0 30-16,-30 30 16,30-30 15,0 0-15,-30-30-1,0 0 16,0 0-15,0 0 0,0 0-1,30-31 1,0 31 46,-30 0 1,30 0-63,-30 0 141,0 0-110,0 0 0,0 0 16,0 0-47,0 0 16,0 0-1,30-30-15,-30-1 16,0 31-1,0-30 1,0 30 0,30 0-1</inkml:trace>
</inkml:ink>
</file>

<file path=ppt/ink/ink2.xml><?xml version="1.0" encoding="utf-8"?>
<inkml:ink xmlns:inkml="http://www.w3.org/2003/InkML">
  <inkml:definitions>
    <inkml:context xml:id="ctx0">
      <inkml:inkSource xml:id="inkSrc0">
        <inkml:traceFormat>
          <inkml:channel name="X" type="integer" max="5206" units="cm"/>
          <inkml:channel name="Y" type="integer" max="2160" units="cm"/>
          <inkml:channel name="T" type="integer" max="2.14748E9" units="dev"/>
        </inkml:traceFormat>
        <inkml:channelProperties>
          <inkml:channelProperty channel="X" name="resolution" value="151.3372" units="1/cm"/>
          <inkml:channelProperty channel="Y" name="resolution" value="111.34021" units="1/cm"/>
          <inkml:channelProperty channel="T" name="resolution" value="1" units="1/dev"/>
        </inkml:channelProperties>
      </inkml:inkSource>
      <inkml:timestamp xml:id="ts0" timeString="2025-01-13T03:48:05.027"/>
    </inkml:context>
    <inkml:brush xml:id="br0">
      <inkml:brushProperty name="width" value="0.05292" units="cm"/>
      <inkml:brushProperty name="height" value="0.05292" units="cm"/>
      <inkml:brushProperty name="color" value="#FF0000"/>
    </inkml:brush>
  </inkml:definitions>
  <inkml:trace contextRef="#ctx0" brushRef="#br0">5417 10076 0,'30'0'78,"30"0"-62,1 0-1,-1 0-15,0 0 16,0 0-16,0 0 16,0 0-16,31 0 15,-1 0-15,-30 0 16,-30 0-16,31 0 15,-31 0-15,60 0 16,-30 0-16,0 0 16,31 0-16,29 0 15,0 0-15,-29 0 16,29 0-16,0 0 16,-29 0-16,-1 0 15,0 0 1,-30 0-16,1 0 15,-1 0-15,-30 0 16,0 0 0,0 0-16,0 0 31,0 0-15,0 0-16,0 0 15,31 0-15,-31 0 16,0 0-16,60 0 15,0 30-15,-60-30 16,31 0-16,29 30 16,-60-30-16,30 0 15,-30 0-15,0 0 16,1 0-16,59 30 16,-60-30 249,0 0-249,0 0-16,0 0 15,0 0-15,0 0 16,0 0 0,1 0 62,-1 0-63,0 0-15,0 0 204,0 0-189,0 0 1,0 0-1</inkml:trace>
  <inkml:trace contextRef="#ctx0" brushRef="#br0" timeOffset="193304.1783">14596 7519 0,'30'0'63,"30"0"-48,31 0 1,-31-30 0,-30 30-1,30-30-15,-30 30 16,0-30-16,0 30 16,30-30-16,1 30 15,-31 0 1,60 0-16,-60-30 15,0 30-15,0 0 16,61-30-16,-61 30 16,60 0-16,30-30 15,-29 30-15,-61 0 16,90-30-16,-60 30 16,1 0-16,-1 0 15,0 0-15,0 0 16,-30 0-1,30 0-15,-30 0 0,1 0 16,-1 0 0,0 0-16,0 0 15,0 0 1,30 0-16,-30 0 16,0 0-1,0 0-15,31 0 16,-1 0-1,30 0-15,-30 0 16,0 0-16,1 0 16,-1 0-16,0 0 15,-30 0-15,0 0 16,0 0 15,0 0-31,1 0 16,-1 0-1,60 0-15,-60 0 16,0 0-16,30 30 16,0 0-1,-29-30-15,-1 0 16,0 0-16,30 0 16,0 0-16,0 0 15,31 0 1,-31 0-16,30 0 15,0 0-15,1 30 16,-61 0-16,0-30 16,0 0-16,0 0 15,0 0-15,0 0 16,0 0-16,61 0 16,-61 0-16,30 30 15,-30-30-15,30 0 16,30 0-16,-59 0 15,29 0-15,-30 0 16,0 0-16,0 0 16,0 0-16,0 0 15,0 0 220,0 0-220,0 0-15,31 0 16,29 30-16,0 0 16,-30-30-16,1 0 15,29 0-15,0 0 16,-30 0-16,1 0 15,-1 0-15,0 0 16,0 0-16,0 30 16,-30-30-16,31 0 15,-31 0-15,30 0 16,-30 0-16,0 0 16,0 0-16,30 0 15,-30 0-15,1 0 16,-1 0-1,30 0-15,-30 0 0,0 0 16,30 0 0,-30 0-1,30 0-15,-29 0 16,29 0 0,-30 0-1,0 0 1,0 0-16,30 0 15,-30 0-15,0 0 16,1 0-16,29 0 16,-30 0-1,90 30-15,-90-30 16,30 30-16,-29-30 16,29 0-16,-30 0 15,0 0-15,30 0 16,0 0-16,1 0 15,-1 0-15,60 0 16,0 0-16,-59 0 16,59 31-16,-60-31 15,0 0-15,1 0 16,-31 0-16,0 0 16,0 0-1,0 0 1,0 0-16,0 0 15,0 0 48,0 0 62</inkml:trace>
</inkml:ink>
</file>

<file path=ppt/ink/ink3.xml><?xml version="1.0" encoding="utf-8"?>
<inkml:ink xmlns:inkml="http://www.w3.org/2003/InkML">
  <inkml:definitions>
    <inkml:context xml:id="ctx0">
      <inkml:inkSource xml:id="inkSrc0">
        <inkml:traceFormat>
          <inkml:channel name="X" type="integer" max="5206" units="cm"/>
          <inkml:channel name="Y" type="integer" max="2160" units="cm"/>
          <inkml:channel name="T" type="integer" max="2.14748E9" units="dev"/>
        </inkml:traceFormat>
        <inkml:channelProperties>
          <inkml:channelProperty channel="X" name="resolution" value="151.3372" units="1/cm"/>
          <inkml:channelProperty channel="Y" name="resolution" value="111.34021" units="1/cm"/>
          <inkml:channelProperty channel="T" name="resolution" value="1" units="1/dev"/>
        </inkml:channelProperties>
      </inkml:inkSource>
      <inkml:timestamp xml:id="ts0" timeString="2025-01-13T03:55:36.460"/>
    </inkml:context>
    <inkml:brush xml:id="br0">
      <inkml:brushProperty name="width" value="0.05292" units="cm"/>
      <inkml:brushProperty name="height" value="0.05292" units="cm"/>
      <inkml:brushProperty name="color" value="#FF0000"/>
    </inkml:brush>
  </inkml:definitions>
  <inkml:trace contextRef="#ctx0" brushRef="#br0">18057 7970 0,'-30'0'312,"0"31"-296,0-31-1,-1 0 1,1 0 15,0 0-31,0 30 16,0-30 15,0 0-15,30 30-1,-30-30 1,30 30 31,-30-30 62,0 90-31,30-60-62,-30 0 15,0-30-15,-1 30-16,1-30 16,60 0-1,31 0 1,29 0 62,-60 0-62,-30 30 15,0 0-16,30-30-15,-30 31 32,0-1-1,0 0 31,0 0-62,0 0 16,0 0 0,0 0 93,-30 0-93,30 0 62,0 0-78,0 0 62,0 30 48,0-29-110,30-62 172,0 31-157,0 0-15,30 0 16,1 0-1,-61 31 1,30-31-16,0 0 16,0 0-16,-30 30 125,30-30-110,30 0-15,-30 0 32,0 0-17,1 0 1,-1 0-16,0 0 15,0 0-15,0 0 16,0 0 0,0 0 31,30 0-32,-30 0-15,0 0 16,1 0-16,29 0 15,0 30-15,-30 0 16,0-30 0,0 0 15,0 0 110,0-30-126,1 30 1,-1-30-16,0 30 15,0 0-15,0-30 16,30-31-16,-30 31 47,0 0-47,-30 0 16,0 0 312,0 0-328,0 0 15,-30-30 1,30 30 31,0 0-32,0 0 1,-30-1-16,0 31 16,30-30-16,0 0 31,0 0-15,-30 30 15,30-30 0,-60 0 235,0 0-251,-1 30-15,31 0 16,-30-30-16,30 30 16,-30 0-16,30 0 15,-31-30 1,31 30-1,0 0 1,0 0 0,0 0-16,0 0 31,0 0-15,0 0-1,0 0 1,0 0 15,0 0 16,-1 0-47,1 0 16,0 0-16,0 0 15,0 0 16,0 0 32,-30 0-47,0 0-1,-1 0-15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8"/>
        <p:cNvGrpSpPr/>
        <p:nvPr/>
      </p:nvGrpSpPr>
      <p:grpSpPr>
        <a:xfrm>
          <a:off x="0" y="0"/>
          <a:ext cx="0" cy="0"/>
          <a:chOff x="0" y="0"/>
          <a:chExt cx="0" cy="0"/>
        </a:xfrm>
      </p:grpSpPr>
      <p:sp>
        <p:nvSpPr>
          <p:cNvPr id="1609" name="Google Shape;160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0" name="Google Shape;16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1"/>
        <p:cNvGrpSpPr/>
        <p:nvPr/>
      </p:nvGrpSpPr>
      <p:grpSpPr>
        <a:xfrm>
          <a:off x="0" y="0"/>
          <a:ext cx="0" cy="0"/>
          <a:chOff x="0" y="0"/>
          <a:chExt cx="0" cy="0"/>
        </a:xfrm>
      </p:grpSpPr>
      <p:sp>
        <p:nvSpPr>
          <p:cNvPr id="2112" name="Google Shape;2112;gfa02d51865_0_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3" name="Google Shape;2113;gfa02d51865_0_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4"/>
        <p:cNvGrpSpPr/>
        <p:nvPr/>
      </p:nvGrpSpPr>
      <p:grpSpPr>
        <a:xfrm>
          <a:off x="0" y="0"/>
          <a:ext cx="0" cy="0"/>
          <a:chOff x="0" y="0"/>
          <a:chExt cx="0" cy="0"/>
        </a:xfrm>
      </p:grpSpPr>
      <p:sp>
        <p:nvSpPr>
          <p:cNvPr id="1895" name="Google Shape;1895;gf9ee626784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6" name="Google Shape;1896;gf9ee626784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45118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267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43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2105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2891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8"/>
        <p:cNvGrpSpPr/>
        <p:nvPr/>
      </p:nvGrpSpPr>
      <p:grpSpPr>
        <a:xfrm>
          <a:off x="0" y="0"/>
          <a:ext cx="0" cy="0"/>
          <a:chOff x="0" y="0"/>
          <a:chExt cx="0" cy="0"/>
        </a:xfrm>
      </p:grpSpPr>
      <p:sp>
        <p:nvSpPr>
          <p:cNvPr id="2029" name="Google Shape;2029;gf72f9837cb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0" name="Google Shape;2030;gf72f9837cb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f9ee626784_0_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f9ee626784_0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B5E36-9645-49D2-9F20-921561B345A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21405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gf9ee6267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7" name="Google Shape;1647;gf9ee6267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9"/>
        <p:cNvGrpSpPr/>
        <p:nvPr/>
      </p:nvGrpSpPr>
      <p:grpSpPr>
        <a:xfrm>
          <a:off x="0" y="0"/>
          <a:ext cx="0" cy="0"/>
          <a:chOff x="0" y="0"/>
          <a:chExt cx="0" cy="0"/>
        </a:xfrm>
      </p:grpSpPr>
      <p:sp>
        <p:nvSpPr>
          <p:cNvPr id="2070" name="Google Shape;2070;gf9ee626784_0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1" name="Google Shape;2071;gf9ee626784_0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1"/>
        <p:cNvGrpSpPr/>
        <p:nvPr/>
      </p:nvGrpSpPr>
      <p:grpSpPr>
        <a:xfrm>
          <a:off x="0" y="0"/>
          <a:ext cx="0" cy="0"/>
          <a:chOff x="0" y="0"/>
          <a:chExt cx="0" cy="0"/>
        </a:xfrm>
      </p:grpSpPr>
      <p:sp>
        <p:nvSpPr>
          <p:cNvPr id="2142" name="Google Shape;2142;gf9ee626784_0_4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3" name="Google Shape;2143;gf9ee626784_0_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4"/>
        <p:cNvGrpSpPr/>
        <p:nvPr/>
      </p:nvGrpSpPr>
      <p:grpSpPr>
        <a:xfrm>
          <a:off x="0" y="0"/>
          <a:ext cx="0" cy="0"/>
          <a:chOff x="0" y="0"/>
          <a:chExt cx="0" cy="0"/>
        </a:xfrm>
      </p:grpSpPr>
      <p:sp>
        <p:nvSpPr>
          <p:cNvPr id="2655" name="Google Shape;2655;gfa02d5186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6" name="Google Shape;2656;gfa02d5186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f9ee626784_0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f9ee626784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2"/>
        <p:cNvGrpSpPr/>
        <p:nvPr/>
      </p:nvGrpSpPr>
      <p:grpSpPr>
        <a:xfrm>
          <a:off x="0" y="0"/>
          <a:ext cx="0" cy="0"/>
          <a:chOff x="0" y="0"/>
          <a:chExt cx="0" cy="0"/>
        </a:xfrm>
      </p:grpSpPr>
      <p:sp>
        <p:nvSpPr>
          <p:cNvPr id="1693" name="Google Shape;1693;gfb0d0a1eae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4" name="Google Shape;1694;gfb0d0a1eae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9"/>
        <p:cNvGrpSpPr/>
        <p:nvPr/>
      </p:nvGrpSpPr>
      <p:grpSpPr>
        <a:xfrm>
          <a:off x="0" y="0"/>
          <a:ext cx="0" cy="0"/>
          <a:chOff x="0" y="0"/>
          <a:chExt cx="0" cy="0"/>
        </a:xfrm>
      </p:grpSpPr>
      <p:sp>
        <p:nvSpPr>
          <p:cNvPr id="1660" name="Google Shape;1660;gf72f9837cb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1" name="Google Shape;1661;gf72f9837c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f9ee626784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f9ee62678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5"/>
        <p:cNvGrpSpPr/>
        <p:nvPr/>
      </p:nvGrpSpPr>
      <p:grpSpPr>
        <a:xfrm>
          <a:off x="0" y="0"/>
          <a:ext cx="0" cy="0"/>
          <a:chOff x="0" y="0"/>
          <a:chExt cx="0" cy="0"/>
        </a:xfrm>
      </p:grpSpPr>
      <p:sp>
        <p:nvSpPr>
          <p:cNvPr id="1766" name="Google Shape;1766;gf9ee626784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7" name="Google Shape;1767;gf9ee62678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7"/>
        <p:cNvGrpSpPr/>
        <p:nvPr/>
      </p:nvGrpSpPr>
      <p:grpSpPr>
        <a:xfrm>
          <a:off x="0" y="0"/>
          <a:ext cx="0" cy="0"/>
          <a:chOff x="0" y="0"/>
          <a:chExt cx="0" cy="0"/>
        </a:xfrm>
      </p:grpSpPr>
      <p:sp>
        <p:nvSpPr>
          <p:cNvPr id="1788" name="Google Shape;1788;gf9ee626784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9" name="Google Shape;1789;gf9ee626784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9356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50" y="13800"/>
            <a:ext cx="9144000" cy="5115900"/>
            <a:chOff x="-150" y="13800"/>
            <a:chExt cx="9144000" cy="5115900"/>
          </a:xfrm>
        </p:grpSpPr>
        <p:grpSp>
          <p:nvGrpSpPr>
            <p:cNvPr id="10" name="Google Shape;10;p2"/>
            <p:cNvGrpSpPr/>
            <p:nvPr/>
          </p:nvGrpSpPr>
          <p:grpSpPr>
            <a:xfrm>
              <a:off x="318911" y="13800"/>
              <a:ext cx="8506178" cy="5115900"/>
              <a:chOff x="318911" y="-66425"/>
              <a:chExt cx="8506178" cy="5115900"/>
            </a:xfrm>
          </p:grpSpPr>
          <p:cxnSp>
            <p:nvCxnSpPr>
              <p:cNvPr id="11" name="Google Shape;11;p2"/>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 name="Google Shape;12;p2"/>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 name="Google Shape;13;p2"/>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 name="Google Shape;14;p2"/>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 name="Google Shape;15;p2"/>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 name="Google Shape;16;p2"/>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 name="Google Shape;17;p2"/>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8" name="Google Shape;18;p2"/>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9" name="Google Shape;19;p2"/>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0" name="Google Shape;20;p2"/>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1" name="Google Shape;21;p2"/>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2" name="Google Shape;22;p2"/>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3" name="Google Shape;23;p2"/>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 name="Google Shape;24;p2"/>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 name="Google Shape;25;p2"/>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 name="Google Shape;26;p2"/>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7" name="Google Shape;27;p2"/>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8" name="Google Shape;28;p2"/>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 name="Google Shape;29;p2"/>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 name="Google Shape;30;p2"/>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 name="Google Shape;31;p2"/>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2" name="Google Shape;32;p2"/>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 name="Google Shape;33;p2"/>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4" name="Google Shape;34;p2"/>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5" name="Google Shape;35;p2"/>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 name="Google Shape;36;p2"/>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 name="Google Shape;37;p2"/>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8" name="Google Shape;38;p2"/>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9" name="Google Shape;39;p2"/>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 name="Google Shape;40;p2"/>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 name="Google Shape;41;p2"/>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2" name="Google Shape;42;p2"/>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3" name="Google Shape;43;p2"/>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4" name="Google Shape;44;p2"/>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 name="Google Shape;45;p2"/>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 name="Google Shape;46;p2"/>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7" name="Google Shape;47;p2"/>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8" name="Google Shape;48;p2"/>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2"/>
          <p:cNvGrpSpPr/>
          <p:nvPr/>
        </p:nvGrpSpPr>
        <p:grpSpPr>
          <a:xfrm>
            <a:off x="418241" y="216981"/>
            <a:ext cx="8413926" cy="4516813"/>
            <a:chOff x="418241" y="216981"/>
            <a:chExt cx="8413926" cy="4516813"/>
          </a:xfrm>
        </p:grpSpPr>
        <p:sp>
          <p:nvSpPr>
            <p:cNvPr id="50" name="Google Shape;50;p2"/>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2"/>
          <p:cNvSpPr txBox="1">
            <a:spLocks noGrp="1"/>
          </p:cNvSpPr>
          <p:nvPr>
            <p:ph type="ctrTitle"/>
          </p:nvPr>
        </p:nvSpPr>
        <p:spPr>
          <a:xfrm>
            <a:off x="1819350" y="1102813"/>
            <a:ext cx="5505300" cy="2280600"/>
          </a:xfrm>
          <a:prstGeom prst="rect">
            <a:avLst/>
          </a:prstGeom>
        </p:spPr>
        <p:txBody>
          <a:bodyPr spcFirstLastPara="1" wrap="square" lIns="0" tIns="0" rIns="0" bIns="0" anchor="t" anchorCtr="0">
            <a:noAutofit/>
          </a:bodyPr>
          <a:lstStyle>
            <a:lvl1pPr lvl="0" algn="ctr">
              <a:lnSpc>
                <a:spcPct val="80000"/>
              </a:lnSpc>
              <a:spcBef>
                <a:spcPts val="0"/>
              </a:spcBef>
              <a:spcAft>
                <a:spcPts val="0"/>
              </a:spcAft>
              <a:buSzPts val="5200"/>
              <a:buNone/>
              <a:defRPr sz="6200" b="1">
                <a:solidFill>
                  <a:srgbClr val="46246A"/>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3" name="Google Shape;53;p2"/>
          <p:cNvSpPr txBox="1">
            <a:spLocks noGrp="1"/>
          </p:cNvSpPr>
          <p:nvPr>
            <p:ph type="subTitle" idx="1"/>
          </p:nvPr>
        </p:nvSpPr>
        <p:spPr>
          <a:xfrm>
            <a:off x="2547450" y="3670034"/>
            <a:ext cx="4049100" cy="2973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1600">
                <a:solidFill>
                  <a:schemeClr val="lt1"/>
                </a:solidFill>
                <a:latin typeface="Lato"/>
                <a:ea typeface="Lato"/>
                <a:cs typeface="Lato"/>
                <a:sym typeface="Lat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p2"/>
          <p:cNvSpPr/>
          <p:nvPr/>
        </p:nvSpPr>
        <p:spPr>
          <a:xfrm>
            <a:off x="8315501" y="3850450"/>
            <a:ext cx="1873" cy="1798"/>
          </a:xfrm>
          <a:custGeom>
            <a:avLst/>
            <a:gdLst/>
            <a:ahLst/>
            <a:cxnLst/>
            <a:rect l="l" t="t" r="r" b="b"/>
            <a:pathLst>
              <a:path w="25" h="24" extrusionOk="0">
                <a:moveTo>
                  <a:pt x="25" y="0"/>
                </a:moveTo>
                <a:cubicBezTo>
                  <a:pt x="1" y="0"/>
                  <a:pt x="1" y="12"/>
                  <a:pt x="1" y="24"/>
                </a:cubicBezTo>
                <a:cubicBezTo>
                  <a:pt x="1" y="24"/>
                  <a:pt x="1" y="12"/>
                  <a:pt x="25" y="0"/>
                </a:cubicBezTo>
                <a:close/>
              </a:path>
            </a:pathLst>
          </a:custGeom>
          <a:solidFill>
            <a:srgbClr val="44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145483" y="4412278"/>
            <a:ext cx="2771" cy="75"/>
          </a:xfrm>
          <a:custGeom>
            <a:avLst/>
            <a:gdLst/>
            <a:ahLst/>
            <a:cxnLst/>
            <a:rect l="l" t="t" r="r" b="b"/>
            <a:pathLst>
              <a:path w="37" h="1" extrusionOk="0">
                <a:moveTo>
                  <a:pt x="1" y="0"/>
                </a:moveTo>
                <a:lnTo>
                  <a:pt x="37" y="0"/>
                </a:lnTo>
                <a:lnTo>
                  <a:pt x="37" y="0"/>
                </a:lnTo>
                <a:close/>
              </a:path>
            </a:pathLst>
          </a:custGeom>
          <a:solidFill>
            <a:srgbClr val="44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_2">
    <p:spTree>
      <p:nvGrpSpPr>
        <p:cNvPr id="1" name="Shape 428"/>
        <p:cNvGrpSpPr/>
        <p:nvPr/>
      </p:nvGrpSpPr>
      <p:grpSpPr>
        <a:xfrm>
          <a:off x="0" y="0"/>
          <a:ext cx="0" cy="0"/>
          <a:chOff x="0" y="0"/>
          <a:chExt cx="0" cy="0"/>
        </a:xfrm>
      </p:grpSpPr>
      <p:grpSp>
        <p:nvGrpSpPr>
          <p:cNvPr id="429" name="Google Shape;429;p13"/>
          <p:cNvGrpSpPr/>
          <p:nvPr/>
        </p:nvGrpSpPr>
        <p:grpSpPr>
          <a:xfrm>
            <a:off x="-150" y="13800"/>
            <a:ext cx="9144000" cy="5115900"/>
            <a:chOff x="-150" y="13800"/>
            <a:chExt cx="9144000" cy="5115900"/>
          </a:xfrm>
        </p:grpSpPr>
        <p:grpSp>
          <p:nvGrpSpPr>
            <p:cNvPr id="430" name="Google Shape;430;p13"/>
            <p:cNvGrpSpPr/>
            <p:nvPr/>
          </p:nvGrpSpPr>
          <p:grpSpPr>
            <a:xfrm>
              <a:off x="318911" y="13800"/>
              <a:ext cx="8506178" cy="5115900"/>
              <a:chOff x="318911" y="-66425"/>
              <a:chExt cx="8506178" cy="5115900"/>
            </a:xfrm>
          </p:grpSpPr>
          <p:cxnSp>
            <p:nvCxnSpPr>
              <p:cNvPr id="431" name="Google Shape;431;p1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2" name="Google Shape;432;p1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3" name="Google Shape;433;p1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4" name="Google Shape;434;p1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5" name="Google Shape;435;p1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6" name="Google Shape;436;p1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7" name="Google Shape;437;p1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8" name="Google Shape;438;p1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9" name="Google Shape;439;p1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0" name="Google Shape;440;p1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1" name="Google Shape;441;p1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2" name="Google Shape;442;p1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3" name="Google Shape;443;p1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4" name="Google Shape;444;p1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5" name="Google Shape;445;p1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6" name="Google Shape;446;p1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7" name="Google Shape;447;p1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8" name="Google Shape;448;p1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9" name="Google Shape;449;p1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0" name="Google Shape;450;p1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1" name="Google Shape;451;p1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2" name="Google Shape;452;p1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3" name="Google Shape;453;p1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54" name="Google Shape;454;p1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5" name="Google Shape;455;p1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6" name="Google Shape;456;p1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7" name="Google Shape;457;p1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8" name="Google Shape;458;p1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9" name="Google Shape;459;p1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0" name="Google Shape;460;p1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1" name="Google Shape;461;p1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2" name="Google Shape;462;p1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3" name="Google Shape;463;p1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4" name="Google Shape;464;p1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5" name="Google Shape;465;p1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6" name="Google Shape;466;p1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7" name="Google Shape;467;p1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68" name="Google Shape;468;p13"/>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9" name="Google Shape;469;p13"/>
          <p:cNvGrpSpPr/>
          <p:nvPr/>
        </p:nvGrpSpPr>
        <p:grpSpPr>
          <a:xfrm>
            <a:off x="418241" y="216981"/>
            <a:ext cx="8413926" cy="4516813"/>
            <a:chOff x="418241" y="216981"/>
            <a:chExt cx="8413926" cy="4516813"/>
          </a:xfrm>
        </p:grpSpPr>
        <p:sp>
          <p:nvSpPr>
            <p:cNvPr id="470" name="Google Shape;470;p1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2" name="Google Shape;472;p13"/>
          <p:cNvSpPr txBox="1">
            <a:spLocks noGrp="1"/>
          </p:cNvSpPr>
          <p:nvPr>
            <p:ph type="title"/>
          </p:nvPr>
        </p:nvSpPr>
        <p:spPr>
          <a:xfrm>
            <a:off x="713225" y="724500"/>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473" name="Google Shape;473;p13"/>
          <p:cNvSpPr txBox="1">
            <a:spLocks noGrp="1"/>
          </p:cNvSpPr>
          <p:nvPr>
            <p:ph type="subTitle" idx="1"/>
          </p:nvPr>
        </p:nvSpPr>
        <p:spPr>
          <a:xfrm>
            <a:off x="735306"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4" name="Google Shape;474;p13"/>
          <p:cNvSpPr txBox="1">
            <a:spLocks noGrp="1"/>
          </p:cNvSpPr>
          <p:nvPr>
            <p:ph type="subTitle" idx="2"/>
          </p:nvPr>
        </p:nvSpPr>
        <p:spPr>
          <a:xfrm>
            <a:off x="893406" y="2609550"/>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5" name="Google Shape;475;p13"/>
          <p:cNvSpPr txBox="1">
            <a:spLocks noGrp="1"/>
          </p:cNvSpPr>
          <p:nvPr>
            <p:ph type="title" idx="3" hasCustomPrompt="1"/>
          </p:nvPr>
        </p:nvSpPr>
        <p:spPr>
          <a:xfrm>
            <a:off x="1264201" y="1896225"/>
            <a:ext cx="6300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76" name="Google Shape;476;p13"/>
          <p:cNvSpPr txBox="1">
            <a:spLocks noGrp="1"/>
          </p:cNvSpPr>
          <p:nvPr>
            <p:ph type="subTitle" idx="4"/>
          </p:nvPr>
        </p:nvSpPr>
        <p:spPr>
          <a:xfrm>
            <a:off x="2732566"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7" name="Google Shape;477;p13"/>
          <p:cNvSpPr txBox="1">
            <a:spLocks noGrp="1"/>
          </p:cNvSpPr>
          <p:nvPr>
            <p:ph type="subTitle" idx="5"/>
          </p:nvPr>
        </p:nvSpPr>
        <p:spPr>
          <a:xfrm>
            <a:off x="2890666" y="2609561"/>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8" name="Google Shape;478;p13"/>
          <p:cNvSpPr txBox="1">
            <a:spLocks noGrp="1"/>
          </p:cNvSpPr>
          <p:nvPr>
            <p:ph type="title" idx="6" hasCustomPrompt="1"/>
          </p:nvPr>
        </p:nvSpPr>
        <p:spPr>
          <a:xfrm>
            <a:off x="3261558" y="1896225"/>
            <a:ext cx="6309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79" name="Google Shape;479;p13"/>
          <p:cNvSpPr txBox="1">
            <a:spLocks noGrp="1"/>
          </p:cNvSpPr>
          <p:nvPr>
            <p:ph type="subTitle" idx="7"/>
          </p:nvPr>
        </p:nvSpPr>
        <p:spPr>
          <a:xfrm>
            <a:off x="4729827"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0" name="Google Shape;480;p13"/>
          <p:cNvSpPr txBox="1">
            <a:spLocks noGrp="1"/>
          </p:cNvSpPr>
          <p:nvPr>
            <p:ph type="subTitle" idx="8"/>
          </p:nvPr>
        </p:nvSpPr>
        <p:spPr>
          <a:xfrm>
            <a:off x="4887493" y="2609561"/>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1" name="Google Shape;481;p13"/>
          <p:cNvSpPr txBox="1">
            <a:spLocks noGrp="1"/>
          </p:cNvSpPr>
          <p:nvPr>
            <p:ph type="title" idx="9" hasCustomPrompt="1"/>
          </p:nvPr>
        </p:nvSpPr>
        <p:spPr>
          <a:xfrm>
            <a:off x="5258772" y="1896225"/>
            <a:ext cx="6309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82" name="Google Shape;482;p13"/>
          <p:cNvSpPr txBox="1">
            <a:spLocks noGrp="1"/>
          </p:cNvSpPr>
          <p:nvPr>
            <p:ph type="subTitle" idx="13"/>
          </p:nvPr>
        </p:nvSpPr>
        <p:spPr>
          <a:xfrm>
            <a:off x="6727087"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3" name="Google Shape;483;p13"/>
          <p:cNvSpPr txBox="1">
            <a:spLocks noGrp="1"/>
          </p:cNvSpPr>
          <p:nvPr>
            <p:ph type="subTitle" idx="14"/>
          </p:nvPr>
        </p:nvSpPr>
        <p:spPr>
          <a:xfrm>
            <a:off x="6885187" y="2609561"/>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4" name="Google Shape;484;p13"/>
          <p:cNvSpPr txBox="1">
            <a:spLocks noGrp="1"/>
          </p:cNvSpPr>
          <p:nvPr>
            <p:ph type="title" idx="15" hasCustomPrompt="1"/>
          </p:nvPr>
        </p:nvSpPr>
        <p:spPr>
          <a:xfrm>
            <a:off x="7257162" y="1896225"/>
            <a:ext cx="6309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485"/>
        <p:cNvGrpSpPr/>
        <p:nvPr/>
      </p:nvGrpSpPr>
      <p:grpSpPr>
        <a:xfrm>
          <a:off x="0" y="0"/>
          <a:ext cx="0" cy="0"/>
          <a:chOff x="0" y="0"/>
          <a:chExt cx="0" cy="0"/>
        </a:xfrm>
      </p:grpSpPr>
      <p:grpSp>
        <p:nvGrpSpPr>
          <p:cNvPr id="486" name="Google Shape;486;p14"/>
          <p:cNvGrpSpPr/>
          <p:nvPr/>
        </p:nvGrpSpPr>
        <p:grpSpPr>
          <a:xfrm>
            <a:off x="-150" y="13800"/>
            <a:ext cx="9144000" cy="5115900"/>
            <a:chOff x="-150" y="13800"/>
            <a:chExt cx="9144000" cy="5115900"/>
          </a:xfrm>
        </p:grpSpPr>
        <p:grpSp>
          <p:nvGrpSpPr>
            <p:cNvPr id="487" name="Google Shape;487;p14"/>
            <p:cNvGrpSpPr/>
            <p:nvPr/>
          </p:nvGrpSpPr>
          <p:grpSpPr>
            <a:xfrm>
              <a:off x="318911" y="13800"/>
              <a:ext cx="8506178" cy="5115900"/>
              <a:chOff x="318911" y="-66425"/>
              <a:chExt cx="8506178" cy="5115900"/>
            </a:xfrm>
          </p:grpSpPr>
          <p:cxnSp>
            <p:nvCxnSpPr>
              <p:cNvPr id="488" name="Google Shape;488;p1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89" name="Google Shape;489;p1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0" name="Google Shape;490;p1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1" name="Google Shape;491;p1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2" name="Google Shape;492;p1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3" name="Google Shape;493;p1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4" name="Google Shape;494;p1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5" name="Google Shape;495;p1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6" name="Google Shape;496;p1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7" name="Google Shape;497;p1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8" name="Google Shape;498;p1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9" name="Google Shape;499;p1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0" name="Google Shape;500;p1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1" name="Google Shape;501;p1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2" name="Google Shape;502;p1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3" name="Google Shape;503;p1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4" name="Google Shape;504;p1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5" name="Google Shape;505;p1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6" name="Google Shape;506;p1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7" name="Google Shape;507;p1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8" name="Google Shape;508;p1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9" name="Google Shape;509;p1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10" name="Google Shape;510;p1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511" name="Google Shape;511;p1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2" name="Google Shape;512;p1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3" name="Google Shape;513;p1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4" name="Google Shape;514;p1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5" name="Google Shape;515;p1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6" name="Google Shape;516;p1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7" name="Google Shape;517;p1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8" name="Google Shape;518;p1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9" name="Google Shape;519;p1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20" name="Google Shape;520;p1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21" name="Google Shape;521;p1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22" name="Google Shape;522;p1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23" name="Google Shape;523;p1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24" name="Google Shape;524;p1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525" name="Google Shape;525;p14"/>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6" name="Google Shape;526;p14"/>
          <p:cNvGrpSpPr/>
          <p:nvPr/>
        </p:nvGrpSpPr>
        <p:grpSpPr>
          <a:xfrm flipH="1">
            <a:off x="418241" y="216981"/>
            <a:ext cx="8413926" cy="4516813"/>
            <a:chOff x="418241" y="216981"/>
            <a:chExt cx="8413926" cy="4516813"/>
          </a:xfrm>
        </p:grpSpPr>
        <p:sp>
          <p:nvSpPr>
            <p:cNvPr id="527" name="Google Shape;527;p1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9" name="Google Shape;529;p14"/>
          <p:cNvSpPr txBox="1">
            <a:spLocks noGrp="1"/>
          </p:cNvSpPr>
          <p:nvPr>
            <p:ph type="title"/>
          </p:nvPr>
        </p:nvSpPr>
        <p:spPr>
          <a:xfrm>
            <a:off x="2559450" y="3273675"/>
            <a:ext cx="2280600" cy="3744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2800"/>
              <a:buNone/>
              <a:defRPr sz="1800" b="1">
                <a:solidFill>
                  <a:schemeClr val="lt1"/>
                </a:solidFill>
                <a:latin typeface="Lato"/>
                <a:ea typeface="Lato"/>
                <a:cs typeface="Lato"/>
                <a:sym typeface="Lato"/>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530" name="Google Shape;530;p14"/>
          <p:cNvSpPr txBox="1">
            <a:spLocks noGrp="1"/>
          </p:cNvSpPr>
          <p:nvPr>
            <p:ph type="subTitle" idx="1"/>
          </p:nvPr>
        </p:nvSpPr>
        <p:spPr>
          <a:xfrm>
            <a:off x="1486950" y="1406425"/>
            <a:ext cx="4425600" cy="1812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800"/>
              <a:buNone/>
              <a:defRPr sz="2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_14">
    <p:spTree>
      <p:nvGrpSpPr>
        <p:cNvPr id="1" name="Shape 531"/>
        <p:cNvGrpSpPr/>
        <p:nvPr/>
      </p:nvGrpSpPr>
      <p:grpSpPr>
        <a:xfrm>
          <a:off x="0" y="0"/>
          <a:ext cx="0" cy="0"/>
          <a:chOff x="0" y="0"/>
          <a:chExt cx="0" cy="0"/>
        </a:xfrm>
      </p:grpSpPr>
      <p:grpSp>
        <p:nvGrpSpPr>
          <p:cNvPr id="532" name="Google Shape;532;p15"/>
          <p:cNvGrpSpPr/>
          <p:nvPr/>
        </p:nvGrpSpPr>
        <p:grpSpPr>
          <a:xfrm>
            <a:off x="-150" y="13800"/>
            <a:ext cx="9144000" cy="5115900"/>
            <a:chOff x="-150" y="13800"/>
            <a:chExt cx="9144000" cy="5115900"/>
          </a:xfrm>
        </p:grpSpPr>
        <p:grpSp>
          <p:nvGrpSpPr>
            <p:cNvPr id="533" name="Google Shape;533;p15"/>
            <p:cNvGrpSpPr/>
            <p:nvPr/>
          </p:nvGrpSpPr>
          <p:grpSpPr>
            <a:xfrm>
              <a:off x="318911" y="13800"/>
              <a:ext cx="8506178" cy="5115900"/>
              <a:chOff x="318911" y="-66425"/>
              <a:chExt cx="8506178" cy="5115900"/>
            </a:xfrm>
          </p:grpSpPr>
          <p:cxnSp>
            <p:nvCxnSpPr>
              <p:cNvPr id="534" name="Google Shape;534;p1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5" name="Google Shape;535;p1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6" name="Google Shape;536;p1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7" name="Google Shape;537;p1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8" name="Google Shape;538;p1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9" name="Google Shape;539;p1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0" name="Google Shape;540;p1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1" name="Google Shape;541;p1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2" name="Google Shape;542;p1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3" name="Google Shape;543;p1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4" name="Google Shape;544;p1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5" name="Google Shape;545;p1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6" name="Google Shape;546;p1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7" name="Google Shape;547;p1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8" name="Google Shape;548;p1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9" name="Google Shape;549;p1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0" name="Google Shape;550;p1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1" name="Google Shape;551;p1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2" name="Google Shape;552;p1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3" name="Google Shape;553;p1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4" name="Google Shape;554;p1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5" name="Google Shape;555;p1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6" name="Google Shape;556;p1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557" name="Google Shape;557;p1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58" name="Google Shape;558;p1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59" name="Google Shape;559;p1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0" name="Google Shape;560;p1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1" name="Google Shape;561;p1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2" name="Google Shape;562;p1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3" name="Google Shape;563;p1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4" name="Google Shape;564;p1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5" name="Google Shape;565;p1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6" name="Google Shape;566;p1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7" name="Google Shape;567;p1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8" name="Google Shape;568;p1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9" name="Google Shape;569;p1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70" name="Google Shape;570;p1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571" name="Google Shape;571;p15"/>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2" name="Google Shape;572;p15"/>
          <p:cNvGrpSpPr/>
          <p:nvPr/>
        </p:nvGrpSpPr>
        <p:grpSpPr>
          <a:xfrm flipH="1">
            <a:off x="418241" y="216981"/>
            <a:ext cx="8413926" cy="4516813"/>
            <a:chOff x="418241" y="216981"/>
            <a:chExt cx="8413926" cy="4516813"/>
          </a:xfrm>
        </p:grpSpPr>
        <p:sp>
          <p:nvSpPr>
            <p:cNvPr id="573" name="Google Shape;573;p1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5" name="Google Shape;575;p15"/>
          <p:cNvSpPr txBox="1">
            <a:spLocks noGrp="1"/>
          </p:cNvSpPr>
          <p:nvPr>
            <p:ph type="subTitle" idx="1"/>
          </p:nvPr>
        </p:nvSpPr>
        <p:spPr>
          <a:xfrm>
            <a:off x="4220450" y="2798425"/>
            <a:ext cx="4188000" cy="690300"/>
          </a:xfrm>
          <a:prstGeom prst="rect">
            <a:avLst/>
          </a:prstGeom>
        </p:spPr>
        <p:txBody>
          <a:bodyPr spcFirstLastPara="1" wrap="square" lIns="0" tIns="0" rIns="0" bIns="0" anchor="t" anchorCtr="0">
            <a:noAutofit/>
          </a:bodyPr>
          <a:lstStyle>
            <a:lvl1pPr marR="457200" lvl="0"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576" name="Google Shape;576;p15"/>
          <p:cNvSpPr txBox="1">
            <a:spLocks noGrp="1"/>
          </p:cNvSpPr>
          <p:nvPr>
            <p:ph type="title"/>
          </p:nvPr>
        </p:nvSpPr>
        <p:spPr>
          <a:xfrm>
            <a:off x="4220450" y="1638500"/>
            <a:ext cx="4188300" cy="948000"/>
          </a:xfrm>
          <a:prstGeom prst="rect">
            <a:avLst/>
          </a:prstGeom>
        </p:spPr>
        <p:txBody>
          <a:bodyPr spcFirstLastPara="1" wrap="square" lIns="0" tIns="0" rIns="0" bIns="0" anchor="t" anchorCtr="0">
            <a:noAutofit/>
          </a:bodyPr>
          <a:lstStyle>
            <a:lvl1pPr lvl="0" rtl="0">
              <a:lnSpc>
                <a:spcPct val="80000"/>
              </a:lnSpc>
              <a:spcBef>
                <a:spcPts val="0"/>
              </a:spcBef>
              <a:spcAft>
                <a:spcPts val="0"/>
              </a:spcAft>
              <a:buClr>
                <a:schemeClr val="dk2"/>
              </a:buClr>
              <a:buSzPts val="2800"/>
              <a:buFont typeface="RocknRoll One"/>
              <a:buNone/>
              <a:defRPr sz="38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
  <p:cSld name="CUSTOM_4">
    <p:spTree>
      <p:nvGrpSpPr>
        <p:cNvPr id="1" name="Shape 577"/>
        <p:cNvGrpSpPr/>
        <p:nvPr/>
      </p:nvGrpSpPr>
      <p:grpSpPr>
        <a:xfrm>
          <a:off x="0" y="0"/>
          <a:ext cx="0" cy="0"/>
          <a:chOff x="0" y="0"/>
          <a:chExt cx="0" cy="0"/>
        </a:xfrm>
      </p:grpSpPr>
      <p:grpSp>
        <p:nvGrpSpPr>
          <p:cNvPr id="578" name="Google Shape;578;p16"/>
          <p:cNvGrpSpPr/>
          <p:nvPr/>
        </p:nvGrpSpPr>
        <p:grpSpPr>
          <a:xfrm>
            <a:off x="-150" y="13800"/>
            <a:ext cx="9144000" cy="5115900"/>
            <a:chOff x="-150" y="13800"/>
            <a:chExt cx="9144000" cy="5115900"/>
          </a:xfrm>
        </p:grpSpPr>
        <p:grpSp>
          <p:nvGrpSpPr>
            <p:cNvPr id="579" name="Google Shape;579;p16"/>
            <p:cNvGrpSpPr/>
            <p:nvPr/>
          </p:nvGrpSpPr>
          <p:grpSpPr>
            <a:xfrm>
              <a:off x="318911" y="13800"/>
              <a:ext cx="8506178" cy="5115900"/>
              <a:chOff x="318911" y="-66425"/>
              <a:chExt cx="8506178" cy="5115900"/>
            </a:xfrm>
          </p:grpSpPr>
          <p:cxnSp>
            <p:nvCxnSpPr>
              <p:cNvPr id="580" name="Google Shape;580;p16"/>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1" name="Google Shape;581;p16"/>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2" name="Google Shape;582;p16"/>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3" name="Google Shape;583;p16"/>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4" name="Google Shape;584;p16"/>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5" name="Google Shape;585;p16"/>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6" name="Google Shape;586;p16"/>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7" name="Google Shape;587;p16"/>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8" name="Google Shape;588;p16"/>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9" name="Google Shape;589;p16"/>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0" name="Google Shape;590;p16"/>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1" name="Google Shape;591;p16"/>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2" name="Google Shape;592;p16"/>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3" name="Google Shape;593;p16"/>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4" name="Google Shape;594;p16"/>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5" name="Google Shape;595;p16"/>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6" name="Google Shape;596;p16"/>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7" name="Google Shape;597;p16"/>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8" name="Google Shape;598;p16"/>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9" name="Google Shape;599;p16"/>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0" name="Google Shape;600;p16"/>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1" name="Google Shape;601;p16"/>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2" name="Google Shape;602;p16"/>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603" name="Google Shape;603;p16"/>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4" name="Google Shape;604;p16"/>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5" name="Google Shape;605;p16"/>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6" name="Google Shape;606;p16"/>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7" name="Google Shape;607;p16"/>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8" name="Google Shape;608;p16"/>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9" name="Google Shape;609;p16"/>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0" name="Google Shape;610;p16"/>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1" name="Google Shape;611;p16"/>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2" name="Google Shape;612;p16"/>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3" name="Google Shape;613;p16"/>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4" name="Google Shape;614;p16"/>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5" name="Google Shape;615;p16"/>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6" name="Google Shape;616;p16"/>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617" name="Google Shape;617;p16"/>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8" name="Google Shape;618;p16"/>
          <p:cNvGrpSpPr/>
          <p:nvPr/>
        </p:nvGrpSpPr>
        <p:grpSpPr>
          <a:xfrm flipH="1">
            <a:off x="418241" y="216981"/>
            <a:ext cx="8413926" cy="4516813"/>
            <a:chOff x="418241" y="216981"/>
            <a:chExt cx="8413926" cy="4516813"/>
          </a:xfrm>
        </p:grpSpPr>
        <p:sp>
          <p:nvSpPr>
            <p:cNvPr id="619" name="Google Shape;619;p16"/>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6"/>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1" name="Google Shape;621;p16"/>
          <p:cNvSpPr txBox="1">
            <a:spLocks noGrp="1"/>
          </p:cNvSpPr>
          <p:nvPr>
            <p:ph type="title"/>
          </p:nvPr>
        </p:nvSpPr>
        <p:spPr>
          <a:xfrm>
            <a:off x="2446050" y="1904425"/>
            <a:ext cx="4251900" cy="13755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8500" b="1">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2" name="Google Shape;622;p16"/>
          <p:cNvSpPr txBox="1">
            <a:spLocks noGrp="1"/>
          </p:cNvSpPr>
          <p:nvPr>
            <p:ph type="subTitle" idx="1"/>
          </p:nvPr>
        </p:nvSpPr>
        <p:spPr>
          <a:xfrm>
            <a:off x="2624700" y="3907250"/>
            <a:ext cx="3894600" cy="309300"/>
          </a:xfrm>
          <a:prstGeom prst="rect">
            <a:avLst/>
          </a:prstGeom>
        </p:spPr>
        <p:txBody>
          <a:bodyPr spcFirstLastPara="1" wrap="square" lIns="0" tIns="0" rIns="0" bIns="0" anchor="t" anchorCtr="0">
            <a:noAutofit/>
          </a:bodyPr>
          <a:lstStyle>
            <a:lvl1pPr marR="182880" lvl="0" algn="ctr" rtl="0">
              <a:lnSpc>
                <a:spcPct val="100000"/>
              </a:lnSpc>
              <a:spcBef>
                <a:spcPts val="0"/>
              </a:spcBef>
              <a:spcAft>
                <a:spcPts val="0"/>
              </a:spcAft>
              <a:buClr>
                <a:schemeClr val="dk1"/>
              </a:buClr>
              <a:buSzPts val="1800"/>
              <a:buFont typeface="Lato"/>
              <a:buNone/>
              <a:defRPr sz="1600">
                <a:solidFill>
                  <a:schemeClr val="lt1"/>
                </a:solidFill>
                <a:latin typeface="Lato"/>
                <a:ea typeface="Lato"/>
                <a:cs typeface="Lato"/>
                <a:sym typeface="Lato"/>
              </a:defRPr>
            </a:lvl1pPr>
            <a:lvl2pPr lvl="1"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2pPr>
            <a:lvl3pPr lvl="2"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3pPr>
            <a:lvl4pPr lvl="3"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4pPr>
            <a:lvl5pPr lvl="4"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5pPr>
            <a:lvl6pPr lvl="5"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6pPr>
            <a:lvl7pPr lvl="6"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7pPr>
            <a:lvl8pPr lvl="7"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8pPr>
            <a:lvl9pPr lvl="8"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9pPr>
          </a:lstStyle>
          <a:p>
            <a:endParaRPr/>
          </a:p>
        </p:txBody>
      </p:sp>
      <p:sp>
        <p:nvSpPr>
          <p:cNvPr id="623" name="Google Shape;623;p16"/>
          <p:cNvSpPr txBox="1">
            <a:spLocks noGrp="1"/>
          </p:cNvSpPr>
          <p:nvPr>
            <p:ph type="title" idx="2" hasCustomPrompt="1"/>
          </p:nvPr>
        </p:nvSpPr>
        <p:spPr>
          <a:xfrm>
            <a:off x="4170986" y="928254"/>
            <a:ext cx="853500" cy="9090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12000"/>
              <a:buNone/>
              <a:defRPr sz="6000">
                <a:solidFill>
                  <a:schemeClr val="dk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
    <p:spTree>
      <p:nvGrpSpPr>
        <p:cNvPr id="1" name="Shape 674"/>
        <p:cNvGrpSpPr/>
        <p:nvPr/>
      </p:nvGrpSpPr>
      <p:grpSpPr>
        <a:xfrm>
          <a:off x="0" y="0"/>
          <a:ext cx="0" cy="0"/>
          <a:chOff x="0" y="0"/>
          <a:chExt cx="0" cy="0"/>
        </a:xfrm>
      </p:grpSpPr>
      <p:grpSp>
        <p:nvGrpSpPr>
          <p:cNvPr id="675" name="Google Shape;675;p18"/>
          <p:cNvGrpSpPr/>
          <p:nvPr/>
        </p:nvGrpSpPr>
        <p:grpSpPr>
          <a:xfrm flipH="1">
            <a:off x="-150" y="13800"/>
            <a:ext cx="9144000" cy="5115900"/>
            <a:chOff x="-150" y="13800"/>
            <a:chExt cx="9144000" cy="5115900"/>
          </a:xfrm>
        </p:grpSpPr>
        <p:grpSp>
          <p:nvGrpSpPr>
            <p:cNvPr id="676" name="Google Shape;676;p18"/>
            <p:cNvGrpSpPr/>
            <p:nvPr/>
          </p:nvGrpSpPr>
          <p:grpSpPr>
            <a:xfrm>
              <a:off x="318911" y="13800"/>
              <a:ext cx="8506178" cy="5115900"/>
              <a:chOff x="318911" y="-66425"/>
              <a:chExt cx="8506178" cy="5115900"/>
            </a:xfrm>
          </p:grpSpPr>
          <p:cxnSp>
            <p:nvCxnSpPr>
              <p:cNvPr id="677" name="Google Shape;677;p1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8" name="Google Shape;678;p1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9" name="Google Shape;679;p1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0" name="Google Shape;680;p1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1" name="Google Shape;681;p1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2" name="Google Shape;682;p1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3" name="Google Shape;683;p1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4" name="Google Shape;684;p1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5" name="Google Shape;685;p1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6" name="Google Shape;686;p1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7" name="Google Shape;687;p1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8" name="Google Shape;688;p1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9" name="Google Shape;689;p1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0" name="Google Shape;690;p1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1" name="Google Shape;691;p1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2" name="Google Shape;692;p1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3" name="Google Shape;693;p1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4" name="Google Shape;694;p1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5" name="Google Shape;695;p1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6" name="Google Shape;696;p1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7" name="Google Shape;697;p1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8" name="Google Shape;698;p1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9" name="Google Shape;699;p1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00" name="Google Shape;700;p1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1" name="Google Shape;701;p1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2" name="Google Shape;702;p1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3" name="Google Shape;703;p1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4" name="Google Shape;704;p1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5" name="Google Shape;705;p1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6" name="Google Shape;706;p1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7" name="Google Shape;707;p1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8" name="Google Shape;708;p1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9" name="Google Shape;709;p1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0" name="Google Shape;710;p1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1" name="Google Shape;711;p1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2" name="Google Shape;712;p1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3" name="Google Shape;713;p1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14" name="Google Shape;714;p18"/>
          <p:cNvSpPr/>
          <p:nvPr/>
        </p:nvSpPr>
        <p:spPr>
          <a:xfrm>
            <a:off x="325737"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5" name="Google Shape;715;p18"/>
          <p:cNvGrpSpPr/>
          <p:nvPr/>
        </p:nvGrpSpPr>
        <p:grpSpPr>
          <a:xfrm>
            <a:off x="311533" y="216981"/>
            <a:ext cx="8413926" cy="4516813"/>
            <a:chOff x="418241" y="216981"/>
            <a:chExt cx="8413926" cy="4516813"/>
          </a:xfrm>
        </p:grpSpPr>
        <p:sp>
          <p:nvSpPr>
            <p:cNvPr id="716" name="Google Shape;716;p1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8" name="Google Shape;718;p18"/>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719" name="Google Shape;719;p18"/>
          <p:cNvSpPr txBox="1">
            <a:spLocks noGrp="1"/>
          </p:cNvSpPr>
          <p:nvPr>
            <p:ph type="subTitle" idx="1"/>
          </p:nvPr>
        </p:nvSpPr>
        <p:spPr>
          <a:xfrm>
            <a:off x="937173" y="3194250"/>
            <a:ext cx="2140500" cy="828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0" name="Google Shape;720;p18"/>
          <p:cNvSpPr txBox="1">
            <a:spLocks noGrp="1"/>
          </p:cNvSpPr>
          <p:nvPr>
            <p:ph type="subTitle" idx="2"/>
          </p:nvPr>
        </p:nvSpPr>
        <p:spPr>
          <a:xfrm>
            <a:off x="1271373" y="2646600"/>
            <a:ext cx="14721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1" name="Google Shape;721;p18"/>
          <p:cNvSpPr txBox="1">
            <a:spLocks noGrp="1"/>
          </p:cNvSpPr>
          <p:nvPr>
            <p:ph type="subTitle" idx="3"/>
          </p:nvPr>
        </p:nvSpPr>
        <p:spPr>
          <a:xfrm>
            <a:off x="3500824" y="3194250"/>
            <a:ext cx="2140500" cy="830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2" name="Google Shape;722;p18"/>
          <p:cNvSpPr txBox="1">
            <a:spLocks noGrp="1"/>
          </p:cNvSpPr>
          <p:nvPr>
            <p:ph type="subTitle" idx="4"/>
          </p:nvPr>
        </p:nvSpPr>
        <p:spPr>
          <a:xfrm>
            <a:off x="3834724" y="2646600"/>
            <a:ext cx="14727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3" name="Google Shape;723;p18"/>
          <p:cNvSpPr txBox="1">
            <a:spLocks noGrp="1"/>
          </p:cNvSpPr>
          <p:nvPr>
            <p:ph type="subTitle" idx="5"/>
          </p:nvPr>
        </p:nvSpPr>
        <p:spPr>
          <a:xfrm>
            <a:off x="6063949" y="3194250"/>
            <a:ext cx="2140500" cy="830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4" name="Google Shape;724;p18"/>
          <p:cNvSpPr txBox="1">
            <a:spLocks noGrp="1"/>
          </p:cNvSpPr>
          <p:nvPr>
            <p:ph type="subTitle" idx="6"/>
          </p:nvPr>
        </p:nvSpPr>
        <p:spPr>
          <a:xfrm>
            <a:off x="6398149" y="2646600"/>
            <a:ext cx="14721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725"/>
        <p:cNvGrpSpPr/>
        <p:nvPr/>
      </p:nvGrpSpPr>
      <p:grpSpPr>
        <a:xfrm>
          <a:off x="0" y="0"/>
          <a:ext cx="0" cy="0"/>
          <a:chOff x="0" y="0"/>
          <a:chExt cx="0" cy="0"/>
        </a:xfrm>
      </p:grpSpPr>
      <p:grpSp>
        <p:nvGrpSpPr>
          <p:cNvPr id="726" name="Google Shape;726;p19"/>
          <p:cNvGrpSpPr/>
          <p:nvPr/>
        </p:nvGrpSpPr>
        <p:grpSpPr>
          <a:xfrm>
            <a:off x="-150" y="13800"/>
            <a:ext cx="9144000" cy="5115900"/>
            <a:chOff x="-150" y="13800"/>
            <a:chExt cx="9144000" cy="5115900"/>
          </a:xfrm>
        </p:grpSpPr>
        <p:grpSp>
          <p:nvGrpSpPr>
            <p:cNvPr id="727" name="Google Shape;727;p19"/>
            <p:cNvGrpSpPr/>
            <p:nvPr/>
          </p:nvGrpSpPr>
          <p:grpSpPr>
            <a:xfrm>
              <a:off x="318911" y="13800"/>
              <a:ext cx="8506178" cy="5115900"/>
              <a:chOff x="318911" y="-66425"/>
              <a:chExt cx="8506178" cy="5115900"/>
            </a:xfrm>
          </p:grpSpPr>
          <p:cxnSp>
            <p:nvCxnSpPr>
              <p:cNvPr id="728" name="Google Shape;728;p1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9" name="Google Shape;729;p1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0" name="Google Shape;730;p1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1" name="Google Shape;731;p1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2" name="Google Shape;732;p1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3" name="Google Shape;733;p1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4" name="Google Shape;734;p1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5" name="Google Shape;735;p1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6" name="Google Shape;736;p1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7" name="Google Shape;737;p1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8" name="Google Shape;738;p1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9" name="Google Shape;739;p1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0" name="Google Shape;740;p1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1" name="Google Shape;741;p1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2" name="Google Shape;742;p1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3" name="Google Shape;743;p1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4" name="Google Shape;744;p1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5" name="Google Shape;745;p1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6" name="Google Shape;746;p1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7" name="Google Shape;747;p1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8" name="Google Shape;748;p1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9" name="Google Shape;749;p1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0" name="Google Shape;750;p1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51" name="Google Shape;751;p1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2" name="Google Shape;752;p1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3" name="Google Shape;753;p1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4" name="Google Shape;754;p1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5" name="Google Shape;755;p1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6" name="Google Shape;756;p1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7" name="Google Shape;757;p1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8" name="Google Shape;758;p1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9" name="Google Shape;759;p1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0" name="Google Shape;760;p1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1" name="Google Shape;761;p1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2" name="Google Shape;762;p1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3" name="Google Shape;763;p1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4" name="Google Shape;764;p1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65" name="Google Shape;765;p19"/>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6" name="Google Shape;766;p19"/>
          <p:cNvGrpSpPr/>
          <p:nvPr/>
        </p:nvGrpSpPr>
        <p:grpSpPr>
          <a:xfrm flipH="1">
            <a:off x="418241" y="216981"/>
            <a:ext cx="8413926" cy="4516813"/>
            <a:chOff x="418241" y="216981"/>
            <a:chExt cx="8413926" cy="4516813"/>
          </a:xfrm>
        </p:grpSpPr>
        <p:sp>
          <p:nvSpPr>
            <p:cNvPr id="767" name="Google Shape;767;p1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9" name="Google Shape;769;p19"/>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770" name="Google Shape;770;p19"/>
          <p:cNvSpPr txBox="1">
            <a:spLocks noGrp="1"/>
          </p:cNvSpPr>
          <p:nvPr>
            <p:ph type="subTitle" idx="1"/>
          </p:nvPr>
        </p:nvSpPr>
        <p:spPr>
          <a:xfrm>
            <a:off x="2229444" y="2093250"/>
            <a:ext cx="2102700" cy="508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1" name="Google Shape;771;p19"/>
          <p:cNvSpPr txBox="1">
            <a:spLocks noGrp="1"/>
          </p:cNvSpPr>
          <p:nvPr>
            <p:ph type="subTitle" idx="2"/>
          </p:nvPr>
        </p:nvSpPr>
        <p:spPr>
          <a:xfrm>
            <a:off x="2246324" y="1684600"/>
            <a:ext cx="1013100" cy="331800"/>
          </a:xfrm>
          <a:prstGeom prst="rect">
            <a:avLst/>
          </a:prstGeom>
        </p:spPr>
        <p:txBody>
          <a:bodyPr spcFirstLastPara="1" wrap="square" lIns="0" tIns="0" rIns="0" bIns="0" anchor="t" anchorCtr="0">
            <a:noAutofit/>
          </a:bodyPr>
          <a:lstStyle>
            <a:lvl1pPr lvl="0" rtl="0">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2" name="Google Shape;772;p19"/>
          <p:cNvSpPr txBox="1">
            <a:spLocks noGrp="1"/>
          </p:cNvSpPr>
          <p:nvPr>
            <p:ph type="subTitle" idx="3"/>
          </p:nvPr>
        </p:nvSpPr>
        <p:spPr>
          <a:xfrm>
            <a:off x="4924438" y="2095150"/>
            <a:ext cx="2103000" cy="5121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3" name="Google Shape;773;p19"/>
          <p:cNvSpPr txBox="1">
            <a:spLocks noGrp="1"/>
          </p:cNvSpPr>
          <p:nvPr>
            <p:ph type="subTitle" idx="4"/>
          </p:nvPr>
        </p:nvSpPr>
        <p:spPr>
          <a:xfrm>
            <a:off x="6014344" y="1687050"/>
            <a:ext cx="1013100" cy="331800"/>
          </a:xfrm>
          <a:prstGeom prst="rect">
            <a:avLst/>
          </a:prstGeom>
        </p:spPr>
        <p:txBody>
          <a:bodyPr spcFirstLastPara="1" wrap="square" lIns="0" tIns="0" rIns="0" bIns="0" anchor="t" anchorCtr="0">
            <a:noAutofit/>
          </a:bodyPr>
          <a:lstStyle>
            <a:lvl1pPr lvl="0" algn="r" rtl="0">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4" name="Google Shape;774;p19"/>
          <p:cNvSpPr txBox="1">
            <a:spLocks noGrp="1"/>
          </p:cNvSpPr>
          <p:nvPr>
            <p:ph type="subTitle" idx="5"/>
          </p:nvPr>
        </p:nvSpPr>
        <p:spPr>
          <a:xfrm>
            <a:off x="2229432" y="3424425"/>
            <a:ext cx="2102700" cy="511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5" name="Google Shape;775;p19"/>
          <p:cNvSpPr txBox="1">
            <a:spLocks noGrp="1"/>
          </p:cNvSpPr>
          <p:nvPr>
            <p:ph type="subTitle" idx="6"/>
          </p:nvPr>
        </p:nvSpPr>
        <p:spPr>
          <a:xfrm>
            <a:off x="2246324" y="3015775"/>
            <a:ext cx="1013100" cy="331800"/>
          </a:xfrm>
          <a:prstGeom prst="rect">
            <a:avLst/>
          </a:prstGeom>
        </p:spPr>
        <p:txBody>
          <a:bodyPr spcFirstLastPara="1" wrap="square" lIns="0" tIns="0" rIns="0" bIns="0" anchor="t" anchorCtr="0">
            <a:noAutofit/>
          </a:bodyPr>
          <a:lstStyle>
            <a:lvl1pPr lvl="0" rtl="0">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6" name="Google Shape;776;p19"/>
          <p:cNvSpPr txBox="1">
            <a:spLocks noGrp="1"/>
          </p:cNvSpPr>
          <p:nvPr>
            <p:ph type="subTitle" idx="7"/>
          </p:nvPr>
        </p:nvSpPr>
        <p:spPr>
          <a:xfrm>
            <a:off x="4924438" y="3425476"/>
            <a:ext cx="2103000" cy="5109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7" name="Google Shape;777;p19"/>
          <p:cNvSpPr txBox="1">
            <a:spLocks noGrp="1"/>
          </p:cNvSpPr>
          <p:nvPr>
            <p:ph type="subTitle" idx="8"/>
          </p:nvPr>
        </p:nvSpPr>
        <p:spPr>
          <a:xfrm>
            <a:off x="6014344" y="3018225"/>
            <a:ext cx="1013100" cy="331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CUSTOM_8">
    <p:spTree>
      <p:nvGrpSpPr>
        <p:cNvPr id="1" name="Shape 889"/>
        <p:cNvGrpSpPr/>
        <p:nvPr/>
      </p:nvGrpSpPr>
      <p:grpSpPr>
        <a:xfrm>
          <a:off x="0" y="0"/>
          <a:ext cx="0" cy="0"/>
          <a:chOff x="0" y="0"/>
          <a:chExt cx="0" cy="0"/>
        </a:xfrm>
      </p:grpSpPr>
      <p:grpSp>
        <p:nvGrpSpPr>
          <p:cNvPr id="890" name="Google Shape;890;p22"/>
          <p:cNvGrpSpPr/>
          <p:nvPr/>
        </p:nvGrpSpPr>
        <p:grpSpPr>
          <a:xfrm flipH="1">
            <a:off x="-150" y="13800"/>
            <a:ext cx="9144000" cy="5115900"/>
            <a:chOff x="-150" y="13800"/>
            <a:chExt cx="9144000" cy="5115900"/>
          </a:xfrm>
        </p:grpSpPr>
        <p:grpSp>
          <p:nvGrpSpPr>
            <p:cNvPr id="891" name="Google Shape;891;p22"/>
            <p:cNvGrpSpPr/>
            <p:nvPr/>
          </p:nvGrpSpPr>
          <p:grpSpPr>
            <a:xfrm>
              <a:off x="318911" y="13800"/>
              <a:ext cx="8506178" cy="5115900"/>
              <a:chOff x="318911" y="-66425"/>
              <a:chExt cx="8506178" cy="5115900"/>
            </a:xfrm>
          </p:grpSpPr>
          <p:cxnSp>
            <p:nvCxnSpPr>
              <p:cNvPr id="892" name="Google Shape;892;p22"/>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3" name="Google Shape;893;p22"/>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4" name="Google Shape;894;p22"/>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5" name="Google Shape;895;p22"/>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6" name="Google Shape;896;p22"/>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7" name="Google Shape;897;p22"/>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8" name="Google Shape;898;p22"/>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9" name="Google Shape;899;p22"/>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0" name="Google Shape;900;p22"/>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1" name="Google Shape;901;p22"/>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2" name="Google Shape;902;p22"/>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3" name="Google Shape;903;p22"/>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4" name="Google Shape;904;p22"/>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5" name="Google Shape;905;p22"/>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6" name="Google Shape;906;p22"/>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7" name="Google Shape;907;p22"/>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8" name="Google Shape;908;p22"/>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9" name="Google Shape;909;p22"/>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0" name="Google Shape;910;p22"/>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1" name="Google Shape;911;p22"/>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2" name="Google Shape;912;p22"/>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3" name="Google Shape;913;p22"/>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4" name="Google Shape;914;p22"/>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915" name="Google Shape;915;p22"/>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6" name="Google Shape;916;p22"/>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7" name="Google Shape;917;p22"/>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8" name="Google Shape;918;p22"/>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9" name="Google Shape;919;p22"/>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0" name="Google Shape;920;p22"/>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1" name="Google Shape;921;p22"/>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2" name="Google Shape;922;p22"/>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3" name="Google Shape;923;p22"/>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4" name="Google Shape;924;p22"/>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5" name="Google Shape;925;p22"/>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6" name="Google Shape;926;p22"/>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7" name="Google Shape;927;p22"/>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8" name="Google Shape;928;p22"/>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29" name="Google Shape;929;p22"/>
          <p:cNvSpPr/>
          <p:nvPr/>
        </p:nvSpPr>
        <p:spPr>
          <a:xfrm>
            <a:off x="325737"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0" name="Google Shape;930;p22"/>
          <p:cNvGrpSpPr/>
          <p:nvPr/>
        </p:nvGrpSpPr>
        <p:grpSpPr>
          <a:xfrm>
            <a:off x="311533" y="216981"/>
            <a:ext cx="8413926" cy="4516813"/>
            <a:chOff x="418241" y="216981"/>
            <a:chExt cx="8413926" cy="4516813"/>
          </a:xfrm>
        </p:grpSpPr>
        <p:sp>
          <p:nvSpPr>
            <p:cNvPr id="931" name="Google Shape;931;p22"/>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2"/>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3" name="Google Shape;933;p22"/>
          <p:cNvSpPr txBox="1">
            <a:spLocks noGrp="1"/>
          </p:cNvSpPr>
          <p:nvPr>
            <p:ph type="subTitle" idx="1"/>
          </p:nvPr>
        </p:nvSpPr>
        <p:spPr>
          <a:xfrm>
            <a:off x="1385250" y="3670150"/>
            <a:ext cx="6372300" cy="710700"/>
          </a:xfrm>
          <a:prstGeom prst="rect">
            <a:avLst/>
          </a:prstGeom>
        </p:spPr>
        <p:txBody>
          <a:bodyPr spcFirstLastPara="1" wrap="square" lIns="0" tIns="0" rIns="0" bIns="0" anchor="t" anchorCtr="0">
            <a:noAutofit/>
          </a:bodyPr>
          <a:lstStyle>
            <a:lvl1pPr marR="457200" lvl="0" rtl="0">
              <a:lnSpc>
                <a:spcPct val="100000"/>
              </a:lnSpc>
              <a:spcBef>
                <a:spcPts val="0"/>
              </a:spcBef>
              <a:spcAft>
                <a:spcPts val="0"/>
              </a:spcAft>
              <a:buClr>
                <a:schemeClr val="accent1"/>
              </a:buClr>
              <a:buSzPts val="1800"/>
              <a:buFont typeface="Open Sans"/>
              <a:buNone/>
              <a:defRPr sz="14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934" name="Google Shape;934;p22"/>
          <p:cNvSpPr txBox="1">
            <a:spLocks noGrp="1"/>
          </p:cNvSpPr>
          <p:nvPr>
            <p:ph type="title"/>
          </p:nvPr>
        </p:nvSpPr>
        <p:spPr>
          <a:xfrm>
            <a:off x="1385250" y="2967775"/>
            <a:ext cx="6373500" cy="6183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1">
  <p:cSld name="CUSTOM_10">
    <p:spTree>
      <p:nvGrpSpPr>
        <p:cNvPr id="1" name="Shape 1228"/>
        <p:cNvGrpSpPr/>
        <p:nvPr/>
      </p:nvGrpSpPr>
      <p:grpSpPr>
        <a:xfrm>
          <a:off x="0" y="0"/>
          <a:ext cx="0" cy="0"/>
          <a:chOff x="0" y="0"/>
          <a:chExt cx="0" cy="0"/>
        </a:xfrm>
      </p:grpSpPr>
      <p:grpSp>
        <p:nvGrpSpPr>
          <p:cNvPr id="1229" name="Google Shape;1229;p29"/>
          <p:cNvGrpSpPr/>
          <p:nvPr/>
        </p:nvGrpSpPr>
        <p:grpSpPr>
          <a:xfrm>
            <a:off x="-150" y="13800"/>
            <a:ext cx="9144000" cy="5115900"/>
            <a:chOff x="-150" y="13800"/>
            <a:chExt cx="9144000" cy="5115900"/>
          </a:xfrm>
        </p:grpSpPr>
        <p:grpSp>
          <p:nvGrpSpPr>
            <p:cNvPr id="1230" name="Google Shape;1230;p29"/>
            <p:cNvGrpSpPr/>
            <p:nvPr/>
          </p:nvGrpSpPr>
          <p:grpSpPr>
            <a:xfrm>
              <a:off x="318911" y="13800"/>
              <a:ext cx="8506178" cy="5115900"/>
              <a:chOff x="318911" y="-66425"/>
              <a:chExt cx="8506178" cy="5115900"/>
            </a:xfrm>
          </p:grpSpPr>
          <p:cxnSp>
            <p:nvCxnSpPr>
              <p:cNvPr id="1231" name="Google Shape;1231;p2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2" name="Google Shape;1232;p2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3" name="Google Shape;1233;p2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4" name="Google Shape;1234;p2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5" name="Google Shape;1235;p2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6" name="Google Shape;1236;p2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7" name="Google Shape;1237;p2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8" name="Google Shape;1238;p2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9" name="Google Shape;1239;p2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0" name="Google Shape;1240;p2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1" name="Google Shape;1241;p2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2" name="Google Shape;1242;p2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3" name="Google Shape;1243;p2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4" name="Google Shape;1244;p2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5" name="Google Shape;1245;p2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6" name="Google Shape;1246;p2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7" name="Google Shape;1247;p2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8" name="Google Shape;1248;p2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9" name="Google Shape;1249;p2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0" name="Google Shape;1250;p2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1" name="Google Shape;1251;p2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2" name="Google Shape;1252;p2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3" name="Google Shape;1253;p2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54" name="Google Shape;1254;p2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5" name="Google Shape;1255;p2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6" name="Google Shape;1256;p2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7" name="Google Shape;1257;p2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8" name="Google Shape;1258;p2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9" name="Google Shape;1259;p2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0" name="Google Shape;1260;p2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1" name="Google Shape;1261;p2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2" name="Google Shape;1262;p2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3" name="Google Shape;1263;p2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4" name="Google Shape;1264;p2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5" name="Google Shape;1265;p2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6" name="Google Shape;1266;p2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7" name="Google Shape;1267;p2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268" name="Google Shape;1268;p29"/>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9" name="Google Shape;1269;p29"/>
          <p:cNvGrpSpPr/>
          <p:nvPr/>
        </p:nvGrpSpPr>
        <p:grpSpPr>
          <a:xfrm>
            <a:off x="418241" y="216981"/>
            <a:ext cx="8413926" cy="4516813"/>
            <a:chOff x="418241" y="216981"/>
            <a:chExt cx="8413926" cy="4516813"/>
          </a:xfrm>
        </p:grpSpPr>
        <p:sp>
          <p:nvSpPr>
            <p:cNvPr id="1270" name="Google Shape;1270;p2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2" name="Google Shape;1272;p29"/>
          <p:cNvSpPr txBox="1">
            <a:spLocks noGrp="1"/>
          </p:cNvSpPr>
          <p:nvPr>
            <p:ph type="subTitle" idx="1"/>
          </p:nvPr>
        </p:nvSpPr>
        <p:spPr>
          <a:xfrm>
            <a:off x="2351075" y="2007700"/>
            <a:ext cx="3969300" cy="877800"/>
          </a:xfrm>
          <a:prstGeom prst="rect">
            <a:avLst/>
          </a:prstGeom>
        </p:spPr>
        <p:txBody>
          <a:bodyPr spcFirstLastPara="1" wrap="square" lIns="0" tIns="0" rIns="0" bIns="0" anchor="ctr" anchorCtr="0">
            <a:noAutofit/>
          </a:bodyPr>
          <a:lstStyle>
            <a:lvl1pPr marR="91440"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73" name="Google Shape;1273;p29"/>
          <p:cNvSpPr txBox="1">
            <a:spLocks noGrp="1"/>
          </p:cNvSpPr>
          <p:nvPr>
            <p:ph type="title" hasCustomPrompt="1"/>
          </p:nvPr>
        </p:nvSpPr>
        <p:spPr>
          <a:xfrm>
            <a:off x="1276575" y="2006650"/>
            <a:ext cx="879900" cy="8160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4000"/>
              <a:buNone/>
              <a:defRPr>
                <a:solidFill>
                  <a:schemeClr val="dk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274" name="Google Shape;1274;p29"/>
          <p:cNvSpPr txBox="1">
            <a:spLocks noGrp="1"/>
          </p:cNvSpPr>
          <p:nvPr>
            <p:ph type="subTitle" idx="2"/>
          </p:nvPr>
        </p:nvSpPr>
        <p:spPr>
          <a:xfrm>
            <a:off x="2351075" y="2928425"/>
            <a:ext cx="3969300" cy="877800"/>
          </a:xfrm>
          <a:prstGeom prst="rect">
            <a:avLst/>
          </a:prstGeom>
        </p:spPr>
        <p:txBody>
          <a:bodyPr spcFirstLastPara="1" wrap="square" lIns="0" tIns="0" rIns="0" bIns="0" anchor="ctr" anchorCtr="0">
            <a:noAutofit/>
          </a:bodyPr>
          <a:lstStyle>
            <a:lvl1pPr marR="91440"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75" name="Google Shape;1275;p29"/>
          <p:cNvSpPr txBox="1">
            <a:spLocks noGrp="1"/>
          </p:cNvSpPr>
          <p:nvPr>
            <p:ph type="title" idx="3" hasCustomPrompt="1"/>
          </p:nvPr>
        </p:nvSpPr>
        <p:spPr>
          <a:xfrm>
            <a:off x="1276575" y="2927375"/>
            <a:ext cx="879900" cy="8160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4000"/>
              <a:buNone/>
              <a:defRPr>
                <a:solidFill>
                  <a:schemeClr val="dk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276" name="Google Shape;1276;p29"/>
          <p:cNvSpPr txBox="1">
            <a:spLocks noGrp="1"/>
          </p:cNvSpPr>
          <p:nvPr>
            <p:ph type="subTitle" idx="4"/>
          </p:nvPr>
        </p:nvSpPr>
        <p:spPr>
          <a:xfrm>
            <a:off x="6215325" y="2007700"/>
            <a:ext cx="2251800" cy="877800"/>
          </a:xfrm>
          <a:prstGeom prst="rect">
            <a:avLst/>
          </a:prstGeom>
        </p:spPr>
        <p:txBody>
          <a:bodyPr spcFirstLastPara="1" wrap="square" lIns="0" tIns="0" rIns="0" bIns="0" anchor="ctr" anchorCtr="0">
            <a:noAutofit/>
          </a:bodyPr>
          <a:lstStyle>
            <a:lvl1pPr marR="91440" lvl="0" algn="ct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77" name="Google Shape;1277;p29"/>
          <p:cNvSpPr txBox="1">
            <a:spLocks noGrp="1"/>
          </p:cNvSpPr>
          <p:nvPr>
            <p:ph type="subTitle" idx="5"/>
          </p:nvPr>
        </p:nvSpPr>
        <p:spPr>
          <a:xfrm>
            <a:off x="6215325" y="2928425"/>
            <a:ext cx="2251800" cy="877800"/>
          </a:xfrm>
          <a:prstGeom prst="rect">
            <a:avLst/>
          </a:prstGeom>
        </p:spPr>
        <p:txBody>
          <a:bodyPr spcFirstLastPara="1" wrap="square" lIns="0" tIns="0" rIns="0" bIns="0" anchor="ctr" anchorCtr="0">
            <a:noAutofit/>
          </a:bodyPr>
          <a:lstStyle>
            <a:lvl1pPr marR="91440" lvl="0" algn="ct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78" name="Google Shape;1278;p29"/>
          <p:cNvSpPr txBox="1">
            <a:spLocks noGrp="1"/>
          </p:cNvSpPr>
          <p:nvPr>
            <p:ph type="title" idx="6"/>
          </p:nvPr>
        </p:nvSpPr>
        <p:spPr>
          <a:xfrm>
            <a:off x="1491450" y="743551"/>
            <a:ext cx="6161100" cy="1008900"/>
          </a:xfrm>
          <a:prstGeom prst="rect">
            <a:avLst/>
          </a:prstGeom>
        </p:spPr>
        <p:txBody>
          <a:bodyPr spcFirstLastPara="1" wrap="square" lIns="0" tIns="0" rIns="0" bIns="0" anchor="b" anchorCtr="0">
            <a:noAutofit/>
          </a:bodyPr>
          <a:lstStyle>
            <a:lvl1pPr lvl="0" algn="ctr" rtl="0">
              <a:lnSpc>
                <a:spcPct val="80000"/>
              </a:lnSpc>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
  <p:cSld name="CUSTOM_13">
    <p:spTree>
      <p:nvGrpSpPr>
        <p:cNvPr id="1" name="Shape 1471"/>
        <p:cNvGrpSpPr/>
        <p:nvPr/>
      </p:nvGrpSpPr>
      <p:grpSpPr>
        <a:xfrm>
          <a:off x="0" y="0"/>
          <a:ext cx="0" cy="0"/>
          <a:chOff x="0" y="0"/>
          <a:chExt cx="0" cy="0"/>
        </a:xfrm>
      </p:grpSpPr>
      <p:grpSp>
        <p:nvGrpSpPr>
          <p:cNvPr id="1472" name="Google Shape;1472;p34"/>
          <p:cNvGrpSpPr/>
          <p:nvPr/>
        </p:nvGrpSpPr>
        <p:grpSpPr>
          <a:xfrm>
            <a:off x="-150" y="13800"/>
            <a:ext cx="9144000" cy="5115900"/>
            <a:chOff x="-150" y="13800"/>
            <a:chExt cx="9144000" cy="5115900"/>
          </a:xfrm>
        </p:grpSpPr>
        <p:grpSp>
          <p:nvGrpSpPr>
            <p:cNvPr id="1473" name="Google Shape;1473;p34"/>
            <p:cNvGrpSpPr/>
            <p:nvPr/>
          </p:nvGrpSpPr>
          <p:grpSpPr>
            <a:xfrm>
              <a:off x="318911" y="13800"/>
              <a:ext cx="8506178" cy="5115900"/>
              <a:chOff x="318911" y="-66425"/>
              <a:chExt cx="8506178" cy="5115900"/>
            </a:xfrm>
          </p:grpSpPr>
          <p:cxnSp>
            <p:nvCxnSpPr>
              <p:cNvPr id="1474" name="Google Shape;1474;p3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5" name="Google Shape;1475;p3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6" name="Google Shape;1476;p3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7" name="Google Shape;1477;p3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8" name="Google Shape;1478;p3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9" name="Google Shape;1479;p3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0" name="Google Shape;1480;p3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1" name="Google Shape;1481;p3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2" name="Google Shape;1482;p3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3" name="Google Shape;1483;p3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4" name="Google Shape;1484;p3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5" name="Google Shape;1485;p3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6" name="Google Shape;1486;p3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7" name="Google Shape;1487;p3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8" name="Google Shape;1488;p3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9" name="Google Shape;1489;p3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0" name="Google Shape;1490;p3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1" name="Google Shape;1491;p3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2" name="Google Shape;1492;p3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3" name="Google Shape;1493;p3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4" name="Google Shape;1494;p3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5" name="Google Shape;1495;p3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6" name="Google Shape;1496;p3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497" name="Google Shape;1497;p3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8" name="Google Shape;1498;p3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9" name="Google Shape;1499;p3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0" name="Google Shape;1500;p3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1" name="Google Shape;1501;p3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2" name="Google Shape;1502;p3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3" name="Google Shape;1503;p3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4" name="Google Shape;1504;p3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5" name="Google Shape;1505;p3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6" name="Google Shape;1506;p3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7" name="Google Shape;1507;p3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8" name="Google Shape;1508;p3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9" name="Google Shape;1509;p3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10" name="Google Shape;1510;p3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11" name="Google Shape;1511;p34"/>
          <p:cNvSpPr/>
          <p:nvPr/>
        </p:nvSpPr>
        <p:spPr>
          <a:xfrm flipH="1">
            <a:off x="574932" y="2386827"/>
            <a:ext cx="4530660" cy="41649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2" name="Google Shape;1512;p34"/>
          <p:cNvGrpSpPr/>
          <p:nvPr/>
        </p:nvGrpSpPr>
        <p:grpSpPr>
          <a:xfrm flipH="1">
            <a:off x="508961" y="216985"/>
            <a:ext cx="4721895" cy="2534836"/>
            <a:chOff x="418241" y="216981"/>
            <a:chExt cx="8413926" cy="4516813"/>
          </a:xfrm>
        </p:grpSpPr>
        <p:sp>
          <p:nvSpPr>
            <p:cNvPr id="1513" name="Google Shape;1513;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5" name="Google Shape;1515;p34"/>
          <p:cNvSpPr/>
          <p:nvPr/>
        </p:nvSpPr>
        <p:spPr>
          <a:xfrm flipH="1">
            <a:off x="3774857" y="4218727"/>
            <a:ext cx="4530660" cy="41649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6" name="Google Shape;1516;p34"/>
          <p:cNvGrpSpPr/>
          <p:nvPr/>
        </p:nvGrpSpPr>
        <p:grpSpPr>
          <a:xfrm flipH="1">
            <a:off x="3708886" y="2048885"/>
            <a:ext cx="4721895" cy="2534836"/>
            <a:chOff x="418241" y="216981"/>
            <a:chExt cx="8413926" cy="4516813"/>
          </a:xfrm>
        </p:grpSpPr>
        <p:sp>
          <p:nvSpPr>
            <p:cNvPr id="1517" name="Google Shape;1517;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4"/>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13_1">
    <p:spTree>
      <p:nvGrpSpPr>
        <p:cNvPr id="1" name="Shape 1519"/>
        <p:cNvGrpSpPr/>
        <p:nvPr/>
      </p:nvGrpSpPr>
      <p:grpSpPr>
        <a:xfrm>
          <a:off x="0" y="0"/>
          <a:ext cx="0" cy="0"/>
          <a:chOff x="0" y="0"/>
          <a:chExt cx="0" cy="0"/>
        </a:xfrm>
      </p:grpSpPr>
      <p:grpSp>
        <p:nvGrpSpPr>
          <p:cNvPr id="1520" name="Google Shape;1520;p35"/>
          <p:cNvGrpSpPr/>
          <p:nvPr/>
        </p:nvGrpSpPr>
        <p:grpSpPr>
          <a:xfrm>
            <a:off x="-150" y="13800"/>
            <a:ext cx="9144000" cy="5115900"/>
            <a:chOff x="-150" y="13800"/>
            <a:chExt cx="9144000" cy="5115900"/>
          </a:xfrm>
        </p:grpSpPr>
        <p:grpSp>
          <p:nvGrpSpPr>
            <p:cNvPr id="1521" name="Google Shape;1521;p35"/>
            <p:cNvGrpSpPr/>
            <p:nvPr/>
          </p:nvGrpSpPr>
          <p:grpSpPr>
            <a:xfrm>
              <a:off x="318911" y="13800"/>
              <a:ext cx="8506178" cy="5115900"/>
              <a:chOff x="318911" y="-66425"/>
              <a:chExt cx="8506178" cy="5115900"/>
            </a:xfrm>
          </p:grpSpPr>
          <p:cxnSp>
            <p:nvCxnSpPr>
              <p:cNvPr id="1522" name="Google Shape;152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3" name="Google Shape;152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4" name="Google Shape;152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5" name="Google Shape;152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6" name="Google Shape;152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7" name="Google Shape;152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8" name="Google Shape;152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9" name="Google Shape;152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0" name="Google Shape;153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1" name="Google Shape;153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2" name="Google Shape;153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3" name="Google Shape;153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4" name="Google Shape;153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5" name="Google Shape;153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6" name="Google Shape;153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7" name="Google Shape;153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8" name="Google Shape;153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9" name="Google Shape;153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0" name="Google Shape;154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1" name="Google Shape;154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2" name="Google Shape;154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3" name="Google Shape;154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4" name="Google Shape;154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45" name="Google Shape;154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6" name="Google Shape;154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7" name="Google Shape;154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8" name="Google Shape;154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9" name="Google Shape;154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0" name="Google Shape;155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1" name="Google Shape;155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2" name="Google Shape;155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3" name="Google Shape;155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4" name="Google Shape;155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5" name="Google Shape;155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6" name="Google Shape;155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7" name="Google Shape;155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8" name="Google Shape;155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59" name="Google Shape;1559;p35"/>
          <p:cNvSpPr/>
          <p:nvPr/>
        </p:nvSpPr>
        <p:spPr>
          <a:xfrm flipH="1">
            <a:off x="840344" y="4140298"/>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0" name="Google Shape;1560;p35"/>
          <p:cNvGrpSpPr/>
          <p:nvPr/>
        </p:nvGrpSpPr>
        <p:grpSpPr>
          <a:xfrm>
            <a:off x="-150" y="13800"/>
            <a:ext cx="9144000" cy="5115900"/>
            <a:chOff x="-150" y="13800"/>
            <a:chExt cx="9144000" cy="5115900"/>
          </a:xfrm>
        </p:grpSpPr>
        <p:grpSp>
          <p:nvGrpSpPr>
            <p:cNvPr id="1561" name="Google Shape;1561;p35"/>
            <p:cNvGrpSpPr/>
            <p:nvPr/>
          </p:nvGrpSpPr>
          <p:grpSpPr>
            <a:xfrm>
              <a:off x="318911" y="13800"/>
              <a:ext cx="8506178" cy="5115900"/>
              <a:chOff x="318911" y="-66425"/>
              <a:chExt cx="8506178" cy="5115900"/>
            </a:xfrm>
          </p:grpSpPr>
          <p:cxnSp>
            <p:nvCxnSpPr>
              <p:cNvPr id="1562" name="Google Shape;156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3" name="Google Shape;156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4" name="Google Shape;156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5" name="Google Shape;156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6" name="Google Shape;156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7" name="Google Shape;156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8" name="Google Shape;156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9" name="Google Shape;156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0" name="Google Shape;157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1" name="Google Shape;157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2" name="Google Shape;157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3" name="Google Shape;157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4" name="Google Shape;157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5" name="Google Shape;157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6" name="Google Shape;157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7" name="Google Shape;157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8" name="Google Shape;157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9" name="Google Shape;157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0" name="Google Shape;158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1" name="Google Shape;158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2" name="Google Shape;158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3" name="Google Shape;158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4" name="Google Shape;158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85" name="Google Shape;158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6" name="Google Shape;158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7" name="Google Shape;158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8" name="Google Shape;158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9" name="Google Shape;158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0" name="Google Shape;159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1" name="Google Shape;159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2" name="Google Shape;159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3" name="Google Shape;159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4" name="Google Shape;159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5" name="Google Shape;159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6" name="Google Shape;159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7" name="Google Shape;159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8" name="Google Shape;159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grpSp>
        <p:nvGrpSpPr>
          <p:cNvPr id="1599" name="Google Shape;1599;p35"/>
          <p:cNvGrpSpPr/>
          <p:nvPr/>
        </p:nvGrpSpPr>
        <p:grpSpPr>
          <a:xfrm flipH="1">
            <a:off x="418241" y="216981"/>
            <a:ext cx="8413926" cy="4516813"/>
            <a:chOff x="418241" y="216981"/>
            <a:chExt cx="8413926" cy="4516813"/>
          </a:xfrm>
        </p:grpSpPr>
        <p:sp>
          <p:nvSpPr>
            <p:cNvPr id="1600" name="Google Shape;1600;p3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grpSp>
        <p:nvGrpSpPr>
          <p:cNvPr id="57" name="Google Shape;57;p3"/>
          <p:cNvGrpSpPr/>
          <p:nvPr/>
        </p:nvGrpSpPr>
        <p:grpSpPr>
          <a:xfrm>
            <a:off x="-150" y="13800"/>
            <a:ext cx="9144000" cy="5115900"/>
            <a:chOff x="-150" y="13800"/>
            <a:chExt cx="9144000" cy="5115900"/>
          </a:xfrm>
        </p:grpSpPr>
        <p:grpSp>
          <p:nvGrpSpPr>
            <p:cNvPr id="58" name="Google Shape;58;p3"/>
            <p:cNvGrpSpPr/>
            <p:nvPr/>
          </p:nvGrpSpPr>
          <p:grpSpPr>
            <a:xfrm>
              <a:off x="318911" y="13800"/>
              <a:ext cx="8506178" cy="5115900"/>
              <a:chOff x="318911" y="-66425"/>
              <a:chExt cx="8506178" cy="5115900"/>
            </a:xfrm>
          </p:grpSpPr>
          <p:cxnSp>
            <p:nvCxnSpPr>
              <p:cNvPr id="59" name="Google Shape;59;p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 name="Google Shape;60;p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1" name="Google Shape;61;p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2" name="Google Shape;62;p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 name="Google Shape;63;p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 name="Google Shape;64;p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5" name="Google Shape;65;p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6" name="Google Shape;66;p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 name="Google Shape;67;p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 name="Google Shape;68;p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 name="Google Shape;69;p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0" name="Google Shape;70;p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1" name="Google Shape;71;p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 name="Google Shape;72;p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 name="Google Shape;73;p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 name="Google Shape;74;p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 name="Google Shape;75;p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6" name="Google Shape;76;p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7" name="Google Shape;77;p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8" name="Google Shape;78;p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 name="Google Shape;79;p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0" name="Google Shape;80;p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1" name="Google Shape;81;p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82" name="Google Shape;82;p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3" name="Google Shape;83;p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4" name="Google Shape;84;p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5" name="Google Shape;85;p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6" name="Google Shape;86;p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7" name="Google Shape;87;p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8" name="Google Shape;88;p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9" name="Google Shape;89;p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0" name="Google Shape;90;p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 name="Google Shape;91;p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 name="Google Shape;92;p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3" name="Google Shape;93;p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4" name="Google Shape;94;p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5" name="Google Shape;95;p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6" name="Google Shape;96;p3"/>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 name="Google Shape;97;p3"/>
          <p:cNvGrpSpPr/>
          <p:nvPr/>
        </p:nvGrpSpPr>
        <p:grpSpPr>
          <a:xfrm>
            <a:off x="418241" y="216981"/>
            <a:ext cx="8413926" cy="4516813"/>
            <a:chOff x="418241" y="216981"/>
            <a:chExt cx="8413926" cy="4516813"/>
          </a:xfrm>
        </p:grpSpPr>
        <p:sp>
          <p:nvSpPr>
            <p:cNvPr id="98" name="Google Shape;98;p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100;p3"/>
          <p:cNvSpPr txBox="1">
            <a:spLocks noGrp="1"/>
          </p:cNvSpPr>
          <p:nvPr>
            <p:ph type="title"/>
          </p:nvPr>
        </p:nvSpPr>
        <p:spPr>
          <a:xfrm>
            <a:off x="3534650" y="1585875"/>
            <a:ext cx="3242100" cy="10821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600"/>
              <a:buNone/>
              <a:defRPr sz="8500"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1" name="Google Shape;101;p3"/>
          <p:cNvSpPr txBox="1">
            <a:spLocks noGrp="1"/>
          </p:cNvSpPr>
          <p:nvPr>
            <p:ph type="subTitle" idx="1"/>
          </p:nvPr>
        </p:nvSpPr>
        <p:spPr>
          <a:xfrm>
            <a:off x="3534650" y="2743325"/>
            <a:ext cx="3737400" cy="3135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1600">
                <a:solidFill>
                  <a:srgbClr val="FFFFFF"/>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2" name="Google Shape;102;p3"/>
          <p:cNvSpPr txBox="1">
            <a:spLocks noGrp="1"/>
          </p:cNvSpPr>
          <p:nvPr>
            <p:ph type="title" idx="2" hasCustomPrompt="1"/>
          </p:nvPr>
        </p:nvSpPr>
        <p:spPr>
          <a:xfrm>
            <a:off x="1600288" y="1585875"/>
            <a:ext cx="1711200" cy="15600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2000"/>
              <a:buNone/>
              <a:defRPr sz="8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20/01/2025</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2060318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20/01/2025</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22171550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20/01/2025</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942441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20/01/2025</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2688062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20/01/2025</a:t>
            </a:fld>
            <a:endParaRPr lang="vi-VN" kern="1200">
              <a:solidFill>
                <a:prstClr val="black">
                  <a:tint val="75000"/>
                </a:prstClr>
              </a:solidFill>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5599657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20/01/2025</a:t>
            </a:fld>
            <a:endParaRPr lang="vi-VN" kern="1200">
              <a:solidFill>
                <a:prstClr val="black">
                  <a:tint val="75000"/>
                </a:prstClr>
              </a:solidFill>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470372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20/01/2025</a:t>
            </a:fld>
            <a:endParaRPr lang="vi-VN" kern="1200">
              <a:solidFill>
                <a:prstClr val="black">
                  <a:tint val="75000"/>
                </a:prstClr>
              </a:solidFill>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8263517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20/01/2025</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17610708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20/01/2025</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1368128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20/01/2025</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475873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3"/>
        <p:cNvGrpSpPr/>
        <p:nvPr/>
      </p:nvGrpSpPr>
      <p:grpSpPr>
        <a:xfrm>
          <a:off x="0" y="0"/>
          <a:ext cx="0" cy="0"/>
          <a:chOff x="0" y="0"/>
          <a:chExt cx="0" cy="0"/>
        </a:xfrm>
      </p:grpSpPr>
      <p:grpSp>
        <p:nvGrpSpPr>
          <p:cNvPr id="104" name="Google Shape;104;p4"/>
          <p:cNvGrpSpPr/>
          <p:nvPr/>
        </p:nvGrpSpPr>
        <p:grpSpPr>
          <a:xfrm>
            <a:off x="-150" y="13800"/>
            <a:ext cx="9144000" cy="5115900"/>
            <a:chOff x="-150" y="13800"/>
            <a:chExt cx="9144000" cy="5115900"/>
          </a:xfrm>
        </p:grpSpPr>
        <p:grpSp>
          <p:nvGrpSpPr>
            <p:cNvPr id="105" name="Google Shape;105;p4"/>
            <p:cNvGrpSpPr/>
            <p:nvPr/>
          </p:nvGrpSpPr>
          <p:grpSpPr>
            <a:xfrm>
              <a:off x="318911" y="13800"/>
              <a:ext cx="8506178" cy="5115900"/>
              <a:chOff x="318911" y="-66425"/>
              <a:chExt cx="8506178" cy="5115900"/>
            </a:xfrm>
          </p:grpSpPr>
          <p:cxnSp>
            <p:nvCxnSpPr>
              <p:cNvPr id="106" name="Google Shape;106;p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7" name="Google Shape;107;p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 name="Google Shape;108;p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 name="Google Shape;109;p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0" name="Google Shape;110;p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1" name="Google Shape;111;p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2" name="Google Shape;112;p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 name="Google Shape;113;p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4" name="Google Shape;114;p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5" name="Google Shape;115;p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6" name="Google Shape;116;p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7" name="Google Shape;117;p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 name="Google Shape;118;p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 name="Google Shape;119;p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0" name="Google Shape;120;p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1" name="Google Shape;121;p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2" name="Google Shape;122;p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 name="Google Shape;123;p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 name="Google Shape;124;p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 name="Google Shape;125;p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6" name="Google Shape;126;p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7" name="Google Shape;127;p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8" name="Google Shape;128;p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9" name="Google Shape;129;p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0" name="Google Shape;130;p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 name="Google Shape;131;p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2" name="Google Shape;132;p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3" name="Google Shape;133;p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4" name="Google Shape;134;p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5" name="Google Shape;135;p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6" name="Google Shape;136;p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7" name="Google Shape;137;p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8" name="Google Shape;138;p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9" name="Google Shape;139;p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 name="Google Shape;140;p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1" name="Google Shape;141;p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2" name="Google Shape;142;p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43" name="Google Shape;143;p4"/>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 name="Google Shape;144;p4"/>
          <p:cNvGrpSpPr/>
          <p:nvPr/>
        </p:nvGrpSpPr>
        <p:grpSpPr>
          <a:xfrm flipH="1">
            <a:off x="418241" y="216981"/>
            <a:ext cx="8413926" cy="4516813"/>
            <a:chOff x="418241" y="216981"/>
            <a:chExt cx="8413926" cy="4516813"/>
          </a:xfrm>
        </p:grpSpPr>
        <p:sp>
          <p:nvSpPr>
            <p:cNvPr id="145" name="Google Shape;145;p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4"/>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148" name="Google Shape;148;p4"/>
          <p:cNvSpPr txBox="1">
            <a:spLocks noGrp="1"/>
          </p:cNvSpPr>
          <p:nvPr>
            <p:ph type="subTitle" idx="1"/>
          </p:nvPr>
        </p:nvSpPr>
        <p:spPr>
          <a:xfrm>
            <a:off x="908700" y="1321200"/>
            <a:ext cx="7326600" cy="31326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SzPts val="1800"/>
              <a:buFont typeface="Anaheim"/>
              <a:buAutoNum type="arabicPeriod"/>
              <a:defRPr sz="1200"/>
            </a:lvl1pPr>
            <a:lvl2pPr lvl="1" algn="ctr" rtl="0">
              <a:lnSpc>
                <a:spcPct val="100000"/>
              </a:lnSpc>
              <a:spcBef>
                <a:spcPts val="0"/>
              </a:spcBef>
              <a:spcAft>
                <a:spcPts val="0"/>
              </a:spcAft>
              <a:buSzPts val="1400"/>
              <a:buAutoNum type="alphaLcPeriod"/>
              <a:defRPr sz="2800"/>
            </a:lvl2pPr>
            <a:lvl3pPr lvl="2" algn="ctr" rtl="0">
              <a:lnSpc>
                <a:spcPct val="100000"/>
              </a:lnSpc>
              <a:spcBef>
                <a:spcPts val="0"/>
              </a:spcBef>
              <a:spcAft>
                <a:spcPts val="0"/>
              </a:spcAft>
              <a:buSzPts val="1400"/>
              <a:buAutoNum type="romanLcPeriod"/>
              <a:defRPr sz="2800"/>
            </a:lvl3pPr>
            <a:lvl4pPr lvl="3" algn="ctr" rtl="0">
              <a:lnSpc>
                <a:spcPct val="100000"/>
              </a:lnSpc>
              <a:spcBef>
                <a:spcPts val="0"/>
              </a:spcBef>
              <a:spcAft>
                <a:spcPts val="0"/>
              </a:spcAft>
              <a:buSzPts val="1400"/>
              <a:buAutoNum type="arabicPeriod"/>
              <a:defRPr sz="2800"/>
            </a:lvl4pPr>
            <a:lvl5pPr lvl="4" algn="ctr" rtl="0">
              <a:lnSpc>
                <a:spcPct val="100000"/>
              </a:lnSpc>
              <a:spcBef>
                <a:spcPts val="0"/>
              </a:spcBef>
              <a:spcAft>
                <a:spcPts val="0"/>
              </a:spcAft>
              <a:buSzPts val="1400"/>
              <a:buAutoNum type="alphaLcPeriod"/>
              <a:defRPr sz="2800"/>
            </a:lvl5pPr>
            <a:lvl6pPr lvl="5" algn="ctr" rtl="0">
              <a:lnSpc>
                <a:spcPct val="100000"/>
              </a:lnSpc>
              <a:spcBef>
                <a:spcPts val="0"/>
              </a:spcBef>
              <a:spcAft>
                <a:spcPts val="0"/>
              </a:spcAft>
              <a:buSzPts val="1400"/>
              <a:buAutoNum type="romanLcPeriod"/>
              <a:defRPr sz="2800"/>
            </a:lvl6pPr>
            <a:lvl7pPr lvl="6" algn="ctr" rtl="0">
              <a:lnSpc>
                <a:spcPct val="100000"/>
              </a:lnSpc>
              <a:spcBef>
                <a:spcPts val="0"/>
              </a:spcBef>
              <a:spcAft>
                <a:spcPts val="0"/>
              </a:spcAft>
              <a:buSzPts val="1400"/>
              <a:buAutoNum type="arabicPeriod"/>
              <a:defRPr sz="2800"/>
            </a:lvl7pPr>
            <a:lvl8pPr lvl="7" algn="ctr" rtl="0">
              <a:lnSpc>
                <a:spcPct val="100000"/>
              </a:lnSpc>
              <a:spcBef>
                <a:spcPts val="0"/>
              </a:spcBef>
              <a:spcAft>
                <a:spcPts val="0"/>
              </a:spcAft>
              <a:buSzPts val="1400"/>
              <a:buAutoNum type="alphaLcPeriod"/>
              <a:defRPr sz="2800"/>
            </a:lvl8pPr>
            <a:lvl9pPr lvl="8" algn="ctr" rtl="0">
              <a:lnSpc>
                <a:spcPct val="100000"/>
              </a:lnSpc>
              <a:spcBef>
                <a:spcPts val="0"/>
              </a:spcBef>
              <a:spcAft>
                <a:spcPts val="0"/>
              </a:spcAft>
              <a:buSzPts val="1400"/>
              <a:buAutoNum type="romanLcPeriod"/>
              <a:defRPr sz="2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20/01/2025</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840125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9"/>
        <p:cNvGrpSpPr/>
        <p:nvPr/>
      </p:nvGrpSpPr>
      <p:grpSpPr>
        <a:xfrm>
          <a:off x="0" y="0"/>
          <a:ext cx="0" cy="0"/>
          <a:chOff x="0" y="0"/>
          <a:chExt cx="0" cy="0"/>
        </a:xfrm>
      </p:grpSpPr>
      <p:grpSp>
        <p:nvGrpSpPr>
          <p:cNvPr id="150" name="Google Shape;150;p5"/>
          <p:cNvGrpSpPr/>
          <p:nvPr/>
        </p:nvGrpSpPr>
        <p:grpSpPr>
          <a:xfrm>
            <a:off x="-150" y="13800"/>
            <a:ext cx="9144000" cy="5115900"/>
            <a:chOff x="-150" y="13800"/>
            <a:chExt cx="9144000" cy="5115900"/>
          </a:xfrm>
        </p:grpSpPr>
        <p:grpSp>
          <p:nvGrpSpPr>
            <p:cNvPr id="151" name="Google Shape;151;p5"/>
            <p:cNvGrpSpPr/>
            <p:nvPr/>
          </p:nvGrpSpPr>
          <p:grpSpPr>
            <a:xfrm>
              <a:off x="318911" y="13800"/>
              <a:ext cx="8506178" cy="5115900"/>
              <a:chOff x="318911" y="-66425"/>
              <a:chExt cx="8506178" cy="5115900"/>
            </a:xfrm>
          </p:grpSpPr>
          <p:cxnSp>
            <p:nvCxnSpPr>
              <p:cNvPr id="152" name="Google Shape;152;p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 name="Google Shape;153;p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 name="Google Shape;154;p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5" name="Google Shape;155;p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 name="Google Shape;156;p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 name="Google Shape;157;p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 name="Google Shape;158;p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9" name="Google Shape;159;p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0" name="Google Shape;160;p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1" name="Google Shape;161;p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2" name="Google Shape;162;p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3" name="Google Shape;163;p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4" name="Google Shape;164;p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5" name="Google Shape;165;p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6" name="Google Shape;166;p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7" name="Google Shape;167;p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8" name="Google Shape;168;p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9" name="Google Shape;169;p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0" name="Google Shape;170;p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1" name="Google Shape;171;p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2" name="Google Shape;172;p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3" name="Google Shape;173;p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4" name="Google Shape;174;p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75" name="Google Shape;175;p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6" name="Google Shape;176;p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7" name="Google Shape;177;p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8" name="Google Shape;178;p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9" name="Google Shape;179;p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0" name="Google Shape;180;p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1" name="Google Shape;181;p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2" name="Google Shape;182;p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3" name="Google Shape;183;p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4" name="Google Shape;184;p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5" name="Google Shape;185;p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6" name="Google Shape;186;p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7" name="Google Shape;187;p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8" name="Google Shape;188;p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89" name="Google Shape;189;p5"/>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 name="Google Shape;190;p5"/>
          <p:cNvGrpSpPr/>
          <p:nvPr/>
        </p:nvGrpSpPr>
        <p:grpSpPr>
          <a:xfrm>
            <a:off x="418241" y="216981"/>
            <a:ext cx="8413926" cy="4516813"/>
            <a:chOff x="418241" y="216981"/>
            <a:chExt cx="8413926" cy="4516813"/>
          </a:xfrm>
        </p:grpSpPr>
        <p:sp>
          <p:nvSpPr>
            <p:cNvPr id="191" name="Google Shape;191;p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 name="Google Shape;193;p5"/>
          <p:cNvSpPr txBox="1">
            <a:spLocks noGrp="1"/>
          </p:cNvSpPr>
          <p:nvPr>
            <p:ph type="subTitle" idx="1"/>
          </p:nvPr>
        </p:nvSpPr>
        <p:spPr>
          <a:xfrm>
            <a:off x="1342950" y="2996872"/>
            <a:ext cx="2895900" cy="10245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4" name="Google Shape;194;p5"/>
          <p:cNvSpPr txBox="1">
            <a:spLocks noGrp="1"/>
          </p:cNvSpPr>
          <p:nvPr>
            <p:ph type="subTitle" idx="2"/>
          </p:nvPr>
        </p:nvSpPr>
        <p:spPr>
          <a:xfrm>
            <a:off x="2126250" y="2444575"/>
            <a:ext cx="13293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5" name="Google Shape;195;p5"/>
          <p:cNvSpPr txBox="1">
            <a:spLocks noGrp="1"/>
          </p:cNvSpPr>
          <p:nvPr>
            <p:ph type="subTitle" idx="3"/>
          </p:nvPr>
        </p:nvSpPr>
        <p:spPr>
          <a:xfrm>
            <a:off x="4906444" y="2993748"/>
            <a:ext cx="2898600" cy="1024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6" name="Google Shape;196;p5"/>
          <p:cNvSpPr txBox="1">
            <a:spLocks noGrp="1"/>
          </p:cNvSpPr>
          <p:nvPr>
            <p:ph type="subTitle" idx="4"/>
          </p:nvPr>
        </p:nvSpPr>
        <p:spPr>
          <a:xfrm>
            <a:off x="5691094" y="2441450"/>
            <a:ext cx="13293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7" name="Google Shape;197;p5"/>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3"/>
        <p:cNvGrpSpPr/>
        <p:nvPr/>
      </p:nvGrpSpPr>
      <p:grpSpPr>
        <a:xfrm>
          <a:off x="0" y="0"/>
          <a:ext cx="0" cy="0"/>
          <a:chOff x="0" y="0"/>
          <a:chExt cx="0" cy="0"/>
        </a:xfrm>
      </p:grpSpPr>
      <p:grpSp>
        <p:nvGrpSpPr>
          <p:cNvPr id="244" name="Google Shape;244;p7"/>
          <p:cNvGrpSpPr/>
          <p:nvPr/>
        </p:nvGrpSpPr>
        <p:grpSpPr>
          <a:xfrm>
            <a:off x="-150" y="13800"/>
            <a:ext cx="9144000" cy="5115900"/>
            <a:chOff x="-150" y="13800"/>
            <a:chExt cx="9144000" cy="5115900"/>
          </a:xfrm>
        </p:grpSpPr>
        <p:grpSp>
          <p:nvGrpSpPr>
            <p:cNvPr id="245" name="Google Shape;245;p7"/>
            <p:cNvGrpSpPr/>
            <p:nvPr/>
          </p:nvGrpSpPr>
          <p:grpSpPr>
            <a:xfrm>
              <a:off x="318911" y="13800"/>
              <a:ext cx="8506178" cy="5115900"/>
              <a:chOff x="318911" y="-66425"/>
              <a:chExt cx="8506178" cy="5115900"/>
            </a:xfrm>
          </p:grpSpPr>
          <p:cxnSp>
            <p:nvCxnSpPr>
              <p:cNvPr id="246" name="Google Shape;246;p7"/>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7" name="Google Shape;247;p7"/>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8" name="Google Shape;248;p7"/>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9" name="Google Shape;249;p7"/>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0" name="Google Shape;250;p7"/>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1" name="Google Shape;251;p7"/>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2" name="Google Shape;252;p7"/>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3" name="Google Shape;253;p7"/>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4" name="Google Shape;254;p7"/>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5" name="Google Shape;255;p7"/>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6" name="Google Shape;256;p7"/>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7" name="Google Shape;257;p7"/>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8" name="Google Shape;258;p7"/>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9" name="Google Shape;259;p7"/>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0" name="Google Shape;260;p7"/>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1" name="Google Shape;261;p7"/>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2" name="Google Shape;262;p7"/>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3" name="Google Shape;263;p7"/>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4" name="Google Shape;264;p7"/>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5" name="Google Shape;265;p7"/>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6" name="Google Shape;266;p7"/>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7" name="Google Shape;267;p7"/>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8" name="Google Shape;268;p7"/>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269" name="Google Shape;269;p7"/>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0" name="Google Shape;270;p7"/>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1" name="Google Shape;271;p7"/>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2" name="Google Shape;272;p7"/>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3" name="Google Shape;273;p7"/>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4" name="Google Shape;274;p7"/>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5" name="Google Shape;275;p7"/>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6" name="Google Shape;276;p7"/>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7" name="Google Shape;277;p7"/>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8" name="Google Shape;278;p7"/>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9" name="Google Shape;279;p7"/>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0" name="Google Shape;280;p7"/>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1" name="Google Shape;281;p7"/>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2" name="Google Shape;282;p7"/>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283" name="Google Shape;283;p7"/>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4" name="Google Shape;284;p7"/>
          <p:cNvGrpSpPr/>
          <p:nvPr/>
        </p:nvGrpSpPr>
        <p:grpSpPr>
          <a:xfrm flipH="1">
            <a:off x="418241" y="216981"/>
            <a:ext cx="8413926" cy="4516813"/>
            <a:chOff x="418241" y="216981"/>
            <a:chExt cx="8413926" cy="4516813"/>
          </a:xfrm>
        </p:grpSpPr>
        <p:sp>
          <p:nvSpPr>
            <p:cNvPr id="285" name="Google Shape;285;p7"/>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7"/>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7" name="Google Shape;287;p7"/>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2"/>
        </a:solidFill>
        <a:effectLst/>
      </p:bgPr>
    </p:bg>
    <p:spTree>
      <p:nvGrpSpPr>
        <p:cNvPr id="1" name="Shape 333"/>
        <p:cNvGrpSpPr/>
        <p:nvPr/>
      </p:nvGrpSpPr>
      <p:grpSpPr>
        <a:xfrm>
          <a:off x="0" y="0"/>
          <a:ext cx="0" cy="0"/>
          <a:chOff x="0" y="0"/>
          <a:chExt cx="0" cy="0"/>
        </a:xfrm>
      </p:grpSpPr>
      <p:grpSp>
        <p:nvGrpSpPr>
          <p:cNvPr id="334" name="Google Shape;334;p9"/>
          <p:cNvGrpSpPr/>
          <p:nvPr/>
        </p:nvGrpSpPr>
        <p:grpSpPr>
          <a:xfrm>
            <a:off x="-150" y="13800"/>
            <a:ext cx="9144000" cy="5115900"/>
            <a:chOff x="-150" y="13800"/>
            <a:chExt cx="9144000" cy="5115900"/>
          </a:xfrm>
        </p:grpSpPr>
        <p:grpSp>
          <p:nvGrpSpPr>
            <p:cNvPr id="335" name="Google Shape;335;p9"/>
            <p:cNvGrpSpPr/>
            <p:nvPr/>
          </p:nvGrpSpPr>
          <p:grpSpPr>
            <a:xfrm>
              <a:off x="318911" y="13800"/>
              <a:ext cx="8506178" cy="5115900"/>
              <a:chOff x="318911" y="-66425"/>
              <a:chExt cx="8506178" cy="5115900"/>
            </a:xfrm>
          </p:grpSpPr>
          <p:cxnSp>
            <p:nvCxnSpPr>
              <p:cNvPr id="336" name="Google Shape;336;p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7" name="Google Shape;337;p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8" name="Google Shape;338;p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9" name="Google Shape;339;p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0" name="Google Shape;340;p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1" name="Google Shape;341;p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2" name="Google Shape;342;p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3" name="Google Shape;343;p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4" name="Google Shape;344;p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5" name="Google Shape;345;p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6" name="Google Shape;346;p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7" name="Google Shape;347;p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8" name="Google Shape;348;p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9" name="Google Shape;349;p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0" name="Google Shape;350;p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1" name="Google Shape;351;p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2" name="Google Shape;352;p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3" name="Google Shape;353;p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4" name="Google Shape;354;p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5" name="Google Shape;355;p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6" name="Google Shape;356;p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7" name="Google Shape;357;p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8" name="Google Shape;358;p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59" name="Google Shape;359;p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0" name="Google Shape;360;p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1" name="Google Shape;361;p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2" name="Google Shape;362;p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3" name="Google Shape;363;p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4" name="Google Shape;364;p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5" name="Google Shape;365;p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6" name="Google Shape;366;p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7" name="Google Shape;367;p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8" name="Google Shape;368;p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9" name="Google Shape;369;p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0" name="Google Shape;370;p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1" name="Google Shape;371;p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2" name="Google Shape;372;p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373" name="Google Shape;373;p9"/>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4" name="Google Shape;374;p9"/>
          <p:cNvGrpSpPr/>
          <p:nvPr/>
        </p:nvGrpSpPr>
        <p:grpSpPr>
          <a:xfrm flipH="1">
            <a:off x="418241" y="216981"/>
            <a:ext cx="8413926" cy="4516813"/>
            <a:chOff x="418241" y="216981"/>
            <a:chExt cx="8413926" cy="4516813"/>
          </a:xfrm>
        </p:grpSpPr>
        <p:sp>
          <p:nvSpPr>
            <p:cNvPr id="375" name="Google Shape;375;p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7" name="Google Shape;377;p9"/>
          <p:cNvSpPr txBox="1">
            <a:spLocks noGrp="1"/>
          </p:cNvSpPr>
          <p:nvPr>
            <p:ph type="subTitle" idx="1"/>
          </p:nvPr>
        </p:nvSpPr>
        <p:spPr>
          <a:xfrm>
            <a:off x="2184450" y="2798425"/>
            <a:ext cx="4775100" cy="444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378" name="Google Shape;378;p9"/>
          <p:cNvSpPr txBox="1">
            <a:spLocks noGrp="1"/>
          </p:cNvSpPr>
          <p:nvPr>
            <p:ph type="title"/>
          </p:nvPr>
        </p:nvSpPr>
        <p:spPr>
          <a:xfrm>
            <a:off x="2477850" y="1638500"/>
            <a:ext cx="4188300" cy="9480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91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79"/>
        <p:cNvGrpSpPr/>
        <p:nvPr/>
      </p:nvGrpSpPr>
      <p:grpSpPr>
        <a:xfrm>
          <a:off x="0" y="0"/>
          <a:ext cx="0" cy="0"/>
          <a:chOff x="0" y="0"/>
          <a:chExt cx="0" cy="0"/>
        </a:xfrm>
      </p:grpSpPr>
      <p:sp>
        <p:nvSpPr>
          <p:cNvPr id="380" name="Google Shape;380;p10"/>
          <p:cNvSpPr txBox="1">
            <a:spLocks noGrp="1"/>
          </p:cNvSpPr>
          <p:nvPr>
            <p:ph type="body" idx="1"/>
          </p:nvPr>
        </p:nvSpPr>
        <p:spPr>
          <a:xfrm>
            <a:off x="1658775" y="715800"/>
            <a:ext cx="4673700" cy="1130400"/>
          </a:xfrm>
          <a:prstGeom prst="rect">
            <a:avLst/>
          </a:prstGeom>
        </p:spPr>
        <p:txBody>
          <a:bodyPr spcFirstLastPara="1" wrap="square" lIns="0" tIns="0" rIns="0" bIns="0" anchor="ctr" anchorCtr="0">
            <a:noAutofit/>
          </a:bodyPr>
          <a:lstStyle>
            <a:lvl1pPr marL="457200" lvl="0" indent="-228600">
              <a:lnSpc>
                <a:spcPct val="80000"/>
              </a:lnSpc>
              <a:spcBef>
                <a:spcPts val="0"/>
              </a:spcBef>
              <a:spcAft>
                <a:spcPts val="0"/>
              </a:spcAft>
              <a:buSzPts val="1800"/>
              <a:buNone/>
              <a:defRPr sz="4000" b="1">
                <a:solidFill>
                  <a:schemeClr val="dk2"/>
                </a:solidFill>
                <a:latin typeface="Annie Use Your Telescope"/>
                <a:ea typeface="Annie Use Your Telescope"/>
                <a:cs typeface="Annie Use Your Telescope"/>
                <a:sym typeface="Annie Use Your Telescope"/>
              </a:defRPr>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81"/>
        <p:cNvGrpSpPr/>
        <p:nvPr/>
      </p:nvGrpSpPr>
      <p:grpSpPr>
        <a:xfrm>
          <a:off x="0" y="0"/>
          <a:ext cx="0" cy="0"/>
          <a:chOff x="0" y="0"/>
          <a:chExt cx="0" cy="0"/>
        </a:xfrm>
      </p:grpSpPr>
      <p:grpSp>
        <p:nvGrpSpPr>
          <p:cNvPr id="382" name="Google Shape;382;p11"/>
          <p:cNvGrpSpPr/>
          <p:nvPr/>
        </p:nvGrpSpPr>
        <p:grpSpPr>
          <a:xfrm>
            <a:off x="-150" y="13800"/>
            <a:ext cx="9144000" cy="5115900"/>
            <a:chOff x="-150" y="13800"/>
            <a:chExt cx="9144000" cy="5115900"/>
          </a:xfrm>
        </p:grpSpPr>
        <p:grpSp>
          <p:nvGrpSpPr>
            <p:cNvPr id="383" name="Google Shape;383;p11"/>
            <p:cNvGrpSpPr/>
            <p:nvPr/>
          </p:nvGrpSpPr>
          <p:grpSpPr>
            <a:xfrm>
              <a:off x="318911" y="13800"/>
              <a:ext cx="8506178" cy="5115900"/>
              <a:chOff x="318911" y="-66425"/>
              <a:chExt cx="8506178" cy="5115900"/>
            </a:xfrm>
          </p:grpSpPr>
          <p:cxnSp>
            <p:nvCxnSpPr>
              <p:cNvPr id="384" name="Google Shape;384;p11"/>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85" name="Google Shape;385;p11"/>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86" name="Google Shape;386;p11"/>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87" name="Google Shape;387;p11"/>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88" name="Google Shape;388;p11"/>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89" name="Google Shape;389;p11"/>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0" name="Google Shape;390;p11"/>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1" name="Google Shape;391;p11"/>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2" name="Google Shape;392;p11"/>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3" name="Google Shape;393;p11"/>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4" name="Google Shape;394;p11"/>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5" name="Google Shape;395;p11"/>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6" name="Google Shape;396;p11"/>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7" name="Google Shape;397;p11"/>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8" name="Google Shape;398;p11"/>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9" name="Google Shape;399;p11"/>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0" name="Google Shape;400;p11"/>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1" name="Google Shape;401;p11"/>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2" name="Google Shape;402;p11"/>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3" name="Google Shape;403;p11"/>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4" name="Google Shape;404;p11"/>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5" name="Google Shape;405;p11"/>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6" name="Google Shape;406;p11"/>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07" name="Google Shape;407;p11"/>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8" name="Google Shape;408;p11"/>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9" name="Google Shape;409;p11"/>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0" name="Google Shape;410;p11"/>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1" name="Google Shape;411;p11"/>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2" name="Google Shape;412;p11"/>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3" name="Google Shape;413;p11"/>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4" name="Google Shape;414;p11"/>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5" name="Google Shape;415;p11"/>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6" name="Google Shape;416;p11"/>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7" name="Google Shape;417;p11"/>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8" name="Google Shape;418;p11"/>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9" name="Google Shape;419;p11"/>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20" name="Google Shape;420;p11"/>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21" name="Google Shape;421;p11"/>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2" name="Google Shape;422;p11"/>
          <p:cNvGrpSpPr/>
          <p:nvPr/>
        </p:nvGrpSpPr>
        <p:grpSpPr>
          <a:xfrm flipH="1">
            <a:off x="418241" y="216981"/>
            <a:ext cx="8413926" cy="4516813"/>
            <a:chOff x="418241" y="216981"/>
            <a:chExt cx="8413926" cy="4516813"/>
          </a:xfrm>
        </p:grpSpPr>
        <p:sp>
          <p:nvSpPr>
            <p:cNvPr id="423" name="Google Shape;423;p11"/>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1"/>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5" name="Google Shape;425;p11"/>
          <p:cNvSpPr txBox="1">
            <a:spLocks noGrp="1"/>
          </p:cNvSpPr>
          <p:nvPr>
            <p:ph type="title" hasCustomPrompt="1"/>
          </p:nvPr>
        </p:nvSpPr>
        <p:spPr>
          <a:xfrm>
            <a:off x="1828800" y="1106125"/>
            <a:ext cx="5486400" cy="1963500"/>
          </a:xfrm>
          <a:prstGeom prst="rect">
            <a:avLst/>
          </a:prstGeom>
        </p:spPr>
        <p:txBody>
          <a:bodyPr spcFirstLastPara="1" wrap="square" lIns="0" tIns="0" rIns="0" bIns="0" anchor="b" anchorCtr="0">
            <a:noAutofit/>
          </a:bodyPr>
          <a:lstStyle>
            <a:lvl1pPr lvl="0" algn="ctr">
              <a:spcBef>
                <a:spcPts val="0"/>
              </a:spcBef>
              <a:spcAft>
                <a:spcPts val="0"/>
              </a:spcAft>
              <a:buSzPts val="12000"/>
              <a:buNone/>
              <a:defRPr sz="12000"/>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426" name="Google Shape;426;p11"/>
          <p:cNvSpPr txBox="1">
            <a:spLocks noGrp="1"/>
          </p:cNvSpPr>
          <p:nvPr>
            <p:ph type="subTitle" idx="1"/>
          </p:nvPr>
        </p:nvSpPr>
        <p:spPr>
          <a:xfrm>
            <a:off x="1828800" y="2996873"/>
            <a:ext cx="5486400" cy="3798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2"/>
              </a:buClr>
              <a:buSzPts val="2800"/>
              <a:buFont typeface="Annie Use Your Telescope"/>
              <a:buNone/>
              <a:defRPr sz="2800" b="1">
                <a:solidFill>
                  <a:schemeClr val="dk2"/>
                </a:solidFill>
                <a:latin typeface="Annie Use Your Telescope"/>
                <a:ea typeface="Annie Use Your Telescope"/>
                <a:cs typeface="Annie Use Your Telescope"/>
                <a:sym typeface="Annie Use Your Telescope"/>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4" r:id="rId14"/>
    <p:sldLayoutId id="2147483665" r:id="rId15"/>
    <p:sldLayoutId id="2147483668" r:id="rId16"/>
    <p:sldLayoutId id="2147483675" r:id="rId17"/>
    <p:sldLayoutId id="2147483680" r:id="rId18"/>
    <p:sldLayoutId id="2147483681"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20/01/2025</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180707026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gso.gov.vn/"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5.emf"/><Relationship Id="rId4" Type="http://schemas.openxmlformats.org/officeDocument/2006/relationships/customXml" Target="../ink/ink1.xml"/></Relationships>
</file>

<file path=ppt/slides/_rels/slide1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png"/><Relationship Id="rId18" Type="http://schemas.openxmlformats.org/officeDocument/2006/relationships/slide" Target="slide28.xml"/><Relationship Id="rId3" Type="http://schemas.openxmlformats.org/officeDocument/2006/relationships/audio" Target="../media/audio1.wav"/><Relationship Id="rId21" Type="http://schemas.openxmlformats.org/officeDocument/2006/relationships/slide" Target="slide31.xml"/><Relationship Id="rId7" Type="http://schemas.openxmlformats.org/officeDocument/2006/relationships/slide" Target="slide12.xml"/><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19.xml"/><Relationship Id="rId16" Type="http://schemas.openxmlformats.org/officeDocument/2006/relationships/image" Target="../media/image19.png"/><Relationship Id="rId20" Type="http://schemas.openxmlformats.org/officeDocument/2006/relationships/slide" Target="slide30.xml"/><Relationship Id="rId1" Type="http://schemas.openxmlformats.org/officeDocument/2006/relationships/slideLayout" Target="../slideLayouts/slideLayout21.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12.png"/><Relationship Id="rId15" Type="http://schemas.openxmlformats.org/officeDocument/2006/relationships/image" Target="../media/image18.png"/><Relationship Id="rId10" Type="http://schemas.openxmlformats.org/officeDocument/2006/relationships/image" Target="../media/image14.png"/><Relationship Id="rId19" Type="http://schemas.openxmlformats.org/officeDocument/2006/relationships/slide" Target="slide29.xml"/><Relationship Id="rId4" Type="http://schemas.openxmlformats.org/officeDocument/2006/relationships/image" Target="../media/image11.png"/><Relationship Id="rId9" Type="http://schemas.microsoft.com/office/2007/relationships/hdphoto" Target="../media/hdphoto2.wdp"/><Relationship Id="rId14" Type="http://schemas.openxmlformats.org/officeDocument/2006/relationships/image" Target="../media/image17.png"/><Relationship Id="rId22" Type="http://schemas.openxmlformats.org/officeDocument/2006/relationships/slide" Target="slide32.xml"/></Relationships>
</file>

<file path=ppt/slides/_rels/slide2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3.wav"/><Relationship Id="rId7" Type="http://schemas.openxmlformats.org/officeDocument/2006/relationships/image" Target="../media/image230.png"/><Relationship Id="rId2" Type="http://schemas.openxmlformats.org/officeDocument/2006/relationships/audio" Target="../media/audio2.wav"/><Relationship Id="rId1" Type="http://schemas.openxmlformats.org/officeDocument/2006/relationships/slideLayout" Target="../slideLayouts/slideLayout21.xml"/><Relationship Id="rId6" Type="http://schemas.openxmlformats.org/officeDocument/2006/relationships/image" Target="../media/image220.png"/><Relationship Id="rId11" Type="http://schemas.openxmlformats.org/officeDocument/2006/relationships/slide" Target="slide27.xml"/><Relationship Id="rId5" Type="http://schemas.openxmlformats.org/officeDocument/2006/relationships/image" Target="../media/image210.png"/><Relationship Id="rId10" Type="http://schemas.microsoft.com/office/2007/relationships/hdphoto" Target="../media/hdphoto4.wdp"/><Relationship Id="rId4" Type="http://schemas.openxmlformats.org/officeDocument/2006/relationships/audio" Target="../media/audio4.wav"/><Relationship Id="rId9" Type="http://schemas.openxmlformats.org/officeDocument/2006/relationships/image" Target="../media/image21.png"/></Relationships>
</file>

<file path=ppt/slides/_rels/slide2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audio" Target="../media/audio3.wav"/><Relationship Id="rId7" Type="http://schemas.openxmlformats.org/officeDocument/2006/relationships/image" Target="../media/image28.png"/><Relationship Id="rId2" Type="http://schemas.openxmlformats.org/officeDocument/2006/relationships/audio" Target="../media/audio2.wav"/><Relationship Id="rId1" Type="http://schemas.openxmlformats.org/officeDocument/2006/relationships/slideLayout" Target="../slideLayouts/slideLayout21.xml"/><Relationship Id="rId6" Type="http://schemas.openxmlformats.org/officeDocument/2006/relationships/image" Target="../media/image27.png"/><Relationship Id="rId11" Type="http://schemas.openxmlformats.org/officeDocument/2006/relationships/slide" Target="slide27.xml"/><Relationship Id="rId5" Type="http://schemas.openxmlformats.org/officeDocument/2006/relationships/image" Target="../media/image26.png"/><Relationship Id="rId10" Type="http://schemas.microsoft.com/office/2007/relationships/hdphoto" Target="../media/hdphoto4.wdp"/><Relationship Id="rId4" Type="http://schemas.openxmlformats.org/officeDocument/2006/relationships/audio" Target="../media/audio4.wav"/><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audio" Target="../media/audio3.wav"/><Relationship Id="rId7" Type="http://schemas.openxmlformats.org/officeDocument/2006/relationships/image" Target="../media/image32.png"/><Relationship Id="rId2" Type="http://schemas.openxmlformats.org/officeDocument/2006/relationships/audio" Target="../media/audio2.wav"/><Relationship Id="rId1" Type="http://schemas.openxmlformats.org/officeDocument/2006/relationships/slideLayout" Target="../slideLayouts/slideLayout21.xml"/><Relationship Id="rId6" Type="http://schemas.openxmlformats.org/officeDocument/2006/relationships/image" Target="../media/image31.png"/><Relationship Id="rId11" Type="http://schemas.openxmlformats.org/officeDocument/2006/relationships/slide" Target="slide27.xml"/><Relationship Id="rId5" Type="http://schemas.openxmlformats.org/officeDocument/2006/relationships/image" Target="../media/image30.png"/><Relationship Id="rId10" Type="http://schemas.microsoft.com/office/2007/relationships/hdphoto" Target="../media/hdphoto4.wdp"/><Relationship Id="rId4" Type="http://schemas.openxmlformats.org/officeDocument/2006/relationships/audio" Target="../media/audio4.wav"/><Relationship Id="rId9" Type="http://schemas.openxmlformats.org/officeDocument/2006/relationships/image" Target="../media/image21.png"/></Relationships>
</file>

<file path=ppt/slides/_rels/slide3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audio" Target="../media/audio3.wav"/><Relationship Id="rId7" Type="http://schemas.openxmlformats.org/officeDocument/2006/relationships/image" Target="../media/image36.png"/><Relationship Id="rId12" Type="http://schemas.openxmlformats.org/officeDocument/2006/relationships/chart" Target="../charts/chart1.xml"/><Relationship Id="rId2" Type="http://schemas.openxmlformats.org/officeDocument/2006/relationships/audio" Target="../media/audio2.wav"/><Relationship Id="rId1" Type="http://schemas.openxmlformats.org/officeDocument/2006/relationships/slideLayout" Target="../slideLayouts/slideLayout21.xml"/><Relationship Id="rId6" Type="http://schemas.openxmlformats.org/officeDocument/2006/relationships/image" Target="../media/image35.png"/><Relationship Id="rId11" Type="http://schemas.openxmlformats.org/officeDocument/2006/relationships/slide" Target="slide27.xml"/><Relationship Id="rId5" Type="http://schemas.openxmlformats.org/officeDocument/2006/relationships/image" Target="../media/image34.png"/><Relationship Id="rId10" Type="http://schemas.microsoft.com/office/2007/relationships/hdphoto" Target="../media/hdphoto4.wdp"/><Relationship Id="rId4" Type="http://schemas.openxmlformats.org/officeDocument/2006/relationships/audio" Target="../media/audio4.wav"/><Relationship Id="rId9" Type="http://schemas.openxmlformats.org/officeDocument/2006/relationships/image" Target="../media/image21.png"/></Relationships>
</file>

<file path=ppt/slides/_rels/slide3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audio" Target="../media/audio3.wav"/><Relationship Id="rId7" Type="http://schemas.openxmlformats.org/officeDocument/2006/relationships/image" Target="../media/image40.png"/><Relationship Id="rId12" Type="http://schemas.openxmlformats.org/officeDocument/2006/relationships/image" Target="../media/image22.png"/><Relationship Id="rId2" Type="http://schemas.openxmlformats.org/officeDocument/2006/relationships/audio" Target="../media/audio2.wav"/><Relationship Id="rId1" Type="http://schemas.openxmlformats.org/officeDocument/2006/relationships/slideLayout" Target="../slideLayouts/slideLayout21.xml"/><Relationship Id="rId6" Type="http://schemas.openxmlformats.org/officeDocument/2006/relationships/image" Target="../media/image39.png"/><Relationship Id="rId11" Type="http://schemas.openxmlformats.org/officeDocument/2006/relationships/slide" Target="slide27.xml"/><Relationship Id="rId5" Type="http://schemas.openxmlformats.org/officeDocument/2006/relationships/image" Target="../media/image38.png"/><Relationship Id="rId10" Type="http://schemas.microsoft.com/office/2007/relationships/hdphoto" Target="../media/hdphoto4.wdp"/><Relationship Id="rId4" Type="http://schemas.openxmlformats.org/officeDocument/2006/relationships/audio" Target="../media/audio4.wav"/><Relationship Id="rId9"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1"/>
        <p:cNvGrpSpPr/>
        <p:nvPr/>
      </p:nvGrpSpPr>
      <p:grpSpPr>
        <a:xfrm>
          <a:off x="0" y="0"/>
          <a:ext cx="0" cy="0"/>
          <a:chOff x="0" y="0"/>
          <a:chExt cx="0" cy="0"/>
        </a:xfrm>
      </p:grpSpPr>
      <p:sp>
        <p:nvSpPr>
          <p:cNvPr id="1612" name="Google Shape;1612;p39"/>
          <p:cNvSpPr/>
          <p:nvPr/>
        </p:nvSpPr>
        <p:spPr>
          <a:xfrm>
            <a:off x="6987741" y="723250"/>
            <a:ext cx="1327800" cy="311100"/>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9"/>
          <p:cNvSpPr txBox="1">
            <a:spLocks noGrp="1"/>
          </p:cNvSpPr>
          <p:nvPr>
            <p:ph type="ctrTitle"/>
          </p:nvPr>
        </p:nvSpPr>
        <p:spPr>
          <a:xfrm>
            <a:off x="1324945" y="1329687"/>
            <a:ext cx="6611422" cy="2280600"/>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3200" dirty="0">
                <a:latin typeface="+mn-lt"/>
              </a:rPr>
              <a:t>CHÀO MỪNG CÁC EM </a:t>
            </a:r>
            <a:br>
              <a:rPr lang="en" sz="3200" dirty="0">
                <a:latin typeface="+mn-lt"/>
              </a:rPr>
            </a:br>
            <a:r>
              <a:rPr lang="en" sz="3200" dirty="0">
                <a:latin typeface="+mn-lt"/>
              </a:rPr>
              <a:t>ĐẾN VỚI BUỔI HỌC HÔM NAY!  </a:t>
            </a:r>
            <a:endParaRPr sz="5400" dirty="0">
              <a:latin typeface="+mn-lt"/>
            </a:endParaRPr>
          </a:p>
        </p:txBody>
      </p:sp>
      <p:sp>
        <p:nvSpPr>
          <p:cNvPr id="1614" name="Google Shape;1614;p39"/>
          <p:cNvSpPr txBox="1">
            <a:spLocks noGrp="1"/>
          </p:cNvSpPr>
          <p:nvPr>
            <p:ph type="ctrTitle"/>
          </p:nvPr>
        </p:nvSpPr>
        <p:spPr>
          <a:xfrm>
            <a:off x="6987741" y="760608"/>
            <a:ext cx="1327800" cy="242700"/>
          </a:xfrm>
          <a:prstGeom prst="rect">
            <a:avLst/>
          </a:prstGeom>
        </p:spPr>
        <p:txBody>
          <a:bodyPr spcFirstLastPara="1" wrap="square" lIns="0" tIns="0" rIns="0" bIns="0" anchor="ctr" anchorCtr="0">
            <a:noAutofit/>
          </a:bodyPr>
          <a:lstStyle/>
          <a:p>
            <a:pPr marL="0" lvl="0" indent="0" algn="ctr" rtl="0">
              <a:lnSpc>
                <a:spcPct val="125000"/>
              </a:lnSpc>
              <a:spcBef>
                <a:spcPts val="0"/>
              </a:spcBef>
              <a:spcAft>
                <a:spcPts val="0"/>
              </a:spcAft>
              <a:buNone/>
            </a:pPr>
            <a:r>
              <a:rPr lang="en" sz="1300">
                <a:solidFill>
                  <a:schemeClr val="lt1"/>
                </a:solidFill>
                <a:latin typeface="Lato"/>
                <a:ea typeface="Lato"/>
                <a:cs typeface="Lato"/>
                <a:sym typeface="Lato"/>
              </a:rPr>
              <a:t>7th Grade</a:t>
            </a:r>
            <a:endParaRPr sz="4900">
              <a:solidFill>
                <a:schemeClr val="dk2"/>
              </a:solidFill>
              <a:latin typeface="Lato"/>
              <a:ea typeface="Lato"/>
              <a:cs typeface="Lato"/>
              <a:sym typeface="Lato"/>
            </a:endParaRPr>
          </a:p>
        </p:txBody>
      </p:sp>
      <p:sp>
        <p:nvSpPr>
          <p:cNvPr id="1615" name="Google Shape;1615;p39"/>
          <p:cNvSpPr/>
          <p:nvPr/>
        </p:nvSpPr>
        <p:spPr>
          <a:xfrm>
            <a:off x="2431950" y="3563075"/>
            <a:ext cx="4280100" cy="477600"/>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9"/>
          <p:cNvSpPr txBox="1">
            <a:spLocks noGrp="1"/>
          </p:cNvSpPr>
          <p:nvPr>
            <p:ph type="subTitle" idx="1"/>
          </p:nvPr>
        </p:nvSpPr>
        <p:spPr>
          <a:xfrm>
            <a:off x="2547450" y="3634534"/>
            <a:ext cx="4049100" cy="297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000" b="1" dirty="0">
                <a:latin typeface="+mn-lt"/>
              </a:rPr>
              <a:t>WELCOME TO OUR SCHOOL!</a:t>
            </a:r>
            <a:endParaRPr sz="2000" b="1" dirty="0">
              <a:latin typeface="+mn-lt"/>
            </a:endParaRPr>
          </a:p>
        </p:txBody>
      </p:sp>
      <p:grpSp>
        <p:nvGrpSpPr>
          <p:cNvPr id="1617" name="Google Shape;1617;p39"/>
          <p:cNvGrpSpPr/>
          <p:nvPr/>
        </p:nvGrpSpPr>
        <p:grpSpPr>
          <a:xfrm flipH="1">
            <a:off x="713224" y="3320480"/>
            <a:ext cx="822181" cy="963825"/>
            <a:chOff x="1362549" y="3263217"/>
            <a:chExt cx="822181" cy="963825"/>
          </a:xfrm>
        </p:grpSpPr>
        <p:sp>
          <p:nvSpPr>
            <p:cNvPr id="1618" name="Google Shape;1618;p39"/>
            <p:cNvSpPr/>
            <p:nvPr/>
          </p:nvSpPr>
          <p:spPr>
            <a:xfrm>
              <a:off x="1810979" y="3303364"/>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9"/>
            <p:cNvSpPr/>
            <p:nvPr/>
          </p:nvSpPr>
          <p:spPr>
            <a:xfrm>
              <a:off x="1869851" y="3263217"/>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0" name="Google Shape;1620;p39"/>
            <p:cNvGrpSpPr/>
            <p:nvPr/>
          </p:nvGrpSpPr>
          <p:grpSpPr>
            <a:xfrm>
              <a:off x="1362549" y="3263229"/>
              <a:ext cx="822177" cy="963813"/>
              <a:chOff x="1362549" y="3263229"/>
              <a:chExt cx="822177" cy="963813"/>
            </a:xfrm>
          </p:grpSpPr>
          <p:sp>
            <p:nvSpPr>
              <p:cNvPr id="1621" name="Google Shape;1621;p39"/>
              <p:cNvSpPr/>
              <p:nvPr/>
            </p:nvSpPr>
            <p:spPr>
              <a:xfrm>
                <a:off x="1430738" y="3387837"/>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9"/>
              <p:cNvSpPr/>
              <p:nvPr/>
            </p:nvSpPr>
            <p:spPr>
              <a:xfrm>
                <a:off x="1380780" y="4071826"/>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9"/>
              <p:cNvSpPr/>
              <p:nvPr/>
            </p:nvSpPr>
            <p:spPr>
              <a:xfrm>
                <a:off x="1408418" y="3948765"/>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9"/>
              <p:cNvSpPr/>
              <p:nvPr/>
            </p:nvSpPr>
            <p:spPr>
              <a:xfrm>
                <a:off x="1362549" y="3263229"/>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25" name="Google Shape;1625;p39"/>
          <p:cNvGrpSpPr/>
          <p:nvPr/>
        </p:nvGrpSpPr>
        <p:grpSpPr>
          <a:xfrm>
            <a:off x="7483928" y="3614742"/>
            <a:ext cx="608566" cy="669556"/>
            <a:chOff x="4782300" y="3673398"/>
            <a:chExt cx="468200" cy="515162"/>
          </a:xfrm>
        </p:grpSpPr>
        <p:sp>
          <p:nvSpPr>
            <p:cNvPr id="1626" name="Google Shape;1626;p39"/>
            <p:cNvSpPr/>
            <p:nvPr/>
          </p:nvSpPr>
          <p:spPr>
            <a:xfrm>
              <a:off x="4795635" y="3685969"/>
              <a:ext cx="441536"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9"/>
            <p:cNvSpPr/>
            <p:nvPr/>
          </p:nvSpPr>
          <p:spPr>
            <a:xfrm>
              <a:off x="4782300" y="3673398"/>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8" name="Google Shape;1628;p39"/>
          <p:cNvGrpSpPr/>
          <p:nvPr/>
        </p:nvGrpSpPr>
        <p:grpSpPr>
          <a:xfrm rot="-1328856">
            <a:off x="1354581" y="2744241"/>
            <a:ext cx="439073" cy="467231"/>
            <a:chOff x="4283765" y="5909097"/>
            <a:chExt cx="324692" cy="345515"/>
          </a:xfrm>
        </p:grpSpPr>
        <p:grpSp>
          <p:nvGrpSpPr>
            <p:cNvPr id="1629" name="Google Shape;1629;p39"/>
            <p:cNvGrpSpPr/>
            <p:nvPr/>
          </p:nvGrpSpPr>
          <p:grpSpPr>
            <a:xfrm>
              <a:off x="4295376" y="5920844"/>
              <a:ext cx="301472" cy="321996"/>
              <a:chOff x="4295376" y="5920844"/>
              <a:chExt cx="301472" cy="321996"/>
            </a:xfrm>
          </p:grpSpPr>
          <p:sp>
            <p:nvSpPr>
              <p:cNvPr id="1630" name="Google Shape;1630;p39"/>
              <p:cNvSpPr/>
              <p:nvPr/>
            </p:nvSpPr>
            <p:spPr>
              <a:xfrm>
                <a:off x="4397615" y="5920844"/>
                <a:ext cx="90479" cy="90554"/>
              </a:xfrm>
              <a:custGeom>
                <a:avLst/>
                <a:gdLst/>
                <a:ahLst/>
                <a:cxnLst/>
                <a:rect l="l" t="t" r="r" b="b"/>
                <a:pathLst>
                  <a:path w="1208" h="1209" extrusionOk="0">
                    <a:moveTo>
                      <a:pt x="590" y="0"/>
                    </a:moveTo>
                    <a:cubicBezTo>
                      <a:pt x="255" y="0"/>
                      <a:pt x="1" y="573"/>
                      <a:pt x="136" y="874"/>
                    </a:cubicBezTo>
                    <a:cubicBezTo>
                      <a:pt x="227" y="1082"/>
                      <a:pt x="459" y="1209"/>
                      <a:pt x="688" y="1209"/>
                    </a:cubicBezTo>
                    <a:cubicBezTo>
                      <a:pt x="786" y="1209"/>
                      <a:pt x="883" y="1185"/>
                      <a:pt x="969" y="1136"/>
                    </a:cubicBezTo>
                    <a:cubicBezTo>
                      <a:pt x="1017" y="1100"/>
                      <a:pt x="1053" y="1076"/>
                      <a:pt x="1088" y="1028"/>
                    </a:cubicBezTo>
                    <a:cubicBezTo>
                      <a:pt x="1136" y="969"/>
                      <a:pt x="1148" y="897"/>
                      <a:pt x="1160" y="826"/>
                    </a:cubicBezTo>
                    <a:cubicBezTo>
                      <a:pt x="1207" y="504"/>
                      <a:pt x="1029" y="171"/>
                      <a:pt x="743" y="40"/>
                    </a:cubicBezTo>
                    <a:cubicBezTo>
                      <a:pt x="691" y="13"/>
                      <a:pt x="640" y="0"/>
                      <a:pt x="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9"/>
              <p:cNvSpPr/>
              <p:nvPr/>
            </p:nvSpPr>
            <p:spPr>
              <a:xfrm>
                <a:off x="4394394" y="6162698"/>
                <a:ext cx="106433" cy="80143"/>
              </a:xfrm>
              <a:custGeom>
                <a:avLst/>
                <a:gdLst/>
                <a:ahLst/>
                <a:cxnLst/>
                <a:rect l="l" t="t" r="r" b="b"/>
                <a:pathLst>
                  <a:path w="1421" h="1070" extrusionOk="0">
                    <a:moveTo>
                      <a:pt x="604" y="0"/>
                    </a:moveTo>
                    <a:cubicBezTo>
                      <a:pt x="535" y="0"/>
                      <a:pt x="470" y="12"/>
                      <a:pt x="417" y="38"/>
                    </a:cubicBezTo>
                    <a:cubicBezTo>
                      <a:pt x="119" y="169"/>
                      <a:pt x="0" y="585"/>
                      <a:pt x="167" y="871"/>
                    </a:cubicBezTo>
                    <a:cubicBezTo>
                      <a:pt x="191" y="919"/>
                      <a:pt x="226" y="954"/>
                      <a:pt x="262" y="990"/>
                    </a:cubicBezTo>
                    <a:cubicBezTo>
                      <a:pt x="322" y="1026"/>
                      <a:pt x="405" y="1050"/>
                      <a:pt x="476" y="1062"/>
                    </a:cubicBezTo>
                    <a:cubicBezTo>
                      <a:pt x="510" y="1067"/>
                      <a:pt x="544" y="1069"/>
                      <a:pt x="578" y="1069"/>
                    </a:cubicBezTo>
                    <a:cubicBezTo>
                      <a:pt x="858" y="1069"/>
                      <a:pt x="1145" y="900"/>
                      <a:pt x="1262" y="645"/>
                    </a:cubicBezTo>
                    <a:cubicBezTo>
                      <a:pt x="1421" y="298"/>
                      <a:pt x="951" y="0"/>
                      <a:pt x="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9"/>
              <p:cNvSpPr/>
              <p:nvPr/>
            </p:nvSpPr>
            <p:spPr>
              <a:xfrm>
                <a:off x="4295376" y="6045404"/>
                <a:ext cx="301472" cy="81791"/>
              </a:xfrm>
              <a:custGeom>
                <a:avLst/>
                <a:gdLst/>
                <a:ahLst/>
                <a:cxnLst/>
                <a:rect l="l" t="t" r="r" b="b"/>
                <a:pathLst>
                  <a:path w="4025" h="1092" extrusionOk="0">
                    <a:moveTo>
                      <a:pt x="2986" y="0"/>
                    </a:moveTo>
                    <a:cubicBezTo>
                      <a:pt x="2517" y="0"/>
                      <a:pt x="2044" y="55"/>
                      <a:pt x="1572" y="115"/>
                    </a:cubicBezTo>
                    <a:cubicBezTo>
                      <a:pt x="1167" y="163"/>
                      <a:pt x="596" y="127"/>
                      <a:pt x="239" y="282"/>
                    </a:cubicBezTo>
                    <a:cubicBezTo>
                      <a:pt x="84" y="342"/>
                      <a:pt x="84" y="354"/>
                      <a:pt x="36" y="520"/>
                    </a:cubicBezTo>
                    <a:cubicBezTo>
                      <a:pt x="36" y="580"/>
                      <a:pt x="12" y="1092"/>
                      <a:pt x="1" y="1092"/>
                    </a:cubicBezTo>
                    <a:cubicBezTo>
                      <a:pt x="1334" y="1056"/>
                      <a:pt x="2691" y="973"/>
                      <a:pt x="4025" y="889"/>
                    </a:cubicBezTo>
                    <a:cubicBezTo>
                      <a:pt x="4025" y="663"/>
                      <a:pt x="4013" y="437"/>
                      <a:pt x="3953" y="223"/>
                    </a:cubicBezTo>
                    <a:cubicBezTo>
                      <a:pt x="3942" y="175"/>
                      <a:pt x="3942" y="139"/>
                      <a:pt x="3906" y="115"/>
                    </a:cubicBezTo>
                    <a:cubicBezTo>
                      <a:pt x="3882" y="80"/>
                      <a:pt x="3846" y="80"/>
                      <a:pt x="3811" y="68"/>
                    </a:cubicBezTo>
                    <a:cubicBezTo>
                      <a:pt x="3537" y="19"/>
                      <a:pt x="3262" y="0"/>
                      <a:pt x="2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3" name="Google Shape;1633;p39"/>
            <p:cNvGrpSpPr/>
            <p:nvPr/>
          </p:nvGrpSpPr>
          <p:grpSpPr>
            <a:xfrm>
              <a:off x="4283765" y="5909097"/>
              <a:ext cx="324692" cy="345515"/>
              <a:chOff x="4283765" y="5909097"/>
              <a:chExt cx="324692" cy="345515"/>
            </a:xfrm>
          </p:grpSpPr>
          <p:sp>
            <p:nvSpPr>
              <p:cNvPr id="1634" name="Google Shape;1634;p39"/>
              <p:cNvSpPr/>
              <p:nvPr/>
            </p:nvSpPr>
            <p:spPr>
              <a:xfrm>
                <a:off x="4388101" y="5909097"/>
                <a:ext cx="112425" cy="113623"/>
              </a:xfrm>
              <a:custGeom>
                <a:avLst/>
                <a:gdLst/>
                <a:ahLst/>
                <a:cxnLst/>
                <a:rect l="l" t="t" r="r" b="b"/>
                <a:pathLst>
                  <a:path w="1501" h="1517" extrusionOk="0">
                    <a:moveTo>
                      <a:pt x="721" y="319"/>
                    </a:moveTo>
                    <a:cubicBezTo>
                      <a:pt x="760" y="319"/>
                      <a:pt x="787" y="332"/>
                      <a:pt x="798" y="338"/>
                    </a:cubicBezTo>
                    <a:cubicBezTo>
                      <a:pt x="1025" y="445"/>
                      <a:pt x="1156" y="707"/>
                      <a:pt x="1132" y="969"/>
                    </a:cubicBezTo>
                    <a:cubicBezTo>
                      <a:pt x="1132" y="1029"/>
                      <a:pt x="1108" y="1064"/>
                      <a:pt x="1084" y="1100"/>
                    </a:cubicBezTo>
                    <a:cubicBezTo>
                      <a:pt x="1072" y="1112"/>
                      <a:pt x="1037" y="1136"/>
                      <a:pt x="1013" y="1160"/>
                    </a:cubicBezTo>
                    <a:cubicBezTo>
                      <a:pt x="957" y="1194"/>
                      <a:pt x="890" y="1213"/>
                      <a:pt x="819" y="1213"/>
                    </a:cubicBezTo>
                    <a:cubicBezTo>
                      <a:pt x="769" y="1213"/>
                      <a:pt x="717" y="1203"/>
                      <a:pt x="667" y="1183"/>
                    </a:cubicBezTo>
                    <a:cubicBezTo>
                      <a:pt x="548" y="1148"/>
                      <a:pt x="441" y="1064"/>
                      <a:pt x="394" y="969"/>
                    </a:cubicBezTo>
                    <a:cubicBezTo>
                      <a:pt x="334" y="814"/>
                      <a:pt x="417" y="529"/>
                      <a:pt x="560" y="398"/>
                    </a:cubicBezTo>
                    <a:cubicBezTo>
                      <a:pt x="623" y="335"/>
                      <a:pt x="678" y="319"/>
                      <a:pt x="721" y="319"/>
                    </a:cubicBezTo>
                    <a:close/>
                    <a:moveTo>
                      <a:pt x="730" y="0"/>
                    </a:moveTo>
                    <a:cubicBezTo>
                      <a:pt x="607" y="0"/>
                      <a:pt x="483" y="53"/>
                      <a:pt x="370" y="159"/>
                    </a:cubicBezTo>
                    <a:cubicBezTo>
                      <a:pt x="144" y="374"/>
                      <a:pt x="1" y="790"/>
                      <a:pt x="132" y="1088"/>
                    </a:cubicBezTo>
                    <a:cubicBezTo>
                      <a:pt x="203" y="1267"/>
                      <a:pt x="370" y="1410"/>
                      <a:pt x="572" y="1469"/>
                    </a:cubicBezTo>
                    <a:cubicBezTo>
                      <a:pt x="644" y="1505"/>
                      <a:pt x="739" y="1517"/>
                      <a:pt x="810" y="1517"/>
                    </a:cubicBezTo>
                    <a:cubicBezTo>
                      <a:pt x="929" y="1517"/>
                      <a:pt x="1048" y="1481"/>
                      <a:pt x="1168" y="1421"/>
                    </a:cubicBezTo>
                    <a:cubicBezTo>
                      <a:pt x="1227" y="1386"/>
                      <a:pt x="1287" y="1338"/>
                      <a:pt x="1334" y="1279"/>
                    </a:cubicBezTo>
                    <a:cubicBezTo>
                      <a:pt x="1394" y="1219"/>
                      <a:pt x="1418" y="1112"/>
                      <a:pt x="1441" y="1005"/>
                    </a:cubicBezTo>
                    <a:cubicBezTo>
                      <a:pt x="1501" y="624"/>
                      <a:pt x="1287" y="231"/>
                      <a:pt x="941" y="52"/>
                    </a:cubicBezTo>
                    <a:cubicBezTo>
                      <a:pt x="872" y="18"/>
                      <a:pt x="801" y="0"/>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9"/>
              <p:cNvSpPr/>
              <p:nvPr/>
            </p:nvSpPr>
            <p:spPr>
              <a:xfrm>
                <a:off x="4384581" y="6149827"/>
                <a:ext cx="117743" cy="104785"/>
              </a:xfrm>
              <a:custGeom>
                <a:avLst/>
                <a:gdLst/>
                <a:ahLst/>
                <a:cxnLst/>
                <a:rect l="l" t="t" r="r" b="b"/>
                <a:pathLst>
                  <a:path w="1572" h="1399" extrusionOk="0">
                    <a:moveTo>
                      <a:pt x="717" y="326"/>
                    </a:moveTo>
                    <a:cubicBezTo>
                      <a:pt x="865" y="326"/>
                      <a:pt x="1055" y="405"/>
                      <a:pt x="1155" y="505"/>
                    </a:cubicBezTo>
                    <a:cubicBezTo>
                      <a:pt x="1274" y="624"/>
                      <a:pt x="1226" y="708"/>
                      <a:pt x="1215" y="743"/>
                    </a:cubicBezTo>
                    <a:cubicBezTo>
                      <a:pt x="1119" y="956"/>
                      <a:pt x="901" y="1083"/>
                      <a:pt x="678" y="1083"/>
                    </a:cubicBezTo>
                    <a:cubicBezTo>
                      <a:pt x="650" y="1083"/>
                      <a:pt x="623" y="1081"/>
                      <a:pt x="595" y="1077"/>
                    </a:cubicBezTo>
                    <a:cubicBezTo>
                      <a:pt x="536" y="1077"/>
                      <a:pt x="488" y="1065"/>
                      <a:pt x="453" y="1041"/>
                    </a:cubicBezTo>
                    <a:cubicBezTo>
                      <a:pt x="441" y="1017"/>
                      <a:pt x="417" y="994"/>
                      <a:pt x="393" y="958"/>
                    </a:cubicBezTo>
                    <a:cubicBezTo>
                      <a:pt x="345" y="874"/>
                      <a:pt x="322" y="743"/>
                      <a:pt x="369" y="624"/>
                    </a:cubicBezTo>
                    <a:cubicBezTo>
                      <a:pt x="417" y="505"/>
                      <a:pt x="488" y="398"/>
                      <a:pt x="595" y="351"/>
                    </a:cubicBezTo>
                    <a:cubicBezTo>
                      <a:pt x="629" y="334"/>
                      <a:pt x="671" y="326"/>
                      <a:pt x="717" y="326"/>
                    </a:cubicBezTo>
                    <a:close/>
                    <a:moveTo>
                      <a:pt x="700" y="1"/>
                    </a:moveTo>
                    <a:cubicBezTo>
                      <a:pt x="608" y="1"/>
                      <a:pt x="519" y="17"/>
                      <a:pt x="441" y="53"/>
                    </a:cubicBezTo>
                    <a:cubicBezTo>
                      <a:pt x="262" y="148"/>
                      <a:pt x="119" y="303"/>
                      <a:pt x="60" y="517"/>
                    </a:cubicBezTo>
                    <a:cubicBezTo>
                      <a:pt x="0" y="720"/>
                      <a:pt x="12" y="946"/>
                      <a:pt x="119" y="1113"/>
                    </a:cubicBezTo>
                    <a:cubicBezTo>
                      <a:pt x="167" y="1184"/>
                      <a:pt x="202" y="1232"/>
                      <a:pt x="262" y="1279"/>
                    </a:cubicBezTo>
                    <a:cubicBezTo>
                      <a:pt x="345" y="1339"/>
                      <a:pt x="429" y="1363"/>
                      <a:pt x="548" y="1386"/>
                    </a:cubicBezTo>
                    <a:cubicBezTo>
                      <a:pt x="595" y="1398"/>
                      <a:pt x="619" y="1398"/>
                      <a:pt x="667" y="1398"/>
                    </a:cubicBezTo>
                    <a:cubicBezTo>
                      <a:pt x="1024" y="1398"/>
                      <a:pt x="1357" y="1184"/>
                      <a:pt x="1488" y="863"/>
                    </a:cubicBezTo>
                    <a:cubicBezTo>
                      <a:pt x="1572" y="660"/>
                      <a:pt x="1536" y="458"/>
                      <a:pt x="1369" y="279"/>
                    </a:cubicBezTo>
                    <a:cubicBezTo>
                      <a:pt x="1214" y="115"/>
                      <a:pt x="945"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9"/>
              <p:cNvSpPr/>
              <p:nvPr/>
            </p:nvSpPr>
            <p:spPr>
              <a:xfrm>
                <a:off x="4283765" y="6035005"/>
                <a:ext cx="324692" cy="105459"/>
              </a:xfrm>
              <a:custGeom>
                <a:avLst/>
                <a:gdLst/>
                <a:ahLst/>
                <a:cxnLst/>
                <a:rect l="l" t="t" r="r" b="b"/>
                <a:pathLst>
                  <a:path w="4335" h="1408" extrusionOk="0">
                    <a:moveTo>
                      <a:pt x="3144" y="300"/>
                    </a:moveTo>
                    <a:cubicBezTo>
                      <a:pt x="3418" y="300"/>
                      <a:pt x="3668" y="324"/>
                      <a:pt x="3954" y="372"/>
                    </a:cubicBezTo>
                    <a:lnTo>
                      <a:pt x="3965" y="372"/>
                    </a:lnTo>
                    <a:lnTo>
                      <a:pt x="3965" y="383"/>
                    </a:lnTo>
                    <a:cubicBezTo>
                      <a:pt x="3989" y="550"/>
                      <a:pt x="4025" y="717"/>
                      <a:pt x="4025" y="872"/>
                    </a:cubicBezTo>
                    <a:cubicBezTo>
                      <a:pt x="2799" y="967"/>
                      <a:pt x="1548" y="1026"/>
                      <a:pt x="334" y="1074"/>
                    </a:cubicBezTo>
                    <a:cubicBezTo>
                      <a:pt x="334" y="1026"/>
                      <a:pt x="346" y="955"/>
                      <a:pt x="346" y="872"/>
                    </a:cubicBezTo>
                    <a:cubicBezTo>
                      <a:pt x="346" y="788"/>
                      <a:pt x="358" y="717"/>
                      <a:pt x="358" y="693"/>
                    </a:cubicBezTo>
                    <a:lnTo>
                      <a:pt x="358" y="669"/>
                    </a:lnTo>
                    <a:cubicBezTo>
                      <a:pt x="358" y="633"/>
                      <a:pt x="382" y="598"/>
                      <a:pt x="382" y="598"/>
                    </a:cubicBezTo>
                    <a:cubicBezTo>
                      <a:pt x="382" y="598"/>
                      <a:pt x="394" y="598"/>
                      <a:pt x="453" y="562"/>
                    </a:cubicBezTo>
                    <a:cubicBezTo>
                      <a:pt x="679" y="479"/>
                      <a:pt x="1013" y="455"/>
                      <a:pt x="1310" y="443"/>
                    </a:cubicBezTo>
                    <a:cubicBezTo>
                      <a:pt x="1465" y="431"/>
                      <a:pt x="1608" y="431"/>
                      <a:pt x="1751" y="419"/>
                    </a:cubicBezTo>
                    <a:cubicBezTo>
                      <a:pt x="2203" y="360"/>
                      <a:pt x="2668" y="300"/>
                      <a:pt x="3144" y="300"/>
                    </a:cubicBezTo>
                    <a:close/>
                    <a:moveTo>
                      <a:pt x="13" y="1153"/>
                    </a:moveTo>
                    <a:lnTo>
                      <a:pt x="13" y="1153"/>
                    </a:lnTo>
                    <a:cubicBezTo>
                      <a:pt x="5" y="1167"/>
                      <a:pt x="1" y="1180"/>
                      <a:pt x="1" y="1193"/>
                    </a:cubicBezTo>
                    <a:cubicBezTo>
                      <a:pt x="5" y="1184"/>
                      <a:pt x="9" y="1170"/>
                      <a:pt x="13" y="1153"/>
                    </a:cubicBezTo>
                    <a:close/>
                    <a:moveTo>
                      <a:pt x="3132" y="0"/>
                    </a:moveTo>
                    <a:cubicBezTo>
                      <a:pt x="2656" y="0"/>
                      <a:pt x="2185" y="57"/>
                      <a:pt x="1715" y="110"/>
                    </a:cubicBezTo>
                    <a:cubicBezTo>
                      <a:pt x="1596" y="133"/>
                      <a:pt x="1453" y="145"/>
                      <a:pt x="1298" y="145"/>
                    </a:cubicBezTo>
                    <a:cubicBezTo>
                      <a:pt x="977" y="157"/>
                      <a:pt x="596" y="181"/>
                      <a:pt x="334" y="300"/>
                    </a:cubicBezTo>
                    <a:cubicBezTo>
                      <a:pt x="144" y="372"/>
                      <a:pt x="108" y="431"/>
                      <a:pt x="60" y="610"/>
                    </a:cubicBezTo>
                    <a:lnTo>
                      <a:pt x="60" y="633"/>
                    </a:lnTo>
                    <a:cubicBezTo>
                      <a:pt x="48" y="669"/>
                      <a:pt x="48" y="717"/>
                      <a:pt x="36" y="860"/>
                    </a:cubicBezTo>
                    <a:cubicBezTo>
                      <a:pt x="36" y="947"/>
                      <a:pt x="29" y="1081"/>
                      <a:pt x="13" y="1153"/>
                    </a:cubicBezTo>
                    <a:lnTo>
                      <a:pt x="13" y="1153"/>
                    </a:lnTo>
                    <a:cubicBezTo>
                      <a:pt x="34" y="1118"/>
                      <a:pt x="83" y="1086"/>
                      <a:pt x="144" y="1086"/>
                    </a:cubicBezTo>
                    <a:lnTo>
                      <a:pt x="144" y="1395"/>
                    </a:lnTo>
                    <a:cubicBezTo>
                      <a:pt x="144" y="1395"/>
                      <a:pt x="155" y="1395"/>
                      <a:pt x="179" y="1407"/>
                    </a:cubicBezTo>
                    <a:cubicBezTo>
                      <a:pt x="1525" y="1372"/>
                      <a:pt x="2858" y="1312"/>
                      <a:pt x="4204" y="1205"/>
                    </a:cubicBezTo>
                    <a:lnTo>
                      <a:pt x="4335" y="1193"/>
                    </a:lnTo>
                    <a:lnTo>
                      <a:pt x="4335" y="1038"/>
                    </a:lnTo>
                    <a:cubicBezTo>
                      <a:pt x="4335" y="800"/>
                      <a:pt x="4311" y="562"/>
                      <a:pt x="4263" y="336"/>
                    </a:cubicBezTo>
                    <a:cubicBezTo>
                      <a:pt x="4263" y="300"/>
                      <a:pt x="4251" y="205"/>
                      <a:pt x="4168" y="145"/>
                    </a:cubicBezTo>
                    <a:cubicBezTo>
                      <a:pt x="4108" y="86"/>
                      <a:pt x="4037" y="74"/>
                      <a:pt x="3989" y="74"/>
                    </a:cubicBezTo>
                    <a:cubicBezTo>
                      <a:pt x="3701" y="21"/>
                      <a:pt x="3415" y="0"/>
                      <a:pt x="3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37" name="Google Shape;1637;p39"/>
          <p:cNvGrpSpPr/>
          <p:nvPr/>
        </p:nvGrpSpPr>
        <p:grpSpPr>
          <a:xfrm rot="1059618">
            <a:off x="885401" y="713682"/>
            <a:ext cx="434227" cy="330249"/>
            <a:chOff x="5841679" y="4053505"/>
            <a:chExt cx="278328" cy="211668"/>
          </a:xfrm>
        </p:grpSpPr>
        <p:sp>
          <p:nvSpPr>
            <p:cNvPr id="1638" name="Google Shape;1638;p39"/>
            <p:cNvSpPr/>
            <p:nvPr/>
          </p:nvSpPr>
          <p:spPr>
            <a:xfrm>
              <a:off x="5851505" y="4063317"/>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9"/>
            <p:cNvSpPr/>
            <p:nvPr/>
          </p:nvSpPr>
          <p:spPr>
            <a:xfrm>
              <a:off x="5841679" y="4053505"/>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9"/>
            <p:cNvSpPr/>
            <p:nvPr/>
          </p:nvSpPr>
          <p:spPr>
            <a:xfrm>
              <a:off x="5851505" y="4184955"/>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9"/>
            <p:cNvSpPr/>
            <p:nvPr/>
          </p:nvSpPr>
          <p:spPr>
            <a:xfrm>
              <a:off x="5841679" y="4175143"/>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2" name="Google Shape;1642;p39"/>
          <p:cNvGrpSpPr/>
          <p:nvPr/>
        </p:nvGrpSpPr>
        <p:grpSpPr>
          <a:xfrm>
            <a:off x="7450311" y="2653507"/>
            <a:ext cx="501393" cy="471161"/>
            <a:chOff x="6276222" y="5478184"/>
            <a:chExt cx="335402" cy="315179"/>
          </a:xfrm>
        </p:grpSpPr>
        <p:sp>
          <p:nvSpPr>
            <p:cNvPr id="1643" name="Google Shape;1643;p39"/>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9"/>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4"/>
        <p:cNvGrpSpPr/>
        <p:nvPr/>
      </p:nvGrpSpPr>
      <p:grpSpPr>
        <a:xfrm>
          <a:off x="0" y="0"/>
          <a:ext cx="0" cy="0"/>
          <a:chOff x="0" y="0"/>
          <a:chExt cx="0" cy="0"/>
        </a:xfrm>
      </p:grpSpPr>
      <p:sp>
        <p:nvSpPr>
          <p:cNvPr id="2116" name="Google Shape;2116;p53"/>
          <p:cNvSpPr/>
          <p:nvPr/>
        </p:nvSpPr>
        <p:spPr>
          <a:xfrm>
            <a:off x="4157338" y="922854"/>
            <a:ext cx="731520" cy="73152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53"/>
          <p:cNvSpPr txBox="1">
            <a:spLocks noGrp="1"/>
          </p:cNvSpPr>
          <p:nvPr>
            <p:ph type="title"/>
          </p:nvPr>
        </p:nvSpPr>
        <p:spPr>
          <a:xfrm>
            <a:off x="2860954" y="1897275"/>
            <a:ext cx="3175212" cy="2017018"/>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US" sz="3200" dirty="0">
                <a:latin typeface="+mn-lt"/>
              </a:rPr>
              <a:t>TÍNH HỢP LÍ CỦA DỮ LIỆU</a:t>
            </a:r>
            <a:endParaRPr sz="3200" dirty="0">
              <a:latin typeface="+mn-lt"/>
            </a:endParaRPr>
          </a:p>
        </p:txBody>
      </p:sp>
      <p:sp>
        <p:nvSpPr>
          <p:cNvPr id="2119" name="Google Shape;2119;p53"/>
          <p:cNvSpPr txBox="1">
            <a:spLocks noGrp="1"/>
          </p:cNvSpPr>
          <p:nvPr>
            <p:ph type="title" idx="2"/>
          </p:nvPr>
        </p:nvSpPr>
        <p:spPr>
          <a:xfrm>
            <a:off x="4187788" y="901536"/>
            <a:ext cx="731520" cy="73152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200" dirty="0">
                <a:latin typeface="+mn-lt"/>
              </a:rPr>
              <a:t>02</a:t>
            </a:r>
            <a:endParaRPr sz="3200" dirty="0">
              <a:latin typeface="+mn-lt"/>
            </a:endParaRPr>
          </a:p>
        </p:txBody>
      </p:sp>
      <p:grpSp>
        <p:nvGrpSpPr>
          <p:cNvPr id="2120" name="Google Shape;2120;p53"/>
          <p:cNvGrpSpPr/>
          <p:nvPr/>
        </p:nvGrpSpPr>
        <p:grpSpPr>
          <a:xfrm>
            <a:off x="1819844" y="848859"/>
            <a:ext cx="626210" cy="689021"/>
            <a:chOff x="1433394" y="1348384"/>
            <a:chExt cx="626210" cy="689021"/>
          </a:xfrm>
        </p:grpSpPr>
        <p:sp>
          <p:nvSpPr>
            <p:cNvPr id="2121" name="Google Shape;2121;p53"/>
            <p:cNvSpPr/>
            <p:nvPr/>
          </p:nvSpPr>
          <p:spPr>
            <a:xfrm>
              <a:off x="1451216" y="1365199"/>
              <a:ext cx="590546" cy="655361"/>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53"/>
            <p:cNvSpPr/>
            <p:nvPr/>
          </p:nvSpPr>
          <p:spPr>
            <a:xfrm>
              <a:off x="1433394" y="1348384"/>
              <a:ext cx="626210" cy="689021"/>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3" name="Google Shape;2123;p53"/>
          <p:cNvGrpSpPr/>
          <p:nvPr/>
        </p:nvGrpSpPr>
        <p:grpSpPr>
          <a:xfrm>
            <a:off x="1208377" y="2684787"/>
            <a:ext cx="534121" cy="515153"/>
            <a:chOff x="4193452" y="1851362"/>
            <a:chExt cx="534121" cy="515153"/>
          </a:xfrm>
        </p:grpSpPr>
        <p:sp>
          <p:nvSpPr>
            <p:cNvPr id="2124" name="Google Shape;2124;p53"/>
            <p:cNvSpPr/>
            <p:nvPr/>
          </p:nvSpPr>
          <p:spPr>
            <a:xfrm rot="-2245803">
              <a:off x="4206250" y="1981451"/>
              <a:ext cx="395172" cy="106744"/>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53"/>
            <p:cNvSpPr/>
            <p:nvPr/>
          </p:nvSpPr>
          <p:spPr>
            <a:xfrm rot="-2245803">
              <a:off x="4191231" y="1966487"/>
              <a:ext cx="425147" cy="136720"/>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53"/>
            <p:cNvSpPr/>
            <p:nvPr/>
          </p:nvSpPr>
          <p:spPr>
            <a:xfrm rot="-2245803">
              <a:off x="4319005" y="2129057"/>
              <a:ext cx="395172" cy="106172"/>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53"/>
            <p:cNvSpPr/>
            <p:nvPr/>
          </p:nvSpPr>
          <p:spPr>
            <a:xfrm rot="-2245803">
              <a:off x="4304403" y="2113952"/>
              <a:ext cx="425147" cy="137521"/>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8" name="Google Shape;2128;p53"/>
          <p:cNvGrpSpPr/>
          <p:nvPr/>
        </p:nvGrpSpPr>
        <p:grpSpPr>
          <a:xfrm rot="-1328835">
            <a:off x="7405549" y="3414228"/>
            <a:ext cx="571372" cy="607983"/>
            <a:chOff x="4283765" y="5909097"/>
            <a:chExt cx="324692" cy="345515"/>
          </a:xfrm>
        </p:grpSpPr>
        <p:grpSp>
          <p:nvGrpSpPr>
            <p:cNvPr id="2129" name="Google Shape;2129;p53"/>
            <p:cNvGrpSpPr/>
            <p:nvPr/>
          </p:nvGrpSpPr>
          <p:grpSpPr>
            <a:xfrm>
              <a:off x="4295376" y="5920844"/>
              <a:ext cx="301472" cy="321996"/>
              <a:chOff x="4295376" y="5920844"/>
              <a:chExt cx="301472" cy="321996"/>
            </a:xfrm>
          </p:grpSpPr>
          <p:sp>
            <p:nvSpPr>
              <p:cNvPr id="2130" name="Google Shape;2130;p53"/>
              <p:cNvSpPr/>
              <p:nvPr/>
            </p:nvSpPr>
            <p:spPr>
              <a:xfrm>
                <a:off x="4397615" y="5920844"/>
                <a:ext cx="90479" cy="90554"/>
              </a:xfrm>
              <a:custGeom>
                <a:avLst/>
                <a:gdLst/>
                <a:ahLst/>
                <a:cxnLst/>
                <a:rect l="l" t="t" r="r" b="b"/>
                <a:pathLst>
                  <a:path w="1208" h="1209" extrusionOk="0">
                    <a:moveTo>
                      <a:pt x="590" y="0"/>
                    </a:moveTo>
                    <a:cubicBezTo>
                      <a:pt x="255" y="0"/>
                      <a:pt x="1" y="573"/>
                      <a:pt x="136" y="874"/>
                    </a:cubicBezTo>
                    <a:cubicBezTo>
                      <a:pt x="227" y="1082"/>
                      <a:pt x="459" y="1209"/>
                      <a:pt x="688" y="1209"/>
                    </a:cubicBezTo>
                    <a:cubicBezTo>
                      <a:pt x="786" y="1209"/>
                      <a:pt x="883" y="1185"/>
                      <a:pt x="969" y="1136"/>
                    </a:cubicBezTo>
                    <a:cubicBezTo>
                      <a:pt x="1017" y="1100"/>
                      <a:pt x="1053" y="1076"/>
                      <a:pt x="1088" y="1028"/>
                    </a:cubicBezTo>
                    <a:cubicBezTo>
                      <a:pt x="1136" y="969"/>
                      <a:pt x="1148" y="897"/>
                      <a:pt x="1160" y="826"/>
                    </a:cubicBezTo>
                    <a:cubicBezTo>
                      <a:pt x="1207" y="504"/>
                      <a:pt x="1029" y="171"/>
                      <a:pt x="743" y="40"/>
                    </a:cubicBezTo>
                    <a:cubicBezTo>
                      <a:pt x="691" y="13"/>
                      <a:pt x="640" y="0"/>
                      <a:pt x="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53"/>
              <p:cNvSpPr/>
              <p:nvPr/>
            </p:nvSpPr>
            <p:spPr>
              <a:xfrm>
                <a:off x="4394394" y="6162698"/>
                <a:ext cx="106433" cy="80143"/>
              </a:xfrm>
              <a:custGeom>
                <a:avLst/>
                <a:gdLst/>
                <a:ahLst/>
                <a:cxnLst/>
                <a:rect l="l" t="t" r="r" b="b"/>
                <a:pathLst>
                  <a:path w="1421" h="1070" extrusionOk="0">
                    <a:moveTo>
                      <a:pt x="604" y="0"/>
                    </a:moveTo>
                    <a:cubicBezTo>
                      <a:pt x="535" y="0"/>
                      <a:pt x="470" y="12"/>
                      <a:pt x="417" y="38"/>
                    </a:cubicBezTo>
                    <a:cubicBezTo>
                      <a:pt x="119" y="169"/>
                      <a:pt x="0" y="585"/>
                      <a:pt x="167" y="871"/>
                    </a:cubicBezTo>
                    <a:cubicBezTo>
                      <a:pt x="191" y="919"/>
                      <a:pt x="226" y="954"/>
                      <a:pt x="262" y="990"/>
                    </a:cubicBezTo>
                    <a:cubicBezTo>
                      <a:pt x="322" y="1026"/>
                      <a:pt x="405" y="1050"/>
                      <a:pt x="476" y="1062"/>
                    </a:cubicBezTo>
                    <a:cubicBezTo>
                      <a:pt x="510" y="1067"/>
                      <a:pt x="544" y="1069"/>
                      <a:pt x="578" y="1069"/>
                    </a:cubicBezTo>
                    <a:cubicBezTo>
                      <a:pt x="858" y="1069"/>
                      <a:pt x="1145" y="900"/>
                      <a:pt x="1262" y="645"/>
                    </a:cubicBezTo>
                    <a:cubicBezTo>
                      <a:pt x="1421" y="298"/>
                      <a:pt x="951" y="0"/>
                      <a:pt x="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53"/>
              <p:cNvSpPr/>
              <p:nvPr/>
            </p:nvSpPr>
            <p:spPr>
              <a:xfrm>
                <a:off x="4295376" y="6045404"/>
                <a:ext cx="301472" cy="81791"/>
              </a:xfrm>
              <a:custGeom>
                <a:avLst/>
                <a:gdLst/>
                <a:ahLst/>
                <a:cxnLst/>
                <a:rect l="l" t="t" r="r" b="b"/>
                <a:pathLst>
                  <a:path w="4025" h="1092" extrusionOk="0">
                    <a:moveTo>
                      <a:pt x="2986" y="0"/>
                    </a:moveTo>
                    <a:cubicBezTo>
                      <a:pt x="2517" y="0"/>
                      <a:pt x="2044" y="55"/>
                      <a:pt x="1572" y="115"/>
                    </a:cubicBezTo>
                    <a:cubicBezTo>
                      <a:pt x="1167" y="163"/>
                      <a:pt x="596" y="127"/>
                      <a:pt x="239" y="282"/>
                    </a:cubicBezTo>
                    <a:cubicBezTo>
                      <a:pt x="84" y="342"/>
                      <a:pt x="84" y="354"/>
                      <a:pt x="36" y="520"/>
                    </a:cubicBezTo>
                    <a:cubicBezTo>
                      <a:pt x="36" y="580"/>
                      <a:pt x="12" y="1092"/>
                      <a:pt x="1" y="1092"/>
                    </a:cubicBezTo>
                    <a:cubicBezTo>
                      <a:pt x="1334" y="1056"/>
                      <a:pt x="2691" y="973"/>
                      <a:pt x="4025" y="889"/>
                    </a:cubicBezTo>
                    <a:cubicBezTo>
                      <a:pt x="4025" y="663"/>
                      <a:pt x="4013" y="437"/>
                      <a:pt x="3953" y="223"/>
                    </a:cubicBezTo>
                    <a:cubicBezTo>
                      <a:pt x="3942" y="175"/>
                      <a:pt x="3942" y="139"/>
                      <a:pt x="3906" y="115"/>
                    </a:cubicBezTo>
                    <a:cubicBezTo>
                      <a:pt x="3882" y="80"/>
                      <a:pt x="3846" y="80"/>
                      <a:pt x="3811" y="68"/>
                    </a:cubicBezTo>
                    <a:cubicBezTo>
                      <a:pt x="3537" y="19"/>
                      <a:pt x="3262" y="0"/>
                      <a:pt x="2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3" name="Google Shape;2133;p53"/>
            <p:cNvGrpSpPr/>
            <p:nvPr/>
          </p:nvGrpSpPr>
          <p:grpSpPr>
            <a:xfrm>
              <a:off x="4283765" y="5909097"/>
              <a:ext cx="324692" cy="345515"/>
              <a:chOff x="4283765" y="5909097"/>
              <a:chExt cx="324692" cy="345515"/>
            </a:xfrm>
          </p:grpSpPr>
          <p:sp>
            <p:nvSpPr>
              <p:cNvPr id="2134" name="Google Shape;2134;p53"/>
              <p:cNvSpPr/>
              <p:nvPr/>
            </p:nvSpPr>
            <p:spPr>
              <a:xfrm>
                <a:off x="4388101" y="5909097"/>
                <a:ext cx="112425" cy="113623"/>
              </a:xfrm>
              <a:custGeom>
                <a:avLst/>
                <a:gdLst/>
                <a:ahLst/>
                <a:cxnLst/>
                <a:rect l="l" t="t" r="r" b="b"/>
                <a:pathLst>
                  <a:path w="1501" h="1517" extrusionOk="0">
                    <a:moveTo>
                      <a:pt x="721" y="319"/>
                    </a:moveTo>
                    <a:cubicBezTo>
                      <a:pt x="760" y="319"/>
                      <a:pt x="787" y="332"/>
                      <a:pt x="798" y="338"/>
                    </a:cubicBezTo>
                    <a:cubicBezTo>
                      <a:pt x="1025" y="445"/>
                      <a:pt x="1156" y="707"/>
                      <a:pt x="1132" y="969"/>
                    </a:cubicBezTo>
                    <a:cubicBezTo>
                      <a:pt x="1132" y="1029"/>
                      <a:pt x="1108" y="1064"/>
                      <a:pt x="1084" y="1100"/>
                    </a:cubicBezTo>
                    <a:cubicBezTo>
                      <a:pt x="1072" y="1112"/>
                      <a:pt x="1037" y="1136"/>
                      <a:pt x="1013" y="1160"/>
                    </a:cubicBezTo>
                    <a:cubicBezTo>
                      <a:pt x="957" y="1194"/>
                      <a:pt x="890" y="1213"/>
                      <a:pt x="819" y="1213"/>
                    </a:cubicBezTo>
                    <a:cubicBezTo>
                      <a:pt x="769" y="1213"/>
                      <a:pt x="717" y="1203"/>
                      <a:pt x="667" y="1183"/>
                    </a:cubicBezTo>
                    <a:cubicBezTo>
                      <a:pt x="548" y="1148"/>
                      <a:pt x="441" y="1064"/>
                      <a:pt x="394" y="969"/>
                    </a:cubicBezTo>
                    <a:cubicBezTo>
                      <a:pt x="334" y="814"/>
                      <a:pt x="417" y="529"/>
                      <a:pt x="560" y="398"/>
                    </a:cubicBezTo>
                    <a:cubicBezTo>
                      <a:pt x="623" y="335"/>
                      <a:pt x="678" y="319"/>
                      <a:pt x="721" y="319"/>
                    </a:cubicBezTo>
                    <a:close/>
                    <a:moveTo>
                      <a:pt x="730" y="0"/>
                    </a:moveTo>
                    <a:cubicBezTo>
                      <a:pt x="607" y="0"/>
                      <a:pt x="483" y="53"/>
                      <a:pt x="370" y="159"/>
                    </a:cubicBezTo>
                    <a:cubicBezTo>
                      <a:pt x="144" y="374"/>
                      <a:pt x="1" y="790"/>
                      <a:pt x="132" y="1088"/>
                    </a:cubicBezTo>
                    <a:cubicBezTo>
                      <a:pt x="203" y="1267"/>
                      <a:pt x="370" y="1410"/>
                      <a:pt x="572" y="1469"/>
                    </a:cubicBezTo>
                    <a:cubicBezTo>
                      <a:pt x="644" y="1505"/>
                      <a:pt x="739" y="1517"/>
                      <a:pt x="810" y="1517"/>
                    </a:cubicBezTo>
                    <a:cubicBezTo>
                      <a:pt x="929" y="1517"/>
                      <a:pt x="1048" y="1481"/>
                      <a:pt x="1168" y="1421"/>
                    </a:cubicBezTo>
                    <a:cubicBezTo>
                      <a:pt x="1227" y="1386"/>
                      <a:pt x="1287" y="1338"/>
                      <a:pt x="1334" y="1279"/>
                    </a:cubicBezTo>
                    <a:cubicBezTo>
                      <a:pt x="1394" y="1219"/>
                      <a:pt x="1418" y="1112"/>
                      <a:pt x="1441" y="1005"/>
                    </a:cubicBezTo>
                    <a:cubicBezTo>
                      <a:pt x="1501" y="624"/>
                      <a:pt x="1287" y="231"/>
                      <a:pt x="941" y="52"/>
                    </a:cubicBezTo>
                    <a:cubicBezTo>
                      <a:pt x="872" y="18"/>
                      <a:pt x="801" y="0"/>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3"/>
              <p:cNvSpPr/>
              <p:nvPr/>
            </p:nvSpPr>
            <p:spPr>
              <a:xfrm>
                <a:off x="4384581" y="6149827"/>
                <a:ext cx="117743" cy="104785"/>
              </a:xfrm>
              <a:custGeom>
                <a:avLst/>
                <a:gdLst/>
                <a:ahLst/>
                <a:cxnLst/>
                <a:rect l="l" t="t" r="r" b="b"/>
                <a:pathLst>
                  <a:path w="1572" h="1399" extrusionOk="0">
                    <a:moveTo>
                      <a:pt x="717" y="326"/>
                    </a:moveTo>
                    <a:cubicBezTo>
                      <a:pt x="865" y="326"/>
                      <a:pt x="1055" y="405"/>
                      <a:pt x="1155" y="505"/>
                    </a:cubicBezTo>
                    <a:cubicBezTo>
                      <a:pt x="1274" y="624"/>
                      <a:pt x="1226" y="708"/>
                      <a:pt x="1215" y="743"/>
                    </a:cubicBezTo>
                    <a:cubicBezTo>
                      <a:pt x="1119" y="956"/>
                      <a:pt x="901" y="1083"/>
                      <a:pt x="678" y="1083"/>
                    </a:cubicBezTo>
                    <a:cubicBezTo>
                      <a:pt x="650" y="1083"/>
                      <a:pt x="623" y="1081"/>
                      <a:pt x="595" y="1077"/>
                    </a:cubicBezTo>
                    <a:cubicBezTo>
                      <a:pt x="536" y="1077"/>
                      <a:pt x="488" y="1065"/>
                      <a:pt x="453" y="1041"/>
                    </a:cubicBezTo>
                    <a:cubicBezTo>
                      <a:pt x="441" y="1017"/>
                      <a:pt x="417" y="994"/>
                      <a:pt x="393" y="958"/>
                    </a:cubicBezTo>
                    <a:cubicBezTo>
                      <a:pt x="345" y="874"/>
                      <a:pt x="322" y="743"/>
                      <a:pt x="369" y="624"/>
                    </a:cubicBezTo>
                    <a:cubicBezTo>
                      <a:pt x="417" y="505"/>
                      <a:pt x="488" y="398"/>
                      <a:pt x="595" y="351"/>
                    </a:cubicBezTo>
                    <a:cubicBezTo>
                      <a:pt x="629" y="334"/>
                      <a:pt x="671" y="326"/>
                      <a:pt x="717" y="326"/>
                    </a:cubicBezTo>
                    <a:close/>
                    <a:moveTo>
                      <a:pt x="700" y="1"/>
                    </a:moveTo>
                    <a:cubicBezTo>
                      <a:pt x="608" y="1"/>
                      <a:pt x="519" y="17"/>
                      <a:pt x="441" y="53"/>
                    </a:cubicBezTo>
                    <a:cubicBezTo>
                      <a:pt x="262" y="148"/>
                      <a:pt x="119" y="303"/>
                      <a:pt x="60" y="517"/>
                    </a:cubicBezTo>
                    <a:cubicBezTo>
                      <a:pt x="0" y="720"/>
                      <a:pt x="12" y="946"/>
                      <a:pt x="119" y="1113"/>
                    </a:cubicBezTo>
                    <a:cubicBezTo>
                      <a:pt x="167" y="1184"/>
                      <a:pt x="202" y="1232"/>
                      <a:pt x="262" y="1279"/>
                    </a:cubicBezTo>
                    <a:cubicBezTo>
                      <a:pt x="345" y="1339"/>
                      <a:pt x="429" y="1363"/>
                      <a:pt x="548" y="1386"/>
                    </a:cubicBezTo>
                    <a:cubicBezTo>
                      <a:pt x="595" y="1398"/>
                      <a:pt x="619" y="1398"/>
                      <a:pt x="667" y="1398"/>
                    </a:cubicBezTo>
                    <a:cubicBezTo>
                      <a:pt x="1024" y="1398"/>
                      <a:pt x="1357" y="1184"/>
                      <a:pt x="1488" y="863"/>
                    </a:cubicBezTo>
                    <a:cubicBezTo>
                      <a:pt x="1572" y="660"/>
                      <a:pt x="1536" y="458"/>
                      <a:pt x="1369" y="279"/>
                    </a:cubicBezTo>
                    <a:cubicBezTo>
                      <a:pt x="1214" y="115"/>
                      <a:pt x="945"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3"/>
              <p:cNvSpPr/>
              <p:nvPr/>
            </p:nvSpPr>
            <p:spPr>
              <a:xfrm>
                <a:off x="4283765" y="6035005"/>
                <a:ext cx="324692" cy="105459"/>
              </a:xfrm>
              <a:custGeom>
                <a:avLst/>
                <a:gdLst/>
                <a:ahLst/>
                <a:cxnLst/>
                <a:rect l="l" t="t" r="r" b="b"/>
                <a:pathLst>
                  <a:path w="4335" h="1408" extrusionOk="0">
                    <a:moveTo>
                      <a:pt x="3144" y="300"/>
                    </a:moveTo>
                    <a:cubicBezTo>
                      <a:pt x="3418" y="300"/>
                      <a:pt x="3668" y="324"/>
                      <a:pt x="3954" y="372"/>
                    </a:cubicBezTo>
                    <a:lnTo>
                      <a:pt x="3965" y="372"/>
                    </a:lnTo>
                    <a:lnTo>
                      <a:pt x="3965" y="383"/>
                    </a:lnTo>
                    <a:cubicBezTo>
                      <a:pt x="3989" y="550"/>
                      <a:pt x="4025" y="717"/>
                      <a:pt x="4025" y="872"/>
                    </a:cubicBezTo>
                    <a:cubicBezTo>
                      <a:pt x="2799" y="967"/>
                      <a:pt x="1548" y="1026"/>
                      <a:pt x="334" y="1074"/>
                    </a:cubicBezTo>
                    <a:cubicBezTo>
                      <a:pt x="334" y="1026"/>
                      <a:pt x="346" y="955"/>
                      <a:pt x="346" y="872"/>
                    </a:cubicBezTo>
                    <a:cubicBezTo>
                      <a:pt x="346" y="788"/>
                      <a:pt x="358" y="717"/>
                      <a:pt x="358" y="693"/>
                    </a:cubicBezTo>
                    <a:lnTo>
                      <a:pt x="358" y="669"/>
                    </a:lnTo>
                    <a:cubicBezTo>
                      <a:pt x="358" y="633"/>
                      <a:pt x="382" y="598"/>
                      <a:pt x="382" y="598"/>
                    </a:cubicBezTo>
                    <a:cubicBezTo>
                      <a:pt x="382" y="598"/>
                      <a:pt x="394" y="598"/>
                      <a:pt x="453" y="562"/>
                    </a:cubicBezTo>
                    <a:cubicBezTo>
                      <a:pt x="679" y="479"/>
                      <a:pt x="1013" y="455"/>
                      <a:pt x="1310" y="443"/>
                    </a:cubicBezTo>
                    <a:cubicBezTo>
                      <a:pt x="1465" y="431"/>
                      <a:pt x="1608" y="431"/>
                      <a:pt x="1751" y="419"/>
                    </a:cubicBezTo>
                    <a:cubicBezTo>
                      <a:pt x="2203" y="360"/>
                      <a:pt x="2668" y="300"/>
                      <a:pt x="3144" y="300"/>
                    </a:cubicBezTo>
                    <a:close/>
                    <a:moveTo>
                      <a:pt x="13" y="1153"/>
                    </a:moveTo>
                    <a:lnTo>
                      <a:pt x="13" y="1153"/>
                    </a:lnTo>
                    <a:cubicBezTo>
                      <a:pt x="5" y="1167"/>
                      <a:pt x="1" y="1180"/>
                      <a:pt x="1" y="1193"/>
                    </a:cubicBezTo>
                    <a:cubicBezTo>
                      <a:pt x="5" y="1184"/>
                      <a:pt x="9" y="1170"/>
                      <a:pt x="13" y="1153"/>
                    </a:cubicBezTo>
                    <a:close/>
                    <a:moveTo>
                      <a:pt x="3132" y="0"/>
                    </a:moveTo>
                    <a:cubicBezTo>
                      <a:pt x="2656" y="0"/>
                      <a:pt x="2185" y="57"/>
                      <a:pt x="1715" y="110"/>
                    </a:cubicBezTo>
                    <a:cubicBezTo>
                      <a:pt x="1596" y="133"/>
                      <a:pt x="1453" y="145"/>
                      <a:pt x="1298" y="145"/>
                    </a:cubicBezTo>
                    <a:cubicBezTo>
                      <a:pt x="977" y="157"/>
                      <a:pt x="596" y="181"/>
                      <a:pt x="334" y="300"/>
                    </a:cubicBezTo>
                    <a:cubicBezTo>
                      <a:pt x="144" y="372"/>
                      <a:pt x="108" y="431"/>
                      <a:pt x="60" y="610"/>
                    </a:cubicBezTo>
                    <a:lnTo>
                      <a:pt x="60" y="633"/>
                    </a:lnTo>
                    <a:cubicBezTo>
                      <a:pt x="48" y="669"/>
                      <a:pt x="48" y="717"/>
                      <a:pt x="36" y="860"/>
                    </a:cubicBezTo>
                    <a:cubicBezTo>
                      <a:pt x="36" y="947"/>
                      <a:pt x="29" y="1081"/>
                      <a:pt x="13" y="1153"/>
                    </a:cubicBezTo>
                    <a:lnTo>
                      <a:pt x="13" y="1153"/>
                    </a:lnTo>
                    <a:cubicBezTo>
                      <a:pt x="34" y="1118"/>
                      <a:pt x="83" y="1086"/>
                      <a:pt x="144" y="1086"/>
                    </a:cubicBezTo>
                    <a:lnTo>
                      <a:pt x="144" y="1395"/>
                    </a:lnTo>
                    <a:cubicBezTo>
                      <a:pt x="144" y="1395"/>
                      <a:pt x="155" y="1395"/>
                      <a:pt x="179" y="1407"/>
                    </a:cubicBezTo>
                    <a:cubicBezTo>
                      <a:pt x="1525" y="1372"/>
                      <a:pt x="2858" y="1312"/>
                      <a:pt x="4204" y="1205"/>
                    </a:cubicBezTo>
                    <a:lnTo>
                      <a:pt x="4335" y="1193"/>
                    </a:lnTo>
                    <a:lnTo>
                      <a:pt x="4335" y="1038"/>
                    </a:lnTo>
                    <a:cubicBezTo>
                      <a:pt x="4335" y="800"/>
                      <a:pt x="4311" y="562"/>
                      <a:pt x="4263" y="336"/>
                    </a:cubicBezTo>
                    <a:cubicBezTo>
                      <a:pt x="4263" y="300"/>
                      <a:pt x="4251" y="205"/>
                      <a:pt x="4168" y="145"/>
                    </a:cubicBezTo>
                    <a:cubicBezTo>
                      <a:pt x="4108" y="86"/>
                      <a:pt x="4037" y="74"/>
                      <a:pt x="3989" y="74"/>
                    </a:cubicBezTo>
                    <a:cubicBezTo>
                      <a:pt x="3701" y="21"/>
                      <a:pt x="3415" y="0"/>
                      <a:pt x="3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37" name="Google Shape;2137;p53"/>
          <p:cNvGrpSpPr/>
          <p:nvPr/>
        </p:nvGrpSpPr>
        <p:grpSpPr>
          <a:xfrm>
            <a:off x="6241291" y="916312"/>
            <a:ext cx="685351" cy="718085"/>
            <a:chOff x="7008140" y="2017217"/>
            <a:chExt cx="559242" cy="585953"/>
          </a:xfrm>
        </p:grpSpPr>
        <p:sp>
          <p:nvSpPr>
            <p:cNvPr id="2138" name="Google Shape;2138;p53"/>
            <p:cNvSpPr/>
            <p:nvPr/>
          </p:nvSpPr>
          <p:spPr>
            <a:xfrm rot="2101408">
              <a:off x="7109464" y="2077386"/>
              <a:ext cx="356593" cy="465615"/>
            </a:xfrm>
            <a:custGeom>
              <a:avLst/>
              <a:gdLst/>
              <a:ahLst/>
              <a:cxnLst/>
              <a:rect l="l" t="t" r="r" b="b"/>
              <a:pathLst>
                <a:path w="14264" h="18625" extrusionOk="0">
                  <a:moveTo>
                    <a:pt x="6899" y="605"/>
                  </a:moveTo>
                  <a:cubicBezTo>
                    <a:pt x="7276" y="605"/>
                    <a:pt x="7655" y="641"/>
                    <a:pt x="8037" y="718"/>
                  </a:cubicBezTo>
                  <a:cubicBezTo>
                    <a:pt x="9585" y="1015"/>
                    <a:pt x="10775" y="1849"/>
                    <a:pt x="11645" y="3134"/>
                  </a:cubicBezTo>
                  <a:cubicBezTo>
                    <a:pt x="12347" y="4147"/>
                    <a:pt x="12776" y="5278"/>
                    <a:pt x="13002" y="6480"/>
                  </a:cubicBezTo>
                  <a:cubicBezTo>
                    <a:pt x="13157" y="7266"/>
                    <a:pt x="13228" y="8064"/>
                    <a:pt x="13240" y="8754"/>
                  </a:cubicBezTo>
                  <a:cubicBezTo>
                    <a:pt x="13204" y="10409"/>
                    <a:pt x="13014" y="11909"/>
                    <a:pt x="12633" y="13398"/>
                  </a:cubicBezTo>
                  <a:cubicBezTo>
                    <a:pt x="12157" y="15243"/>
                    <a:pt x="11049" y="16541"/>
                    <a:pt x="9287" y="17255"/>
                  </a:cubicBezTo>
                  <a:cubicBezTo>
                    <a:pt x="8379" y="17611"/>
                    <a:pt x="7456" y="17794"/>
                    <a:pt x="6521" y="17794"/>
                  </a:cubicBezTo>
                  <a:cubicBezTo>
                    <a:pt x="5986" y="17794"/>
                    <a:pt x="5448" y="17734"/>
                    <a:pt x="4906" y="17612"/>
                  </a:cubicBezTo>
                  <a:cubicBezTo>
                    <a:pt x="3548" y="17291"/>
                    <a:pt x="2572" y="16446"/>
                    <a:pt x="1822" y="15315"/>
                  </a:cubicBezTo>
                  <a:cubicBezTo>
                    <a:pt x="1262" y="14469"/>
                    <a:pt x="953" y="13529"/>
                    <a:pt x="774" y="12529"/>
                  </a:cubicBezTo>
                  <a:cubicBezTo>
                    <a:pt x="596" y="11493"/>
                    <a:pt x="596" y="10433"/>
                    <a:pt x="560" y="9385"/>
                  </a:cubicBezTo>
                  <a:cubicBezTo>
                    <a:pt x="548" y="8576"/>
                    <a:pt x="560" y="7754"/>
                    <a:pt x="715" y="6968"/>
                  </a:cubicBezTo>
                  <a:cubicBezTo>
                    <a:pt x="917" y="5897"/>
                    <a:pt x="1167" y="4825"/>
                    <a:pt x="1727" y="3861"/>
                  </a:cubicBezTo>
                  <a:cubicBezTo>
                    <a:pt x="2263" y="2908"/>
                    <a:pt x="3013" y="2182"/>
                    <a:pt x="3906" y="1563"/>
                  </a:cubicBezTo>
                  <a:cubicBezTo>
                    <a:pt x="4584" y="1110"/>
                    <a:pt x="5311" y="777"/>
                    <a:pt x="6096" y="658"/>
                  </a:cubicBezTo>
                  <a:cubicBezTo>
                    <a:pt x="6364" y="623"/>
                    <a:pt x="6631" y="605"/>
                    <a:pt x="6899" y="605"/>
                  </a:cubicBezTo>
                  <a:close/>
                  <a:moveTo>
                    <a:pt x="6758" y="1"/>
                  </a:moveTo>
                  <a:cubicBezTo>
                    <a:pt x="5882" y="1"/>
                    <a:pt x="5028" y="225"/>
                    <a:pt x="4203" y="694"/>
                  </a:cubicBezTo>
                  <a:cubicBezTo>
                    <a:pt x="2453" y="1670"/>
                    <a:pt x="1286" y="3134"/>
                    <a:pt x="679" y="5039"/>
                  </a:cubicBezTo>
                  <a:cubicBezTo>
                    <a:pt x="143" y="6671"/>
                    <a:pt x="0" y="8338"/>
                    <a:pt x="12" y="10004"/>
                  </a:cubicBezTo>
                  <a:cubicBezTo>
                    <a:pt x="24" y="10838"/>
                    <a:pt x="72" y="11624"/>
                    <a:pt x="203" y="12398"/>
                  </a:cubicBezTo>
                  <a:cubicBezTo>
                    <a:pt x="369" y="13374"/>
                    <a:pt x="691" y="14279"/>
                    <a:pt x="1084" y="15172"/>
                  </a:cubicBezTo>
                  <a:cubicBezTo>
                    <a:pt x="1489" y="16065"/>
                    <a:pt x="2036" y="16839"/>
                    <a:pt x="2810" y="17422"/>
                  </a:cubicBezTo>
                  <a:cubicBezTo>
                    <a:pt x="3953" y="18279"/>
                    <a:pt x="5263" y="18624"/>
                    <a:pt x="6692" y="18624"/>
                  </a:cubicBezTo>
                  <a:cubicBezTo>
                    <a:pt x="7561" y="18624"/>
                    <a:pt x="8370" y="18434"/>
                    <a:pt x="9192" y="18160"/>
                  </a:cubicBezTo>
                  <a:cubicBezTo>
                    <a:pt x="10442" y="17743"/>
                    <a:pt x="11514" y="17065"/>
                    <a:pt x="12299" y="15993"/>
                  </a:cubicBezTo>
                  <a:cubicBezTo>
                    <a:pt x="12990" y="15053"/>
                    <a:pt x="13431" y="13993"/>
                    <a:pt x="13716" y="12874"/>
                  </a:cubicBezTo>
                  <a:cubicBezTo>
                    <a:pt x="14097" y="11243"/>
                    <a:pt x="14264" y="9576"/>
                    <a:pt x="14133" y="7873"/>
                  </a:cubicBezTo>
                  <a:cubicBezTo>
                    <a:pt x="14002" y="6111"/>
                    <a:pt x="13490" y="4444"/>
                    <a:pt x="12561" y="2920"/>
                  </a:cubicBezTo>
                  <a:cubicBezTo>
                    <a:pt x="12109" y="2206"/>
                    <a:pt x="11526" y="1610"/>
                    <a:pt x="10799" y="1182"/>
                  </a:cubicBezTo>
                  <a:cubicBezTo>
                    <a:pt x="10013" y="718"/>
                    <a:pt x="9144" y="456"/>
                    <a:pt x="8287" y="217"/>
                  </a:cubicBezTo>
                  <a:cubicBezTo>
                    <a:pt x="7771" y="74"/>
                    <a:pt x="7261" y="1"/>
                    <a:pt x="6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3"/>
            <p:cNvSpPr/>
            <p:nvPr/>
          </p:nvSpPr>
          <p:spPr>
            <a:xfrm rot="2101408">
              <a:off x="7235110" y="2212389"/>
              <a:ext cx="111648" cy="191271"/>
            </a:xfrm>
            <a:custGeom>
              <a:avLst/>
              <a:gdLst/>
              <a:ahLst/>
              <a:cxnLst/>
              <a:rect l="l" t="t" r="r" b="b"/>
              <a:pathLst>
                <a:path w="4466" h="7651" extrusionOk="0">
                  <a:moveTo>
                    <a:pt x="2321" y="456"/>
                  </a:moveTo>
                  <a:cubicBezTo>
                    <a:pt x="2412" y="456"/>
                    <a:pt x="2511" y="480"/>
                    <a:pt x="2620" y="530"/>
                  </a:cubicBezTo>
                  <a:cubicBezTo>
                    <a:pt x="3120" y="768"/>
                    <a:pt x="3441" y="1185"/>
                    <a:pt x="3656" y="1673"/>
                  </a:cubicBezTo>
                  <a:cubicBezTo>
                    <a:pt x="3941" y="2280"/>
                    <a:pt x="4013" y="2947"/>
                    <a:pt x="4048" y="3626"/>
                  </a:cubicBezTo>
                  <a:cubicBezTo>
                    <a:pt x="4037" y="3745"/>
                    <a:pt x="4037" y="3864"/>
                    <a:pt x="4037" y="3959"/>
                  </a:cubicBezTo>
                  <a:cubicBezTo>
                    <a:pt x="4013" y="4733"/>
                    <a:pt x="3977" y="5495"/>
                    <a:pt x="3679" y="6221"/>
                  </a:cubicBezTo>
                  <a:cubicBezTo>
                    <a:pt x="3435" y="6806"/>
                    <a:pt x="2963" y="7153"/>
                    <a:pt x="2398" y="7153"/>
                  </a:cubicBezTo>
                  <a:cubicBezTo>
                    <a:pt x="2330" y="7153"/>
                    <a:pt x="2261" y="7148"/>
                    <a:pt x="2191" y="7138"/>
                  </a:cubicBezTo>
                  <a:cubicBezTo>
                    <a:pt x="1893" y="7090"/>
                    <a:pt x="1655" y="6935"/>
                    <a:pt x="1489" y="6685"/>
                  </a:cubicBezTo>
                  <a:cubicBezTo>
                    <a:pt x="1215" y="6269"/>
                    <a:pt x="1036" y="5804"/>
                    <a:pt x="1012" y="5316"/>
                  </a:cubicBezTo>
                  <a:cubicBezTo>
                    <a:pt x="953" y="4554"/>
                    <a:pt x="905" y="3780"/>
                    <a:pt x="1060" y="3030"/>
                  </a:cubicBezTo>
                  <a:cubicBezTo>
                    <a:pt x="1203" y="2233"/>
                    <a:pt x="1381" y="1447"/>
                    <a:pt x="1846" y="744"/>
                  </a:cubicBezTo>
                  <a:cubicBezTo>
                    <a:pt x="1974" y="559"/>
                    <a:pt x="2130" y="456"/>
                    <a:pt x="2321" y="456"/>
                  </a:cubicBezTo>
                  <a:close/>
                  <a:moveTo>
                    <a:pt x="2121" y="0"/>
                  </a:moveTo>
                  <a:cubicBezTo>
                    <a:pt x="1742" y="0"/>
                    <a:pt x="1376" y="165"/>
                    <a:pt x="1060" y="494"/>
                  </a:cubicBezTo>
                  <a:cubicBezTo>
                    <a:pt x="834" y="732"/>
                    <a:pt x="655" y="982"/>
                    <a:pt x="524" y="1280"/>
                  </a:cubicBezTo>
                  <a:cubicBezTo>
                    <a:pt x="119" y="2149"/>
                    <a:pt x="0" y="3042"/>
                    <a:pt x="12" y="3995"/>
                  </a:cubicBezTo>
                  <a:cubicBezTo>
                    <a:pt x="48" y="4733"/>
                    <a:pt x="143" y="5483"/>
                    <a:pt x="429" y="6197"/>
                  </a:cubicBezTo>
                  <a:cubicBezTo>
                    <a:pt x="643" y="6721"/>
                    <a:pt x="941" y="7162"/>
                    <a:pt x="1441" y="7447"/>
                  </a:cubicBezTo>
                  <a:cubicBezTo>
                    <a:pt x="1666" y="7565"/>
                    <a:pt x="1892" y="7650"/>
                    <a:pt x="2150" y="7650"/>
                  </a:cubicBezTo>
                  <a:cubicBezTo>
                    <a:pt x="2206" y="7650"/>
                    <a:pt x="2263" y="7646"/>
                    <a:pt x="2322" y="7638"/>
                  </a:cubicBezTo>
                  <a:cubicBezTo>
                    <a:pt x="3179" y="7519"/>
                    <a:pt x="3703" y="6995"/>
                    <a:pt x="4037" y="6245"/>
                  </a:cubicBezTo>
                  <a:cubicBezTo>
                    <a:pt x="4298" y="5650"/>
                    <a:pt x="4394" y="5007"/>
                    <a:pt x="4418" y="4364"/>
                  </a:cubicBezTo>
                  <a:cubicBezTo>
                    <a:pt x="4465" y="3626"/>
                    <a:pt x="4429" y="2864"/>
                    <a:pt x="4239" y="2137"/>
                  </a:cubicBezTo>
                  <a:cubicBezTo>
                    <a:pt x="4013" y="1423"/>
                    <a:pt x="3679" y="780"/>
                    <a:pt x="3048" y="328"/>
                  </a:cubicBezTo>
                  <a:cubicBezTo>
                    <a:pt x="2744" y="109"/>
                    <a:pt x="2429" y="0"/>
                    <a:pt x="2121"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3"/>
            <p:cNvSpPr/>
            <p:nvPr/>
          </p:nvSpPr>
          <p:spPr>
            <a:xfrm rot="2101408">
              <a:off x="7129252" y="2095299"/>
              <a:ext cx="317018" cy="429791"/>
            </a:xfrm>
            <a:custGeom>
              <a:avLst/>
              <a:gdLst/>
              <a:ahLst/>
              <a:cxnLst/>
              <a:rect l="l" t="t" r="r" b="b"/>
              <a:pathLst>
                <a:path w="12681" h="17192" extrusionOk="0">
                  <a:moveTo>
                    <a:pt x="6520" y="4722"/>
                  </a:moveTo>
                  <a:cubicBezTo>
                    <a:pt x="6830" y="4722"/>
                    <a:pt x="7148" y="4833"/>
                    <a:pt x="7454" y="5059"/>
                  </a:cubicBezTo>
                  <a:cubicBezTo>
                    <a:pt x="8085" y="5500"/>
                    <a:pt x="8418" y="6142"/>
                    <a:pt x="8621" y="6857"/>
                  </a:cubicBezTo>
                  <a:cubicBezTo>
                    <a:pt x="8811" y="7583"/>
                    <a:pt x="8835" y="8345"/>
                    <a:pt x="8799" y="9083"/>
                  </a:cubicBezTo>
                  <a:cubicBezTo>
                    <a:pt x="8764" y="9750"/>
                    <a:pt x="8680" y="10369"/>
                    <a:pt x="8442" y="10964"/>
                  </a:cubicBezTo>
                  <a:cubicBezTo>
                    <a:pt x="8109" y="11726"/>
                    <a:pt x="7585" y="12238"/>
                    <a:pt x="6728" y="12358"/>
                  </a:cubicBezTo>
                  <a:cubicBezTo>
                    <a:pt x="6664" y="12367"/>
                    <a:pt x="6603" y="12371"/>
                    <a:pt x="6544" y="12371"/>
                  </a:cubicBezTo>
                  <a:cubicBezTo>
                    <a:pt x="6290" y="12371"/>
                    <a:pt x="6068" y="12292"/>
                    <a:pt x="5847" y="12167"/>
                  </a:cubicBezTo>
                  <a:cubicBezTo>
                    <a:pt x="5347" y="11893"/>
                    <a:pt x="5049" y="11441"/>
                    <a:pt x="4835" y="10917"/>
                  </a:cubicBezTo>
                  <a:cubicBezTo>
                    <a:pt x="4549" y="10202"/>
                    <a:pt x="4454" y="9464"/>
                    <a:pt x="4418" y="8714"/>
                  </a:cubicBezTo>
                  <a:cubicBezTo>
                    <a:pt x="4406" y="7762"/>
                    <a:pt x="4525" y="6869"/>
                    <a:pt x="4930" y="6011"/>
                  </a:cubicBezTo>
                  <a:cubicBezTo>
                    <a:pt x="5061" y="5714"/>
                    <a:pt x="5239" y="5452"/>
                    <a:pt x="5466" y="5214"/>
                  </a:cubicBezTo>
                  <a:cubicBezTo>
                    <a:pt x="5779" y="4887"/>
                    <a:pt x="6143" y="4722"/>
                    <a:pt x="6520" y="4722"/>
                  </a:cubicBezTo>
                  <a:close/>
                  <a:moveTo>
                    <a:pt x="6337" y="0"/>
                  </a:moveTo>
                  <a:cubicBezTo>
                    <a:pt x="6074" y="0"/>
                    <a:pt x="5812" y="19"/>
                    <a:pt x="5549" y="58"/>
                  </a:cubicBezTo>
                  <a:cubicBezTo>
                    <a:pt x="4763" y="177"/>
                    <a:pt x="4037" y="499"/>
                    <a:pt x="3358" y="963"/>
                  </a:cubicBezTo>
                  <a:cubicBezTo>
                    <a:pt x="2465" y="1570"/>
                    <a:pt x="1715" y="2309"/>
                    <a:pt x="1179" y="3261"/>
                  </a:cubicBezTo>
                  <a:cubicBezTo>
                    <a:pt x="620" y="4226"/>
                    <a:pt x="370" y="5297"/>
                    <a:pt x="167" y="6369"/>
                  </a:cubicBezTo>
                  <a:cubicBezTo>
                    <a:pt x="13" y="7154"/>
                    <a:pt x="1" y="7976"/>
                    <a:pt x="13" y="8774"/>
                  </a:cubicBezTo>
                  <a:cubicBezTo>
                    <a:pt x="48" y="9833"/>
                    <a:pt x="48" y="10893"/>
                    <a:pt x="227" y="11929"/>
                  </a:cubicBezTo>
                  <a:cubicBezTo>
                    <a:pt x="405" y="12929"/>
                    <a:pt x="715" y="13870"/>
                    <a:pt x="1275" y="14715"/>
                  </a:cubicBezTo>
                  <a:cubicBezTo>
                    <a:pt x="2025" y="15846"/>
                    <a:pt x="3001" y="16691"/>
                    <a:pt x="4358" y="17001"/>
                  </a:cubicBezTo>
                  <a:cubicBezTo>
                    <a:pt x="4908" y="17128"/>
                    <a:pt x="5454" y="17191"/>
                    <a:pt x="5997" y="17191"/>
                  </a:cubicBezTo>
                  <a:cubicBezTo>
                    <a:pt x="6923" y="17191"/>
                    <a:pt x="7839" y="17009"/>
                    <a:pt x="8740" y="16656"/>
                  </a:cubicBezTo>
                  <a:cubicBezTo>
                    <a:pt x="10502" y="15941"/>
                    <a:pt x="11609" y="14644"/>
                    <a:pt x="12086" y="12798"/>
                  </a:cubicBezTo>
                  <a:cubicBezTo>
                    <a:pt x="12467" y="11310"/>
                    <a:pt x="12657" y="9786"/>
                    <a:pt x="12681" y="8143"/>
                  </a:cubicBezTo>
                  <a:cubicBezTo>
                    <a:pt x="12657" y="7452"/>
                    <a:pt x="12609" y="6654"/>
                    <a:pt x="12455" y="5881"/>
                  </a:cubicBezTo>
                  <a:cubicBezTo>
                    <a:pt x="12228" y="4666"/>
                    <a:pt x="11800" y="3535"/>
                    <a:pt x="11097" y="2523"/>
                  </a:cubicBezTo>
                  <a:cubicBezTo>
                    <a:pt x="10228" y="1249"/>
                    <a:pt x="9038" y="416"/>
                    <a:pt x="7490" y="118"/>
                  </a:cubicBezTo>
                  <a:cubicBezTo>
                    <a:pt x="7102" y="40"/>
                    <a:pt x="6719" y="0"/>
                    <a:pt x="6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7"/>
        <p:cNvGrpSpPr/>
        <p:nvPr/>
      </p:nvGrpSpPr>
      <p:grpSpPr>
        <a:xfrm>
          <a:off x="0" y="0"/>
          <a:ext cx="0" cy="0"/>
          <a:chOff x="0" y="0"/>
          <a:chExt cx="0" cy="0"/>
        </a:xfrm>
      </p:grpSpPr>
      <p:sp>
        <p:nvSpPr>
          <p:cNvPr id="1901" name="Google Shape;1901;p47"/>
          <p:cNvSpPr/>
          <p:nvPr/>
        </p:nvSpPr>
        <p:spPr>
          <a:xfrm>
            <a:off x="1172498" y="757592"/>
            <a:ext cx="914400" cy="365760"/>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n-lt"/>
            </a:endParaRPr>
          </a:p>
        </p:txBody>
      </p:sp>
      <p:sp>
        <p:nvSpPr>
          <p:cNvPr id="1903" name="Google Shape;1903;p47"/>
          <p:cNvSpPr txBox="1">
            <a:spLocks noGrp="1"/>
          </p:cNvSpPr>
          <p:nvPr>
            <p:ph type="subTitle" idx="2"/>
          </p:nvPr>
        </p:nvSpPr>
        <p:spPr>
          <a:xfrm>
            <a:off x="1172497" y="772859"/>
            <a:ext cx="1013100" cy="331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000" dirty="0">
                <a:latin typeface="+mn-lt"/>
              </a:rPr>
              <a:t>HĐ2</a:t>
            </a:r>
            <a:endParaRPr sz="2000" dirty="0">
              <a:latin typeface="+mn-lt"/>
            </a:endParaRPr>
          </a:p>
        </p:txBody>
      </p:sp>
      <p:sp>
        <p:nvSpPr>
          <p:cNvPr id="1913" name="Google Shape;1913;p47"/>
          <p:cNvSpPr/>
          <p:nvPr/>
        </p:nvSpPr>
        <p:spPr>
          <a:xfrm>
            <a:off x="8514000" y="-28307"/>
            <a:ext cx="630000" cy="63000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914" name="Google Shape;1914;p47"/>
          <p:cNvSpPr/>
          <p:nvPr/>
        </p:nvSpPr>
        <p:spPr>
          <a:xfrm>
            <a:off x="3193" y="145954"/>
            <a:ext cx="630000" cy="630000"/>
          </a:xfrm>
          <a:prstGeom prst="ellipse">
            <a:avLst/>
          </a:pr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nvGrpSpPr>
          <p:cNvPr id="1929" name="Google Shape;1929;p47"/>
          <p:cNvGrpSpPr/>
          <p:nvPr/>
        </p:nvGrpSpPr>
        <p:grpSpPr>
          <a:xfrm>
            <a:off x="214107" y="319297"/>
            <a:ext cx="208175" cy="283300"/>
            <a:chOff x="4934275" y="1901075"/>
            <a:chExt cx="208175" cy="283300"/>
          </a:xfrm>
        </p:grpSpPr>
        <p:sp>
          <p:nvSpPr>
            <p:cNvPr id="1930" name="Google Shape;1930;p47"/>
            <p:cNvSpPr/>
            <p:nvPr/>
          </p:nvSpPr>
          <p:spPr>
            <a:xfrm>
              <a:off x="4964900" y="2147500"/>
              <a:ext cx="43550" cy="29800"/>
            </a:xfrm>
            <a:custGeom>
              <a:avLst/>
              <a:gdLst/>
              <a:ahLst/>
              <a:cxnLst/>
              <a:rect l="l" t="t" r="r" b="b"/>
              <a:pathLst>
                <a:path w="1742" h="1192" extrusionOk="0">
                  <a:moveTo>
                    <a:pt x="0" y="1"/>
                  </a:moveTo>
                  <a:lnTo>
                    <a:pt x="0" y="1111"/>
                  </a:lnTo>
                  <a:cubicBezTo>
                    <a:pt x="0" y="1144"/>
                    <a:pt x="57" y="1191"/>
                    <a:pt x="110" y="1191"/>
                  </a:cubicBezTo>
                  <a:cubicBezTo>
                    <a:pt x="118" y="1191"/>
                    <a:pt x="126" y="1190"/>
                    <a:pt x="134" y="1188"/>
                  </a:cubicBezTo>
                  <a:lnTo>
                    <a:pt x="842" y="939"/>
                  </a:lnTo>
                  <a:lnTo>
                    <a:pt x="900" y="939"/>
                  </a:lnTo>
                  <a:lnTo>
                    <a:pt x="1608" y="1188"/>
                  </a:lnTo>
                  <a:cubicBezTo>
                    <a:pt x="1616" y="1190"/>
                    <a:pt x="1624" y="1191"/>
                    <a:pt x="1632" y="1191"/>
                  </a:cubicBezTo>
                  <a:cubicBezTo>
                    <a:pt x="1685" y="1191"/>
                    <a:pt x="1742" y="1144"/>
                    <a:pt x="1742" y="1111"/>
                  </a:cubicBezTo>
                  <a:lnTo>
                    <a:pt x="17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7"/>
            <p:cNvSpPr/>
            <p:nvPr/>
          </p:nvSpPr>
          <p:spPr>
            <a:xfrm>
              <a:off x="4956750" y="2139850"/>
              <a:ext cx="58900" cy="44525"/>
            </a:xfrm>
            <a:custGeom>
              <a:avLst/>
              <a:gdLst/>
              <a:ahLst/>
              <a:cxnLst/>
              <a:rect l="l" t="t" r="r" b="b"/>
              <a:pathLst>
                <a:path w="2356" h="1781" extrusionOk="0">
                  <a:moveTo>
                    <a:pt x="1781" y="594"/>
                  </a:moveTo>
                  <a:lnTo>
                    <a:pt x="1781" y="1111"/>
                  </a:lnTo>
                  <a:lnTo>
                    <a:pt x="1360" y="958"/>
                  </a:lnTo>
                  <a:cubicBezTo>
                    <a:pt x="1302" y="939"/>
                    <a:pt x="1264" y="939"/>
                    <a:pt x="1207" y="939"/>
                  </a:cubicBezTo>
                  <a:cubicBezTo>
                    <a:pt x="1168" y="939"/>
                    <a:pt x="1111" y="939"/>
                    <a:pt x="1073" y="958"/>
                  </a:cubicBezTo>
                  <a:lnTo>
                    <a:pt x="632" y="1111"/>
                  </a:lnTo>
                  <a:lnTo>
                    <a:pt x="632" y="594"/>
                  </a:lnTo>
                  <a:close/>
                  <a:moveTo>
                    <a:pt x="1" y="1"/>
                  </a:moveTo>
                  <a:lnTo>
                    <a:pt x="1" y="1398"/>
                  </a:lnTo>
                  <a:cubicBezTo>
                    <a:pt x="1" y="1608"/>
                    <a:pt x="211" y="1781"/>
                    <a:pt x="422" y="1781"/>
                  </a:cubicBezTo>
                  <a:cubicBezTo>
                    <a:pt x="460" y="1781"/>
                    <a:pt x="518" y="1781"/>
                    <a:pt x="556" y="1742"/>
                  </a:cubicBezTo>
                  <a:lnTo>
                    <a:pt x="1188" y="1532"/>
                  </a:lnTo>
                  <a:lnTo>
                    <a:pt x="1800" y="1742"/>
                  </a:lnTo>
                  <a:cubicBezTo>
                    <a:pt x="1857" y="1781"/>
                    <a:pt x="1896" y="1781"/>
                    <a:pt x="1953" y="1781"/>
                  </a:cubicBezTo>
                  <a:cubicBezTo>
                    <a:pt x="2183" y="1781"/>
                    <a:pt x="2355" y="1608"/>
                    <a:pt x="2336" y="1398"/>
                  </a:cubicBezTo>
                  <a:lnTo>
                    <a:pt x="23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7"/>
            <p:cNvSpPr/>
            <p:nvPr/>
          </p:nvSpPr>
          <p:spPr>
            <a:xfrm>
              <a:off x="4934275" y="1901075"/>
              <a:ext cx="208175" cy="253150"/>
            </a:xfrm>
            <a:custGeom>
              <a:avLst/>
              <a:gdLst/>
              <a:ahLst/>
              <a:cxnLst/>
              <a:rect l="l" t="t" r="r" b="b"/>
              <a:pathLst>
                <a:path w="8327" h="10126" extrusionOk="0">
                  <a:moveTo>
                    <a:pt x="7350" y="613"/>
                  </a:moveTo>
                  <a:cubicBezTo>
                    <a:pt x="7542" y="613"/>
                    <a:pt x="7714" y="766"/>
                    <a:pt x="7714" y="958"/>
                  </a:cubicBezTo>
                  <a:lnTo>
                    <a:pt x="7714" y="9169"/>
                  </a:lnTo>
                  <a:cubicBezTo>
                    <a:pt x="7714" y="9360"/>
                    <a:pt x="7542" y="9533"/>
                    <a:pt x="7350" y="9533"/>
                  </a:cubicBezTo>
                  <a:lnTo>
                    <a:pt x="1321" y="9533"/>
                  </a:lnTo>
                  <a:cubicBezTo>
                    <a:pt x="919" y="9533"/>
                    <a:pt x="574" y="9188"/>
                    <a:pt x="574" y="8786"/>
                  </a:cubicBezTo>
                  <a:lnTo>
                    <a:pt x="574" y="1340"/>
                  </a:lnTo>
                  <a:cubicBezTo>
                    <a:pt x="574" y="938"/>
                    <a:pt x="919" y="613"/>
                    <a:pt x="1321" y="613"/>
                  </a:cubicBezTo>
                  <a:close/>
                  <a:moveTo>
                    <a:pt x="1340" y="0"/>
                  </a:moveTo>
                  <a:cubicBezTo>
                    <a:pt x="594" y="0"/>
                    <a:pt x="0" y="613"/>
                    <a:pt x="0" y="1340"/>
                  </a:cubicBezTo>
                  <a:lnTo>
                    <a:pt x="0" y="8786"/>
                  </a:lnTo>
                  <a:cubicBezTo>
                    <a:pt x="0" y="9533"/>
                    <a:pt x="594" y="10126"/>
                    <a:pt x="1340" y="10126"/>
                  </a:cubicBezTo>
                  <a:lnTo>
                    <a:pt x="7369" y="10126"/>
                  </a:lnTo>
                  <a:cubicBezTo>
                    <a:pt x="7867" y="10126"/>
                    <a:pt x="8307" y="9705"/>
                    <a:pt x="8326" y="9169"/>
                  </a:cubicBezTo>
                  <a:lnTo>
                    <a:pt x="8326" y="958"/>
                  </a:lnTo>
                  <a:cubicBezTo>
                    <a:pt x="8326" y="441"/>
                    <a:pt x="7905" y="0"/>
                    <a:pt x="7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7"/>
            <p:cNvSpPr/>
            <p:nvPr/>
          </p:nvSpPr>
          <p:spPr>
            <a:xfrm>
              <a:off x="4980200" y="1960400"/>
              <a:ext cx="115825" cy="59850"/>
            </a:xfrm>
            <a:custGeom>
              <a:avLst/>
              <a:gdLst/>
              <a:ahLst/>
              <a:cxnLst/>
              <a:rect l="l" t="t" r="r" b="b"/>
              <a:pathLst>
                <a:path w="4633" h="2394" extrusionOk="0">
                  <a:moveTo>
                    <a:pt x="364" y="1"/>
                  </a:moveTo>
                  <a:cubicBezTo>
                    <a:pt x="173" y="1"/>
                    <a:pt x="1" y="154"/>
                    <a:pt x="1" y="365"/>
                  </a:cubicBezTo>
                  <a:lnTo>
                    <a:pt x="1" y="2030"/>
                  </a:lnTo>
                  <a:cubicBezTo>
                    <a:pt x="1" y="2221"/>
                    <a:pt x="154" y="2393"/>
                    <a:pt x="364" y="2393"/>
                  </a:cubicBezTo>
                  <a:lnTo>
                    <a:pt x="4269" y="2393"/>
                  </a:lnTo>
                  <a:cubicBezTo>
                    <a:pt x="4460" y="2393"/>
                    <a:pt x="4633" y="2221"/>
                    <a:pt x="4633" y="2030"/>
                  </a:cubicBezTo>
                  <a:lnTo>
                    <a:pt x="4633" y="365"/>
                  </a:lnTo>
                  <a:cubicBezTo>
                    <a:pt x="4633" y="173"/>
                    <a:pt x="4480" y="1"/>
                    <a:pt x="42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7"/>
            <p:cNvSpPr/>
            <p:nvPr/>
          </p:nvSpPr>
          <p:spPr>
            <a:xfrm>
              <a:off x="4972550" y="1952750"/>
              <a:ext cx="131125" cy="75150"/>
            </a:xfrm>
            <a:custGeom>
              <a:avLst/>
              <a:gdLst/>
              <a:ahLst/>
              <a:cxnLst/>
              <a:rect l="l" t="t" r="r" b="b"/>
              <a:pathLst>
                <a:path w="5245" h="3006" extrusionOk="0">
                  <a:moveTo>
                    <a:pt x="4575" y="594"/>
                  </a:moveTo>
                  <a:cubicBezTo>
                    <a:pt x="4613" y="594"/>
                    <a:pt x="4632" y="613"/>
                    <a:pt x="4632" y="671"/>
                  </a:cubicBezTo>
                  <a:lnTo>
                    <a:pt x="4632" y="2336"/>
                  </a:lnTo>
                  <a:cubicBezTo>
                    <a:pt x="4632" y="2393"/>
                    <a:pt x="4613" y="2412"/>
                    <a:pt x="4575" y="2412"/>
                  </a:cubicBezTo>
                  <a:lnTo>
                    <a:pt x="670" y="2412"/>
                  </a:lnTo>
                  <a:cubicBezTo>
                    <a:pt x="632" y="2412"/>
                    <a:pt x="594" y="2393"/>
                    <a:pt x="594" y="2336"/>
                  </a:cubicBezTo>
                  <a:lnTo>
                    <a:pt x="594" y="671"/>
                  </a:lnTo>
                  <a:cubicBezTo>
                    <a:pt x="594" y="613"/>
                    <a:pt x="613" y="594"/>
                    <a:pt x="670" y="594"/>
                  </a:cubicBezTo>
                  <a:close/>
                  <a:moveTo>
                    <a:pt x="670" y="1"/>
                  </a:moveTo>
                  <a:cubicBezTo>
                    <a:pt x="307" y="1"/>
                    <a:pt x="0" y="307"/>
                    <a:pt x="0" y="671"/>
                  </a:cubicBezTo>
                  <a:lnTo>
                    <a:pt x="0" y="2336"/>
                  </a:lnTo>
                  <a:cubicBezTo>
                    <a:pt x="0" y="2699"/>
                    <a:pt x="307" y="3006"/>
                    <a:pt x="670" y="3006"/>
                  </a:cubicBezTo>
                  <a:lnTo>
                    <a:pt x="4575" y="3006"/>
                  </a:lnTo>
                  <a:cubicBezTo>
                    <a:pt x="4939" y="3006"/>
                    <a:pt x="5226" y="2699"/>
                    <a:pt x="5245" y="2336"/>
                  </a:cubicBezTo>
                  <a:lnTo>
                    <a:pt x="5245" y="671"/>
                  </a:lnTo>
                  <a:cubicBezTo>
                    <a:pt x="5245" y="307"/>
                    <a:pt x="4939" y="1"/>
                    <a:pt x="4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7"/>
            <p:cNvSpPr/>
            <p:nvPr/>
          </p:nvSpPr>
          <p:spPr>
            <a:xfrm>
              <a:off x="4995525" y="2067600"/>
              <a:ext cx="84725" cy="45475"/>
            </a:xfrm>
            <a:custGeom>
              <a:avLst/>
              <a:gdLst/>
              <a:ahLst/>
              <a:cxnLst/>
              <a:rect l="l" t="t" r="r" b="b"/>
              <a:pathLst>
                <a:path w="3389" h="1819" extrusionOk="0">
                  <a:moveTo>
                    <a:pt x="1149" y="0"/>
                  </a:moveTo>
                  <a:lnTo>
                    <a:pt x="1149" y="594"/>
                  </a:lnTo>
                  <a:lnTo>
                    <a:pt x="2795" y="594"/>
                  </a:lnTo>
                  <a:lnTo>
                    <a:pt x="2795" y="1225"/>
                  </a:lnTo>
                  <a:lnTo>
                    <a:pt x="594" y="1225"/>
                  </a:lnTo>
                  <a:lnTo>
                    <a:pt x="594" y="536"/>
                  </a:lnTo>
                  <a:lnTo>
                    <a:pt x="0" y="536"/>
                  </a:lnTo>
                  <a:lnTo>
                    <a:pt x="0" y="1264"/>
                  </a:lnTo>
                  <a:cubicBezTo>
                    <a:pt x="0" y="1570"/>
                    <a:pt x="230" y="1819"/>
                    <a:pt x="536" y="1819"/>
                  </a:cubicBezTo>
                  <a:lnTo>
                    <a:pt x="2833" y="1819"/>
                  </a:lnTo>
                  <a:cubicBezTo>
                    <a:pt x="3158" y="1819"/>
                    <a:pt x="3388" y="1570"/>
                    <a:pt x="3388" y="1264"/>
                  </a:cubicBezTo>
                  <a:lnTo>
                    <a:pt x="3388" y="536"/>
                  </a:lnTo>
                  <a:cubicBezTo>
                    <a:pt x="3388" y="230"/>
                    <a:pt x="3158" y="0"/>
                    <a:pt x="28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6" name="Google Shape;1936;p47"/>
          <p:cNvGrpSpPr/>
          <p:nvPr/>
        </p:nvGrpSpPr>
        <p:grpSpPr>
          <a:xfrm>
            <a:off x="8691645" y="145264"/>
            <a:ext cx="274700" cy="282825"/>
            <a:chOff x="5153900" y="1900125"/>
            <a:chExt cx="274700" cy="282825"/>
          </a:xfrm>
        </p:grpSpPr>
        <p:sp>
          <p:nvSpPr>
            <p:cNvPr id="1937" name="Google Shape;1937;p47"/>
            <p:cNvSpPr/>
            <p:nvPr/>
          </p:nvSpPr>
          <p:spPr>
            <a:xfrm>
              <a:off x="5231725" y="1922125"/>
              <a:ext cx="123175" cy="109125"/>
            </a:xfrm>
            <a:custGeom>
              <a:avLst/>
              <a:gdLst/>
              <a:ahLst/>
              <a:cxnLst/>
              <a:rect l="l" t="t" r="r" b="b"/>
              <a:pathLst>
                <a:path w="4927" h="4365" extrusionOk="0">
                  <a:moveTo>
                    <a:pt x="3434" y="1"/>
                  </a:moveTo>
                  <a:cubicBezTo>
                    <a:pt x="3319" y="1"/>
                    <a:pt x="3223" y="1"/>
                    <a:pt x="3147" y="39"/>
                  </a:cubicBezTo>
                  <a:cubicBezTo>
                    <a:pt x="2955" y="116"/>
                    <a:pt x="2726" y="192"/>
                    <a:pt x="2553" y="192"/>
                  </a:cubicBezTo>
                  <a:cubicBezTo>
                    <a:pt x="2400" y="192"/>
                    <a:pt x="2151" y="116"/>
                    <a:pt x="1960" y="39"/>
                  </a:cubicBezTo>
                  <a:cubicBezTo>
                    <a:pt x="1902" y="18"/>
                    <a:pt x="1822" y="7"/>
                    <a:pt x="1729" y="7"/>
                  </a:cubicBezTo>
                  <a:cubicBezTo>
                    <a:pt x="1141" y="7"/>
                    <a:pt x="1" y="450"/>
                    <a:pt x="199" y="1704"/>
                  </a:cubicBezTo>
                  <a:cubicBezTo>
                    <a:pt x="429" y="3159"/>
                    <a:pt x="658" y="4326"/>
                    <a:pt x="1711" y="4326"/>
                  </a:cubicBezTo>
                  <a:cubicBezTo>
                    <a:pt x="2113" y="4326"/>
                    <a:pt x="2362" y="4231"/>
                    <a:pt x="2477" y="4192"/>
                  </a:cubicBezTo>
                  <a:cubicBezTo>
                    <a:pt x="2506" y="4173"/>
                    <a:pt x="2534" y="4164"/>
                    <a:pt x="2563" y="4164"/>
                  </a:cubicBezTo>
                  <a:cubicBezTo>
                    <a:pt x="2592" y="4164"/>
                    <a:pt x="2620" y="4173"/>
                    <a:pt x="2649" y="4192"/>
                  </a:cubicBezTo>
                  <a:cubicBezTo>
                    <a:pt x="2726" y="4231"/>
                    <a:pt x="2860" y="4288"/>
                    <a:pt x="2955" y="4307"/>
                  </a:cubicBezTo>
                  <a:cubicBezTo>
                    <a:pt x="2974" y="4307"/>
                    <a:pt x="3013" y="4307"/>
                    <a:pt x="3032" y="4326"/>
                  </a:cubicBezTo>
                  <a:cubicBezTo>
                    <a:pt x="3128" y="4365"/>
                    <a:pt x="3242" y="4365"/>
                    <a:pt x="3357" y="4365"/>
                  </a:cubicBezTo>
                  <a:cubicBezTo>
                    <a:pt x="3702" y="4365"/>
                    <a:pt x="3970" y="4231"/>
                    <a:pt x="4161" y="4020"/>
                  </a:cubicBezTo>
                  <a:lnTo>
                    <a:pt x="4180" y="4001"/>
                  </a:lnTo>
                  <a:cubicBezTo>
                    <a:pt x="4563" y="3542"/>
                    <a:pt x="4697" y="2699"/>
                    <a:pt x="4869" y="1742"/>
                  </a:cubicBezTo>
                  <a:cubicBezTo>
                    <a:pt x="4908" y="1628"/>
                    <a:pt x="4908" y="1532"/>
                    <a:pt x="4927" y="1455"/>
                  </a:cubicBezTo>
                  <a:lnTo>
                    <a:pt x="4927" y="1398"/>
                  </a:lnTo>
                  <a:lnTo>
                    <a:pt x="4927" y="1321"/>
                  </a:lnTo>
                  <a:cubicBezTo>
                    <a:pt x="4927" y="1245"/>
                    <a:pt x="4908" y="1168"/>
                    <a:pt x="4908" y="1092"/>
                  </a:cubicBezTo>
                  <a:cubicBezTo>
                    <a:pt x="4908" y="1073"/>
                    <a:pt x="4869" y="1034"/>
                    <a:pt x="4869" y="996"/>
                  </a:cubicBezTo>
                  <a:cubicBezTo>
                    <a:pt x="4869" y="958"/>
                    <a:pt x="4850" y="939"/>
                    <a:pt x="4831" y="881"/>
                  </a:cubicBezTo>
                  <a:cubicBezTo>
                    <a:pt x="4735" y="671"/>
                    <a:pt x="4582" y="498"/>
                    <a:pt x="4410" y="364"/>
                  </a:cubicBezTo>
                  <a:lnTo>
                    <a:pt x="4391" y="345"/>
                  </a:lnTo>
                  <a:cubicBezTo>
                    <a:pt x="4372" y="307"/>
                    <a:pt x="4314" y="288"/>
                    <a:pt x="4295" y="269"/>
                  </a:cubicBezTo>
                  <a:lnTo>
                    <a:pt x="4276" y="269"/>
                  </a:lnTo>
                  <a:cubicBezTo>
                    <a:pt x="4219" y="249"/>
                    <a:pt x="4180" y="211"/>
                    <a:pt x="4123" y="173"/>
                  </a:cubicBezTo>
                  <a:cubicBezTo>
                    <a:pt x="4065" y="116"/>
                    <a:pt x="3989" y="96"/>
                    <a:pt x="3893" y="77"/>
                  </a:cubicBezTo>
                  <a:cubicBezTo>
                    <a:pt x="3836" y="39"/>
                    <a:pt x="3798" y="39"/>
                    <a:pt x="3721" y="20"/>
                  </a:cubicBezTo>
                  <a:lnTo>
                    <a:pt x="3625" y="20"/>
                  </a:lnTo>
                  <a:cubicBezTo>
                    <a:pt x="3587" y="20"/>
                    <a:pt x="3530" y="1"/>
                    <a:pt x="35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7"/>
            <p:cNvSpPr/>
            <p:nvPr/>
          </p:nvSpPr>
          <p:spPr>
            <a:xfrm>
              <a:off x="5286925" y="1900125"/>
              <a:ext cx="16300" cy="30650"/>
            </a:xfrm>
            <a:custGeom>
              <a:avLst/>
              <a:gdLst/>
              <a:ahLst/>
              <a:cxnLst/>
              <a:rect l="l" t="t" r="r" b="b"/>
              <a:pathLst>
                <a:path w="652" h="1226" extrusionOk="0">
                  <a:moveTo>
                    <a:pt x="1" y="0"/>
                  </a:moveTo>
                  <a:lnTo>
                    <a:pt x="1" y="1225"/>
                  </a:lnTo>
                  <a:lnTo>
                    <a:pt x="652" y="1225"/>
                  </a:lnTo>
                  <a:lnTo>
                    <a:pt x="6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9" name="Google Shape;1939;p47"/>
            <p:cNvGrpSpPr/>
            <p:nvPr/>
          </p:nvGrpSpPr>
          <p:grpSpPr>
            <a:xfrm>
              <a:off x="5153900" y="1913050"/>
              <a:ext cx="274700" cy="269900"/>
              <a:chOff x="5153900" y="1913050"/>
              <a:chExt cx="274700" cy="269900"/>
            </a:xfrm>
          </p:grpSpPr>
          <p:sp>
            <p:nvSpPr>
              <p:cNvPr id="1940" name="Google Shape;1940;p47"/>
              <p:cNvSpPr/>
              <p:nvPr/>
            </p:nvSpPr>
            <p:spPr>
              <a:xfrm>
                <a:off x="5226650" y="1913050"/>
                <a:ext cx="135925" cy="125850"/>
              </a:xfrm>
              <a:custGeom>
                <a:avLst/>
                <a:gdLst/>
                <a:ahLst/>
                <a:cxnLst/>
                <a:rect l="l" t="t" r="r" b="b"/>
                <a:pathLst>
                  <a:path w="5437" h="5034" extrusionOk="0">
                    <a:moveTo>
                      <a:pt x="3694" y="746"/>
                    </a:moveTo>
                    <a:cubicBezTo>
                      <a:pt x="3713" y="766"/>
                      <a:pt x="3733" y="766"/>
                      <a:pt x="3790" y="766"/>
                    </a:cubicBezTo>
                    <a:lnTo>
                      <a:pt x="3886" y="766"/>
                    </a:lnTo>
                    <a:cubicBezTo>
                      <a:pt x="3905" y="804"/>
                      <a:pt x="3962" y="804"/>
                      <a:pt x="4001" y="823"/>
                    </a:cubicBezTo>
                    <a:cubicBezTo>
                      <a:pt x="4077" y="842"/>
                      <a:pt x="4154" y="861"/>
                      <a:pt x="4192" y="900"/>
                    </a:cubicBezTo>
                    <a:cubicBezTo>
                      <a:pt x="4249" y="919"/>
                      <a:pt x="4268" y="938"/>
                      <a:pt x="4307" y="957"/>
                    </a:cubicBezTo>
                    <a:lnTo>
                      <a:pt x="4345" y="957"/>
                    </a:lnTo>
                    <a:cubicBezTo>
                      <a:pt x="4364" y="957"/>
                      <a:pt x="4383" y="995"/>
                      <a:pt x="4402" y="1014"/>
                    </a:cubicBezTo>
                    <a:lnTo>
                      <a:pt x="4441" y="1014"/>
                    </a:lnTo>
                    <a:cubicBezTo>
                      <a:pt x="4575" y="1110"/>
                      <a:pt x="4670" y="1244"/>
                      <a:pt x="4747" y="1397"/>
                    </a:cubicBezTo>
                    <a:cubicBezTo>
                      <a:pt x="4747" y="1416"/>
                      <a:pt x="4766" y="1436"/>
                      <a:pt x="4766" y="1474"/>
                    </a:cubicBezTo>
                    <a:cubicBezTo>
                      <a:pt x="4785" y="1493"/>
                      <a:pt x="4785" y="1512"/>
                      <a:pt x="4785" y="1531"/>
                    </a:cubicBezTo>
                    <a:cubicBezTo>
                      <a:pt x="4785" y="1589"/>
                      <a:pt x="4824" y="1627"/>
                      <a:pt x="4824" y="1704"/>
                    </a:cubicBezTo>
                    <a:lnTo>
                      <a:pt x="4824" y="1761"/>
                    </a:lnTo>
                    <a:lnTo>
                      <a:pt x="4824" y="1799"/>
                    </a:lnTo>
                    <a:cubicBezTo>
                      <a:pt x="4824" y="1876"/>
                      <a:pt x="4785" y="1933"/>
                      <a:pt x="4785" y="2010"/>
                    </a:cubicBezTo>
                    <a:cubicBezTo>
                      <a:pt x="4651" y="2909"/>
                      <a:pt x="4498" y="3732"/>
                      <a:pt x="4173" y="4115"/>
                    </a:cubicBezTo>
                    <a:lnTo>
                      <a:pt x="4154" y="4154"/>
                    </a:lnTo>
                    <a:cubicBezTo>
                      <a:pt x="4001" y="4307"/>
                      <a:pt x="3828" y="4383"/>
                      <a:pt x="3599" y="4383"/>
                    </a:cubicBezTo>
                    <a:cubicBezTo>
                      <a:pt x="3503" y="4383"/>
                      <a:pt x="3407" y="4383"/>
                      <a:pt x="3311" y="4364"/>
                    </a:cubicBezTo>
                    <a:cubicBezTo>
                      <a:pt x="3254" y="4364"/>
                      <a:pt x="3235" y="4364"/>
                      <a:pt x="3254" y="4383"/>
                    </a:cubicBezTo>
                    <a:cubicBezTo>
                      <a:pt x="3216" y="4364"/>
                      <a:pt x="3120" y="4345"/>
                      <a:pt x="3024" y="4287"/>
                    </a:cubicBezTo>
                    <a:cubicBezTo>
                      <a:pt x="2948" y="4268"/>
                      <a:pt x="2871" y="4249"/>
                      <a:pt x="2814" y="4249"/>
                    </a:cubicBezTo>
                    <a:cubicBezTo>
                      <a:pt x="2737" y="4249"/>
                      <a:pt x="2642" y="4249"/>
                      <a:pt x="2565" y="4287"/>
                    </a:cubicBezTo>
                    <a:cubicBezTo>
                      <a:pt x="2488" y="4345"/>
                      <a:pt x="2297" y="4402"/>
                      <a:pt x="1933" y="4402"/>
                    </a:cubicBezTo>
                    <a:cubicBezTo>
                      <a:pt x="1225" y="4402"/>
                      <a:pt x="976" y="3675"/>
                      <a:pt x="747" y="2067"/>
                    </a:cubicBezTo>
                    <a:cubicBezTo>
                      <a:pt x="689" y="1704"/>
                      <a:pt x="766" y="1416"/>
                      <a:pt x="957" y="1187"/>
                    </a:cubicBezTo>
                    <a:cubicBezTo>
                      <a:pt x="1225" y="900"/>
                      <a:pt x="1646" y="746"/>
                      <a:pt x="1933" y="746"/>
                    </a:cubicBezTo>
                    <a:cubicBezTo>
                      <a:pt x="2010" y="746"/>
                      <a:pt x="2067" y="766"/>
                      <a:pt x="2067" y="766"/>
                    </a:cubicBezTo>
                    <a:cubicBezTo>
                      <a:pt x="2259" y="842"/>
                      <a:pt x="2565" y="938"/>
                      <a:pt x="2776" y="938"/>
                    </a:cubicBezTo>
                    <a:cubicBezTo>
                      <a:pt x="2986" y="938"/>
                      <a:pt x="3311" y="842"/>
                      <a:pt x="3503" y="766"/>
                    </a:cubicBezTo>
                    <a:cubicBezTo>
                      <a:pt x="3503" y="746"/>
                      <a:pt x="3541" y="746"/>
                      <a:pt x="3618" y="746"/>
                    </a:cubicBezTo>
                    <a:close/>
                    <a:moveTo>
                      <a:pt x="1914" y="0"/>
                    </a:moveTo>
                    <a:cubicBezTo>
                      <a:pt x="1493" y="0"/>
                      <a:pt x="842" y="230"/>
                      <a:pt x="459" y="670"/>
                    </a:cubicBezTo>
                    <a:cubicBezTo>
                      <a:pt x="153" y="1053"/>
                      <a:pt x="0" y="1531"/>
                      <a:pt x="96" y="2086"/>
                    </a:cubicBezTo>
                    <a:cubicBezTo>
                      <a:pt x="230" y="2833"/>
                      <a:pt x="345" y="3522"/>
                      <a:pt x="574" y="4058"/>
                    </a:cubicBezTo>
                    <a:cubicBezTo>
                      <a:pt x="861" y="4689"/>
                      <a:pt x="1321" y="5015"/>
                      <a:pt x="1914" y="5015"/>
                    </a:cubicBezTo>
                    <a:cubicBezTo>
                      <a:pt x="2335" y="5015"/>
                      <a:pt x="2622" y="4938"/>
                      <a:pt x="2776" y="4862"/>
                    </a:cubicBezTo>
                    <a:cubicBezTo>
                      <a:pt x="2909" y="4938"/>
                      <a:pt x="3024" y="4957"/>
                      <a:pt x="3120" y="4977"/>
                    </a:cubicBezTo>
                    <a:cubicBezTo>
                      <a:pt x="3139" y="5015"/>
                      <a:pt x="3197" y="5015"/>
                      <a:pt x="3216" y="5015"/>
                    </a:cubicBezTo>
                    <a:cubicBezTo>
                      <a:pt x="3331" y="5034"/>
                      <a:pt x="3445" y="5034"/>
                      <a:pt x="3599" y="5034"/>
                    </a:cubicBezTo>
                    <a:cubicBezTo>
                      <a:pt x="4001" y="5034"/>
                      <a:pt x="4364" y="4881"/>
                      <a:pt x="4632" y="4536"/>
                    </a:cubicBezTo>
                    <a:cubicBezTo>
                      <a:pt x="4632" y="4498"/>
                      <a:pt x="4651" y="4498"/>
                      <a:pt x="4651" y="4479"/>
                    </a:cubicBezTo>
                    <a:cubicBezTo>
                      <a:pt x="5111" y="3962"/>
                      <a:pt x="5264" y="3062"/>
                      <a:pt x="5417" y="2067"/>
                    </a:cubicBezTo>
                    <a:cubicBezTo>
                      <a:pt x="5436" y="1933"/>
                      <a:pt x="5436" y="1837"/>
                      <a:pt x="5436" y="1742"/>
                    </a:cubicBezTo>
                    <a:lnTo>
                      <a:pt x="5436" y="1684"/>
                    </a:lnTo>
                    <a:lnTo>
                      <a:pt x="5436" y="1608"/>
                    </a:lnTo>
                    <a:cubicBezTo>
                      <a:pt x="5417" y="1512"/>
                      <a:pt x="5417" y="1416"/>
                      <a:pt x="5398" y="1321"/>
                    </a:cubicBezTo>
                    <a:cubicBezTo>
                      <a:pt x="5398" y="1263"/>
                      <a:pt x="5398" y="1244"/>
                      <a:pt x="5359" y="1206"/>
                    </a:cubicBezTo>
                    <a:cubicBezTo>
                      <a:pt x="5340" y="1148"/>
                      <a:pt x="5340" y="1110"/>
                      <a:pt x="5321" y="1053"/>
                    </a:cubicBezTo>
                    <a:cubicBezTo>
                      <a:pt x="5226" y="823"/>
                      <a:pt x="5034" y="574"/>
                      <a:pt x="4824" y="402"/>
                    </a:cubicBezTo>
                    <a:lnTo>
                      <a:pt x="4785" y="383"/>
                    </a:lnTo>
                    <a:cubicBezTo>
                      <a:pt x="4747" y="364"/>
                      <a:pt x="4728" y="345"/>
                      <a:pt x="4670" y="306"/>
                    </a:cubicBezTo>
                    <a:cubicBezTo>
                      <a:pt x="4670" y="287"/>
                      <a:pt x="4651" y="287"/>
                      <a:pt x="4651" y="287"/>
                    </a:cubicBezTo>
                    <a:cubicBezTo>
                      <a:pt x="4594" y="268"/>
                      <a:pt x="4536" y="211"/>
                      <a:pt x="4479" y="191"/>
                    </a:cubicBezTo>
                    <a:cubicBezTo>
                      <a:pt x="4402" y="153"/>
                      <a:pt x="4307" y="96"/>
                      <a:pt x="4211" y="77"/>
                    </a:cubicBezTo>
                    <a:cubicBezTo>
                      <a:pt x="4154" y="57"/>
                      <a:pt x="4096" y="57"/>
                      <a:pt x="4020" y="19"/>
                    </a:cubicBezTo>
                    <a:lnTo>
                      <a:pt x="3905" y="19"/>
                    </a:lnTo>
                    <a:cubicBezTo>
                      <a:pt x="3828" y="19"/>
                      <a:pt x="3790" y="0"/>
                      <a:pt x="3733" y="0"/>
                    </a:cubicBezTo>
                    <a:lnTo>
                      <a:pt x="3637" y="0"/>
                    </a:lnTo>
                    <a:cubicBezTo>
                      <a:pt x="3484" y="0"/>
                      <a:pt x="3331" y="38"/>
                      <a:pt x="3216" y="77"/>
                    </a:cubicBezTo>
                    <a:cubicBezTo>
                      <a:pt x="3043" y="153"/>
                      <a:pt x="2833" y="191"/>
                      <a:pt x="2756" y="191"/>
                    </a:cubicBezTo>
                    <a:cubicBezTo>
                      <a:pt x="2680" y="191"/>
                      <a:pt x="2488" y="153"/>
                      <a:pt x="2297" y="77"/>
                    </a:cubicBezTo>
                    <a:cubicBezTo>
                      <a:pt x="2182" y="19"/>
                      <a:pt x="2067" y="0"/>
                      <a:pt x="19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7"/>
              <p:cNvSpPr/>
              <p:nvPr/>
            </p:nvSpPr>
            <p:spPr>
              <a:xfrm>
                <a:off x="5171125" y="2024050"/>
                <a:ext cx="239775" cy="87125"/>
              </a:xfrm>
              <a:custGeom>
                <a:avLst/>
                <a:gdLst/>
                <a:ahLst/>
                <a:cxnLst/>
                <a:rect l="l" t="t" r="r" b="b"/>
                <a:pathLst>
                  <a:path w="9591" h="3485" extrusionOk="0">
                    <a:moveTo>
                      <a:pt x="8308" y="632"/>
                    </a:moveTo>
                    <a:cubicBezTo>
                      <a:pt x="8097" y="919"/>
                      <a:pt x="7963" y="1264"/>
                      <a:pt x="7963" y="1647"/>
                    </a:cubicBezTo>
                    <a:lnTo>
                      <a:pt x="7963" y="1838"/>
                    </a:lnTo>
                    <a:cubicBezTo>
                      <a:pt x="7963" y="2221"/>
                      <a:pt x="8097" y="2546"/>
                      <a:pt x="8308" y="2833"/>
                    </a:cubicBezTo>
                    <a:lnTo>
                      <a:pt x="1685" y="2833"/>
                    </a:lnTo>
                    <a:cubicBezTo>
                      <a:pt x="1130" y="2833"/>
                      <a:pt x="671" y="2393"/>
                      <a:pt x="671" y="1838"/>
                    </a:cubicBezTo>
                    <a:lnTo>
                      <a:pt x="671" y="1647"/>
                    </a:lnTo>
                    <a:cubicBezTo>
                      <a:pt x="671" y="1092"/>
                      <a:pt x="1130" y="632"/>
                      <a:pt x="1685" y="632"/>
                    </a:cubicBezTo>
                    <a:close/>
                    <a:moveTo>
                      <a:pt x="1647" y="1"/>
                    </a:moveTo>
                    <a:cubicBezTo>
                      <a:pt x="747" y="1"/>
                      <a:pt x="1" y="728"/>
                      <a:pt x="1" y="1647"/>
                    </a:cubicBezTo>
                    <a:lnTo>
                      <a:pt x="1" y="1838"/>
                    </a:lnTo>
                    <a:cubicBezTo>
                      <a:pt x="1" y="2738"/>
                      <a:pt x="747" y="3484"/>
                      <a:pt x="1647" y="3484"/>
                    </a:cubicBezTo>
                    <a:lnTo>
                      <a:pt x="9590" y="3484"/>
                    </a:lnTo>
                    <a:lnTo>
                      <a:pt x="9590" y="2833"/>
                    </a:lnTo>
                    <a:cubicBezTo>
                      <a:pt x="9035" y="2833"/>
                      <a:pt x="8595" y="2393"/>
                      <a:pt x="8595" y="1838"/>
                    </a:cubicBezTo>
                    <a:lnTo>
                      <a:pt x="8595" y="1647"/>
                    </a:lnTo>
                    <a:cubicBezTo>
                      <a:pt x="8595" y="1092"/>
                      <a:pt x="9054" y="632"/>
                      <a:pt x="9590" y="632"/>
                    </a:cubicBezTo>
                    <a:lnTo>
                      <a:pt x="95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7"/>
              <p:cNvSpPr/>
              <p:nvPr/>
            </p:nvSpPr>
            <p:spPr>
              <a:xfrm>
                <a:off x="5153900" y="2095825"/>
                <a:ext cx="274700" cy="87125"/>
              </a:xfrm>
              <a:custGeom>
                <a:avLst/>
                <a:gdLst/>
                <a:ahLst/>
                <a:cxnLst/>
                <a:rect l="l" t="t" r="r" b="b"/>
                <a:pathLst>
                  <a:path w="10988" h="3485" extrusionOk="0">
                    <a:moveTo>
                      <a:pt x="9686" y="632"/>
                    </a:moveTo>
                    <a:cubicBezTo>
                      <a:pt x="9475" y="919"/>
                      <a:pt x="9361" y="1264"/>
                      <a:pt x="9361" y="1647"/>
                    </a:cubicBezTo>
                    <a:lnTo>
                      <a:pt x="9361" y="1838"/>
                    </a:lnTo>
                    <a:cubicBezTo>
                      <a:pt x="9361" y="2221"/>
                      <a:pt x="9475" y="2546"/>
                      <a:pt x="9686" y="2834"/>
                    </a:cubicBezTo>
                    <a:lnTo>
                      <a:pt x="1666" y="2834"/>
                    </a:lnTo>
                    <a:cubicBezTo>
                      <a:pt x="1111" y="2834"/>
                      <a:pt x="671" y="2393"/>
                      <a:pt x="671" y="1838"/>
                    </a:cubicBezTo>
                    <a:lnTo>
                      <a:pt x="671" y="1647"/>
                    </a:lnTo>
                    <a:cubicBezTo>
                      <a:pt x="671" y="1092"/>
                      <a:pt x="1130" y="632"/>
                      <a:pt x="1666" y="632"/>
                    </a:cubicBezTo>
                    <a:close/>
                    <a:moveTo>
                      <a:pt x="1647" y="1"/>
                    </a:moveTo>
                    <a:cubicBezTo>
                      <a:pt x="747" y="1"/>
                      <a:pt x="1" y="728"/>
                      <a:pt x="1" y="1647"/>
                    </a:cubicBezTo>
                    <a:lnTo>
                      <a:pt x="1" y="1838"/>
                    </a:lnTo>
                    <a:cubicBezTo>
                      <a:pt x="1" y="2738"/>
                      <a:pt x="747" y="3484"/>
                      <a:pt x="1647" y="3484"/>
                    </a:cubicBezTo>
                    <a:lnTo>
                      <a:pt x="10987" y="3484"/>
                    </a:lnTo>
                    <a:lnTo>
                      <a:pt x="10987" y="2834"/>
                    </a:lnTo>
                    <a:cubicBezTo>
                      <a:pt x="10432" y="2834"/>
                      <a:pt x="9973" y="2393"/>
                      <a:pt x="9973" y="1838"/>
                    </a:cubicBezTo>
                    <a:lnTo>
                      <a:pt x="9973" y="1647"/>
                    </a:lnTo>
                    <a:cubicBezTo>
                      <a:pt x="9973" y="1092"/>
                      <a:pt x="10432" y="632"/>
                      <a:pt x="10987" y="632"/>
                    </a:cubicBezTo>
                    <a:lnTo>
                      <a:pt x="109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7"/>
              <p:cNvSpPr/>
              <p:nvPr/>
            </p:nvSpPr>
            <p:spPr>
              <a:xfrm>
                <a:off x="5252475" y="2050375"/>
                <a:ext cx="129225" cy="15800"/>
              </a:xfrm>
              <a:custGeom>
                <a:avLst/>
                <a:gdLst/>
                <a:ahLst/>
                <a:cxnLst/>
                <a:rect l="l" t="t" r="r" b="b"/>
                <a:pathLst>
                  <a:path w="5169" h="632" extrusionOk="0">
                    <a:moveTo>
                      <a:pt x="1" y="0"/>
                    </a:moveTo>
                    <a:lnTo>
                      <a:pt x="1" y="632"/>
                    </a:lnTo>
                    <a:lnTo>
                      <a:pt x="5169" y="632"/>
                    </a:lnTo>
                    <a:lnTo>
                      <a:pt x="51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7"/>
              <p:cNvSpPr/>
              <p:nvPr/>
            </p:nvSpPr>
            <p:spPr>
              <a:xfrm>
                <a:off x="5217075" y="2124550"/>
                <a:ext cx="178500" cy="15800"/>
              </a:xfrm>
              <a:custGeom>
                <a:avLst/>
                <a:gdLst/>
                <a:ahLst/>
                <a:cxnLst/>
                <a:rect l="l" t="t" r="r" b="b"/>
                <a:pathLst>
                  <a:path w="7140" h="632" extrusionOk="0">
                    <a:moveTo>
                      <a:pt x="0" y="0"/>
                    </a:moveTo>
                    <a:lnTo>
                      <a:pt x="0" y="632"/>
                    </a:lnTo>
                    <a:lnTo>
                      <a:pt x="7140" y="632"/>
                    </a:lnTo>
                    <a:lnTo>
                      <a:pt x="71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45" name="Google Shape;1945;p47"/>
          <p:cNvGrpSpPr/>
          <p:nvPr/>
        </p:nvGrpSpPr>
        <p:grpSpPr>
          <a:xfrm>
            <a:off x="702645" y="4262325"/>
            <a:ext cx="685351" cy="718085"/>
            <a:chOff x="7008140" y="2017217"/>
            <a:chExt cx="559242" cy="585953"/>
          </a:xfrm>
        </p:grpSpPr>
        <p:sp>
          <p:nvSpPr>
            <p:cNvPr id="1946" name="Google Shape;1946;p47"/>
            <p:cNvSpPr/>
            <p:nvPr/>
          </p:nvSpPr>
          <p:spPr>
            <a:xfrm rot="2101408">
              <a:off x="7109464" y="2077386"/>
              <a:ext cx="356593" cy="465615"/>
            </a:xfrm>
            <a:custGeom>
              <a:avLst/>
              <a:gdLst/>
              <a:ahLst/>
              <a:cxnLst/>
              <a:rect l="l" t="t" r="r" b="b"/>
              <a:pathLst>
                <a:path w="14264" h="18625" extrusionOk="0">
                  <a:moveTo>
                    <a:pt x="6899" y="605"/>
                  </a:moveTo>
                  <a:cubicBezTo>
                    <a:pt x="7276" y="605"/>
                    <a:pt x="7655" y="641"/>
                    <a:pt x="8037" y="718"/>
                  </a:cubicBezTo>
                  <a:cubicBezTo>
                    <a:pt x="9585" y="1015"/>
                    <a:pt x="10775" y="1849"/>
                    <a:pt x="11645" y="3134"/>
                  </a:cubicBezTo>
                  <a:cubicBezTo>
                    <a:pt x="12347" y="4147"/>
                    <a:pt x="12776" y="5278"/>
                    <a:pt x="13002" y="6480"/>
                  </a:cubicBezTo>
                  <a:cubicBezTo>
                    <a:pt x="13157" y="7266"/>
                    <a:pt x="13228" y="8064"/>
                    <a:pt x="13240" y="8754"/>
                  </a:cubicBezTo>
                  <a:cubicBezTo>
                    <a:pt x="13204" y="10409"/>
                    <a:pt x="13014" y="11909"/>
                    <a:pt x="12633" y="13398"/>
                  </a:cubicBezTo>
                  <a:cubicBezTo>
                    <a:pt x="12157" y="15243"/>
                    <a:pt x="11049" y="16541"/>
                    <a:pt x="9287" y="17255"/>
                  </a:cubicBezTo>
                  <a:cubicBezTo>
                    <a:pt x="8379" y="17611"/>
                    <a:pt x="7456" y="17794"/>
                    <a:pt x="6521" y="17794"/>
                  </a:cubicBezTo>
                  <a:cubicBezTo>
                    <a:pt x="5986" y="17794"/>
                    <a:pt x="5448" y="17734"/>
                    <a:pt x="4906" y="17612"/>
                  </a:cubicBezTo>
                  <a:cubicBezTo>
                    <a:pt x="3548" y="17291"/>
                    <a:pt x="2572" y="16446"/>
                    <a:pt x="1822" y="15315"/>
                  </a:cubicBezTo>
                  <a:cubicBezTo>
                    <a:pt x="1262" y="14469"/>
                    <a:pt x="953" y="13529"/>
                    <a:pt x="774" y="12529"/>
                  </a:cubicBezTo>
                  <a:cubicBezTo>
                    <a:pt x="596" y="11493"/>
                    <a:pt x="596" y="10433"/>
                    <a:pt x="560" y="9385"/>
                  </a:cubicBezTo>
                  <a:cubicBezTo>
                    <a:pt x="548" y="8576"/>
                    <a:pt x="560" y="7754"/>
                    <a:pt x="715" y="6968"/>
                  </a:cubicBezTo>
                  <a:cubicBezTo>
                    <a:pt x="917" y="5897"/>
                    <a:pt x="1167" y="4825"/>
                    <a:pt x="1727" y="3861"/>
                  </a:cubicBezTo>
                  <a:cubicBezTo>
                    <a:pt x="2263" y="2908"/>
                    <a:pt x="3013" y="2182"/>
                    <a:pt x="3906" y="1563"/>
                  </a:cubicBezTo>
                  <a:cubicBezTo>
                    <a:pt x="4584" y="1110"/>
                    <a:pt x="5311" y="777"/>
                    <a:pt x="6096" y="658"/>
                  </a:cubicBezTo>
                  <a:cubicBezTo>
                    <a:pt x="6364" y="623"/>
                    <a:pt x="6631" y="605"/>
                    <a:pt x="6899" y="605"/>
                  </a:cubicBezTo>
                  <a:close/>
                  <a:moveTo>
                    <a:pt x="6758" y="1"/>
                  </a:moveTo>
                  <a:cubicBezTo>
                    <a:pt x="5882" y="1"/>
                    <a:pt x="5028" y="225"/>
                    <a:pt x="4203" y="694"/>
                  </a:cubicBezTo>
                  <a:cubicBezTo>
                    <a:pt x="2453" y="1670"/>
                    <a:pt x="1286" y="3134"/>
                    <a:pt x="679" y="5039"/>
                  </a:cubicBezTo>
                  <a:cubicBezTo>
                    <a:pt x="143" y="6671"/>
                    <a:pt x="0" y="8338"/>
                    <a:pt x="12" y="10004"/>
                  </a:cubicBezTo>
                  <a:cubicBezTo>
                    <a:pt x="24" y="10838"/>
                    <a:pt x="72" y="11624"/>
                    <a:pt x="203" y="12398"/>
                  </a:cubicBezTo>
                  <a:cubicBezTo>
                    <a:pt x="369" y="13374"/>
                    <a:pt x="691" y="14279"/>
                    <a:pt x="1084" y="15172"/>
                  </a:cubicBezTo>
                  <a:cubicBezTo>
                    <a:pt x="1489" y="16065"/>
                    <a:pt x="2036" y="16839"/>
                    <a:pt x="2810" y="17422"/>
                  </a:cubicBezTo>
                  <a:cubicBezTo>
                    <a:pt x="3953" y="18279"/>
                    <a:pt x="5263" y="18624"/>
                    <a:pt x="6692" y="18624"/>
                  </a:cubicBezTo>
                  <a:cubicBezTo>
                    <a:pt x="7561" y="18624"/>
                    <a:pt x="8370" y="18434"/>
                    <a:pt x="9192" y="18160"/>
                  </a:cubicBezTo>
                  <a:cubicBezTo>
                    <a:pt x="10442" y="17743"/>
                    <a:pt x="11514" y="17065"/>
                    <a:pt x="12299" y="15993"/>
                  </a:cubicBezTo>
                  <a:cubicBezTo>
                    <a:pt x="12990" y="15053"/>
                    <a:pt x="13431" y="13993"/>
                    <a:pt x="13716" y="12874"/>
                  </a:cubicBezTo>
                  <a:cubicBezTo>
                    <a:pt x="14097" y="11243"/>
                    <a:pt x="14264" y="9576"/>
                    <a:pt x="14133" y="7873"/>
                  </a:cubicBezTo>
                  <a:cubicBezTo>
                    <a:pt x="14002" y="6111"/>
                    <a:pt x="13490" y="4444"/>
                    <a:pt x="12561" y="2920"/>
                  </a:cubicBezTo>
                  <a:cubicBezTo>
                    <a:pt x="12109" y="2206"/>
                    <a:pt x="11526" y="1610"/>
                    <a:pt x="10799" y="1182"/>
                  </a:cubicBezTo>
                  <a:cubicBezTo>
                    <a:pt x="10013" y="718"/>
                    <a:pt x="9144" y="456"/>
                    <a:pt x="8287" y="217"/>
                  </a:cubicBezTo>
                  <a:cubicBezTo>
                    <a:pt x="7771" y="74"/>
                    <a:pt x="7261" y="1"/>
                    <a:pt x="6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7"/>
            <p:cNvSpPr/>
            <p:nvPr/>
          </p:nvSpPr>
          <p:spPr>
            <a:xfrm rot="2101408">
              <a:off x="7235110" y="2212389"/>
              <a:ext cx="111648" cy="191271"/>
            </a:xfrm>
            <a:custGeom>
              <a:avLst/>
              <a:gdLst/>
              <a:ahLst/>
              <a:cxnLst/>
              <a:rect l="l" t="t" r="r" b="b"/>
              <a:pathLst>
                <a:path w="4466" h="7651" extrusionOk="0">
                  <a:moveTo>
                    <a:pt x="2321" y="456"/>
                  </a:moveTo>
                  <a:cubicBezTo>
                    <a:pt x="2412" y="456"/>
                    <a:pt x="2511" y="480"/>
                    <a:pt x="2620" y="530"/>
                  </a:cubicBezTo>
                  <a:cubicBezTo>
                    <a:pt x="3120" y="768"/>
                    <a:pt x="3441" y="1185"/>
                    <a:pt x="3656" y="1673"/>
                  </a:cubicBezTo>
                  <a:cubicBezTo>
                    <a:pt x="3941" y="2280"/>
                    <a:pt x="4013" y="2947"/>
                    <a:pt x="4048" y="3626"/>
                  </a:cubicBezTo>
                  <a:cubicBezTo>
                    <a:pt x="4037" y="3745"/>
                    <a:pt x="4037" y="3864"/>
                    <a:pt x="4037" y="3959"/>
                  </a:cubicBezTo>
                  <a:cubicBezTo>
                    <a:pt x="4013" y="4733"/>
                    <a:pt x="3977" y="5495"/>
                    <a:pt x="3679" y="6221"/>
                  </a:cubicBezTo>
                  <a:cubicBezTo>
                    <a:pt x="3435" y="6806"/>
                    <a:pt x="2963" y="7153"/>
                    <a:pt x="2398" y="7153"/>
                  </a:cubicBezTo>
                  <a:cubicBezTo>
                    <a:pt x="2330" y="7153"/>
                    <a:pt x="2261" y="7148"/>
                    <a:pt x="2191" y="7138"/>
                  </a:cubicBezTo>
                  <a:cubicBezTo>
                    <a:pt x="1893" y="7090"/>
                    <a:pt x="1655" y="6935"/>
                    <a:pt x="1489" y="6685"/>
                  </a:cubicBezTo>
                  <a:cubicBezTo>
                    <a:pt x="1215" y="6269"/>
                    <a:pt x="1036" y="5804"/>
                    <a:pt x="1012" y="5316"/>
                  </a:cubicBezTo>
                  <a:cubicBezTo>
                    <a:pt x="953" y="4554"/>
                    <a:pt x="905" y="3780"/>
                    <a:pt x="1060" y="3030"/>
                  </a:cubicBezTo>
                  <a:cubicBezTo>
                    <a:pt x="1203" y="2233"/>
                    <a:pt x="1381" y="1447"/>
                    <a:pt x="1846" y="744"/>
                  </a:cubicBezTo>
                  <a:cubicBezTo>
                    <a:pt x="1974" y="559"/>
                    <a:pt x="2130" y="456"/>
                    <a:pt x="2321" y="456"/>
                  </a:cubicBezTo>
                  <a:close/>
                  <a:moveTo>
                    <a:pt x="2121" y="0"/>
                  </a:moveTo>
                  <a:cubicBezTo>
                    <a:pt x="1742" y="0"/>
                    <a:pt x="1376" y="165"/>
                    <a:pt x="1060" y="494"/>
                  </a:cubicBezTo>
                  <a:cubicBezTo>
                    <a:pt x="834" y="732"/>
                    <a:pt x="655" y="982"/>
                    <a:pt x="524" y="1280"/>
                  </a:cubicBezTo>
                  <a:cubicBezTo>
                    <a:pt x="119" y="2149"/>
                    <a:pt x="0" y="3042"/>
                    <a:pt x="12" y="3995"/>
                  </a:cubicBezTo>
                  <a:cubicBezTo>
                    <a:pt x="48" y="4733"/>
                    <a:pt x="143" y="5483"/>
                    <a:pt x="429" y="6197"/>
                  </a:cubicBezTo>
                  <a:cubicBezTo>
                    <a:pt x="643" y="6721"/>
                    <a:pt x="941" y="7162"/>
                    <a:pt x="1441" y="7447"/>
                  </a:cubicBezTo>
                  <a:cubicBezTo>
                    <a:pt x="1666" y="7565"/>
                    <a:pt x="1892" y="7650"/>
                    <a:pt x="2150" y="7650"/>
                  </a:cubicBezTo>
                  <a:cubicBezTo>
                    <a:pt x="2206" y="7650"/>
                    <a:pt x="2263" y="7646"/>
                    <a:pt x="2322" y="7638"/>
                  </a:cubicBezTo>
                  <a:cubicBezTo>
                    <a:pt x="3179" y="7519"/>
                    <a:pt x="3703" y="6995"/>
                    <a:pt x="4037" y="6245"/>
                  </a:cubicBezTo>
                  <a:cubicBezTo>
                    <a:pt x="4298" y="5650"/>
                    <a:pt x="4394" y="5007"/>
                    <a:pt x="4418" y="4364"/>
                  </a:cubicBezTo>
                  <a:cubicBezTo>
                    <a:pt x="4465" y="3626"/>
                    <a:pt x="4429" y="2864"/>
                    <a:pt x="4239" y="2137"/>
                  </a:cubicBezTo>
                  <a:cubicBezTo>
                    <a:pt x="4013" y="1423"/>
                    <a:pt x="3679" y="780"/>
                    <a:pt x="3048" y="328"/>
                  </a:cubicBezTo>
                  <a:cubicBezTo>
                    <a:pt x="2744" y="109"/>
                    <a:pt x="2429" y="0"/>
                    <a:pt x="2121"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7"/>
            <p:cNvSpPr/>
            <p:nvPr/>
          </p:nvSpPr>
          <p:spPr>
            <a:xfrm rot="2101408">
              <a:off x="7129252" y="2095299"/>
              <a:ext cx="317018" cy="429791"/>
            </a:xfrm>
            <a:custGeom>
              <a:avLst/>
              <a:gdLst/>
              <a:ahLst/>
              <a:cxnLst/>
              <a:rect l="l" t="t" r="r" b="b"/>
              <a:pathLst>
                <a:path w="12681" h="17192" extrusionOk="0">
                  <a:moveTo>
                    <a:pt x="6520" y="4722"/>
                  </a:moveTo>
                  <a:cubicBezTo>
                    <a:pt x="6830" y="4722"/>
                    <a:pt x="7148" y="4833"/>
                    <a:pt x="7454" y="5059"/>
                  </a:cubicBezTo>
                  <a:cubicBezTo>
                    <a:pt x="8085" y="5500"/>
                    <a:pt x="8418" y="6142"/>
                    <a:pt x="8621" y="6857"/>
                  </a:cubicBezTo>
                  <a:cubicBezTo>
                    <a:pt x="8811" y="7583"/>
                    <a:pt x="8835" y="8345"/>
                    <a:pt x="8799" y="9083"/>
                  </a:cubicBezTo>
                  <a:cubicBezTo>
                    <a:pt x="8764" y="9750"/>
                    <a:pt x="8680" y="10369"/>
                    <a:pt x="8442" y="10964"/>
                  </a:cubicBezTo>
                  <a:cubicBezTo>
                    <a:pt x="8109" y="11726"/>
                    <a:pt x="7585" y="12238"/>
                    <a:pt x="6728" y="12358"/>
                  </a:cubicBezTo>
                  <a:cubicBezTo>
                    <a:pt x="6664" y="12367"/>
                    <a:pt x="6603" y="12371"/>
                    <a:pt x="6544" y="12371"/>
                  </a:cubicBezTo>
                  <a:cubicBezTo>
                    <a:pt x="6290" y="12371"/>
                    <a:pt x="6068" y="12292"/>
                    <a:pt x="5847" y="12167"/>
                  </a:cubicBezTo>
                  <a:cubicBezTo>
                    <a:pt x="5347" y="11893"/>
                    <a:pt x="5049" y="11441"/>
                    <a:pt x="4835" y="10917"/>
                  </a:cubicBezTo>
                  <a:cubicBezTo>
                    <a:pt x="4549" y="10202"/>
                    <a:pt x="4454" y="9464"/>
                    <a:pt x="4418" y="8714"/>
                  </a:cubicBezTo>
                  <a:cubicBezTo>
                    <a:pt x="4406" y="7762"/>
                    <a:pt x="4525" y="6869"/>
                    <a:pt x="4930" y="6011"/>
                  </a:cubicBezTo>
                  <a:cubicBezTo>
                    <a:pt x="5061" y="5714"/>
                    <a:pt x="5239" y="5452"/>
                    <a:pt x="5466" y="5214"/>
                  </a:cubicBezTo>
                  <a:cubicBezTo>
                    <a:pt x="5779" y="4887"/>
                    <a:pt x="6143" y="4722"/>
                    <a:pt x="6520" y="4722"/>
                  </a:cubicBezTo>
                  <a:close/>
                  <a:moveTo>
                    <a:pt x="6337" y="0"/>
                  </a:moveTo>
                  <a:cubicBezTo>
                    <a:pt x="6074" y="0"/>
                    <a:pt x="5812" y="19"/>
                    <a:pt x="5549" y="58"/>
                  </a:cubicBezTo>
                  <a:cubicBezTo>
                    <a:pt x="4763" y="177"/>
                    <a:pt x="4037" y="499"/>
                    <a:pt x="3358" y="963"/>
                  </a:cubicBezTo>
                  <a:cubicBezTo>
                    <a:pt x="2465" y="1570"/>
                    <a:pt x="1715" y="2309"/>
                    <a:pt x="1179" y="3261"/>
                  </a:cubicBezTo>
                  <a:cubicBezTo>
                    <a:pt x="620" y="4226"/>
                    <a:pt x="370" y="5297"/>
                    <a:pt x="167" y="6369"/>
                  </a:cubicBezTo>
                  <a:cubicBezTo>
                    <a:pt x="13" y="7154"/>
                    <a:pt x="1" y="7976"/>
                    <a:pt x="13" y="8774"/>
                  </a:cubicBezTo>
                  <a:cubicBezTo>
                    <a:pt x="48" y="9833"/>
                    <a:pt x="48" y="10893"/>
                    <a:pt x="227" y="11929"/>
                  </a:cubicBezTo>
                  <a:cubicBezTo>
                    <a:pt x="405" y="12929"/>
                    <a:pt x="715" y="13870"/>
                    <a:pt x="1275" y="14715"/>
                  </a:cubicBezTo>
                  <a:cubicBezTo>
                    <a:pt x="2025" y="15846"/>
                    <a:pt x="3001" y="16691"/>
                    <a:pt x="4358" y="17001"/>
                  </a:cubicBezTo>
                  <a:cubicBezTo>
                    <a:pt x="4908" y="17128"/>
                    <a:pt x="5454" y="17191"/>
                    <a:pt x="5997" y="17191"/>
                  </a:cubicBezTo>
                  <a:cubicBezTo>
                    <a:pt x="6923" y="17191"/>
                    <a:pt x="7839" y="17009"/>
                    <a:pt x="8740" y="16656"/>
                  </a:cubicBezTo>
                  <a:cubicBezTo>
                    <a:pt x="10502" y="15941"/>
                    <a:pt x="11609" y="14644"/>
                    <a:pt x="12086" y="12798"/>
                  </a:cubicBezTo>
                  <a:cubicBezTo>
                    <a:pt x="12467" y="11310"/>
                    <a:pt x="12657" y="9786"/>
                    <a:pt x="12681" y="8143"/>
                  </a:cubicBezTo>
                  <a:cubicBezTo>
                    <a:pt x="12657" y="7452"/>
                    <a:pt x="12609" y="6654"/>
                    <a:pt x="12455" y="5881"/>
                  </a:cubicBezTo>
                  <a:cubicBezTo>
                    <a:pt x="12228" y="4666"/>
                    <a:pt x="11800" y="3535"/>
                    <a:pt x="11097" y="2523"/>
                  </a:cubicBezTo>
                  <a:cubicBezTo>
                    <a:pt x="10228" y="1249"/>
                    <a:pt x="9038" y="416"/>
                    <a:pt x="7490" y="118"/>
                  </a:cubicBezTo>
                  <a:cubicBezTo>
                    <a:pt x="7102" y="40"/>
                    <a:pt x="6719" y="0"/>
                    <a:pt x="6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TextBox 87">
            <a:extLst>
              <a:ext uri="{FF2B5EF4-FFF2-40B4-BE49-F238E27FC236}">
                <a16:creationId xmlns:a16="http://schemas.microsoft.com/office/drawing/2014/main" id="{FCB922ED-1315-4CD7-873A-72E18C60ABF4}"/>
              </a:ext>
            </a:extLst>
          </p:cNvPr>
          <p:cNvSpPr txBox="1"/>
          <p:nvPr/>
        </p:nvSpPr>
        <p:spPr>
          <a:xfrm>
            <a:off x="2381905" y="757592"/>
            <a:ext cx="3456188" cy="400110"/>
          </a:xfrm>
          <a:prstGeom prst="rect">
            <a:avLst/>
          </a:prstGeom>
          <a:solidFill>
            <a:schemeClr val="bg1"/>
          </a:solidFill>
        </p:spPr>
        <p:txBody>
          <a:bodyPr wrap="square" rtlCol="0">
            <a:spAutoFit/>
          </a:bodyPr>
          <a:lstStyle/>
          <a:p>
            <a:r>
              <a:rPr lang="en-US" sz="2000" dirty="0" err="1"/>
              <a:t>Đọc</a:t>
            </a:r>
            <a:r>
              <a:rPr lang="en-US" sz="2000" dirty="0"/>
              <a:t> </a:t>
            </a:r>
            <a:r>
              <a:rPr lang="en-US" sz="2000" dirty="0" err="1"/>
              <a:t>kĩ</a:t>
            </a:r>
            <a:r>
              <a:rPr lang="en-US" sz="2000" dirty="0"/>
              <a:t> </a:t>
            </a:r>
            <a:r>
              <a:rPr lang="en-US" sz="2000" dirty="0" err="1"/>
              <a:t>các</a:t>
            </a:r>
            <a:r>
              <a:rPr lang="en-US" sz="2000" dirty="0"/>
              <a:t> </a:t>
            </a:r>
            <a:r>
              <a:rPr lang="en-US" sz="2000" dirty="0" err="1"/>
              <a:t>nội</a:t>
            </a:r>
            <a:r>
              <a:rPr lang="en-US" sz="2000" dirty="0"/>
              <a:t> dung </a:t>
            </a:r>
            <a:r>
              <a:rPr lang="en-US" sz="2000" dirty="0" err="1"/>
              <a:t>sau</a:t>
            </a:r>
            <a:r>
              <a:rPr lang="en-US" sz="2000" dirty="0"/>
              <a:t>:</a:t>
            </a:r>
          </a:p>
        </p:txBody>
      </p:sp>
      <p:sp>
        <p:nvSpPr>
          <p:cNvPr id="89" name="TextBox 88">
            <a:extLst>
              <a:ext uri="{FF2B5EF4-FFF2-40B4-BE49-F238E27FC236}">
                <a16:creationId xmlns:a16="http://schemas.microsoft.com/office/drawing/2014/main" id="{35F81452-64AD-4301-8123-EEDB2F990AC4}"/>
              </a:ext>
            </a:extLst>
          </p:cNvPr>
          <p:cNvSpPr txBox="1"/>
          <p:nvPr/>
        </p:nvSpPr>
        <p:spPr>
          <a:xfrm>
            <a:off x="979386" y="1344714"/>
            <a:ext cx="7534614" cy="1881990"/>
          </a:xfrm>
          <a:custGeom>
            <a:avLst/>
            <a:gdLst>
              <a:gd name="connsiteX0" fmla="*/ 0 w 7534614"/>
              <a:gd name="connsiteY0" fmla="*/ 0 h 1881990"/>
              <a:gd name="connsiteX1" fmla="*/ 7534614 w 7534614"/>
              <a:gd name="connsiteY1" fmla="*/ 0 h 1881990"/>
              <a:gd name="connsiteX2" fmla="*/ 7534614 w 7534614"/>
              <a:gd name="connsiteY2" fmla="*/ 1881990 h 1881990"/>
              <a:gd name="connsiteX3" fmla="*/ 0 w 7534614"/>
              <a:gd name="connsiteY3" fmla="*/ 1881990 h 1881990"/>
              <a:gd name="connsiteX4" fmla="*/ 0 w 7534614"/>
              <a:gd name="connsiteY4" fmla="*/ 0 h 1881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4614" h="1881990" fill="none" extrusionOk="0">
                <a:moveTo>
                  <a:pt x="0" y="0"/>
                </a:moveTo>
                <a:cubicBezTo>
                  <a:pt x="3160302" y="129708"/>
                  <a:pt x="4100775" y="-64990"/>
                  <a:pt x="7534614" y="0"/>
                </a:cubicBezTo>
                <a:cubicBezTo>
                  <a:pt x="7490690" y="691230"/>
                  <a:pt x="7608565" y="1231513"/>
                  <a:pt x="7534614" y="1881990"/>
                </a:cubicBezTo>
                <a:cubicBezTo>
                  <a:pt x="4132617" y="1782395"/>
                  <a:pt x="2323807" y="2012341"/>
                  <a:pt x="0" y="1881990"/>
                </a:cubicBezTo>
                <a:cubicBezTo>
                  <a:pt x="-74130" y="1474802"/>
                  <a:pt x="-53154" y="490179"/>
                  <a:pt x="0" y="0"/>
                </a:cubicBezTo>
                <a:close/>
              </a:path>
              <a:path w="7534614" h="1881990" stroke="0" extrusionOk="0">
                <a:moveTo>
                  <a:pt x="0" y="0"/>
                </a:moveTo>
                <a:cubicBezTo>
                  <a:pt x="1051822" y="-117334"/>
                  <a:pt x="5680603" y="-99874"/>
                  <a:pt x="7534614" y="0"/>
                </a:cubicBezTo>
                <a:cubicBezTo>
                  <a:pt x="7448794" y="828309"/>
                  <a:pt x="7447638" y="1612370"/>
                  <a:pt x="7534614" y="1881990"/>
                </a:cubicBezTo>
                <a:cubicBezTo>
                  <a:pt x="5697846" y="1901826"/>
                  <a:pt x="1700455" y="1987307"/>
                  <a:pt x="0" y="1881990"/>
                </a:cubicBezTo>
                <a:cubicBezTo>
                  <a:pt x="21493" y="1276691"/>
                  <a:pt x="89851" y="427151"/>
                  <a:pt x="0" y="0"/>
                </a:cubicBezTo>
                <a:close/>
              </a:path>
            </a:pathLst>
          </a:custGeom>
          <a:solidFill>
            <a:schemeClr val="accent6">
              <a:lumMod val="20000"/>
              <a:lumOff val="80000"/>
            </a:schemeClr>
          </a:solidFill>
          <a:ln>
            <a:solidFill>
              <a:schemeClr val="tx1"/>
            </a:solidFill>
            <a:extLst>
              <a:ext uri="{C807C97D-BFC1-408E-A445-0C87EB9F89A2}">
                <ask:lineSketchStyleProps xmlns:ask="http://schemas.microsoft.com/office/drawing/2018/sketchyshapes" xmlns="" sd="3864975019">
                  <a:prstGeom prst="rect">
                    <a:avLst/>
                  </a:prstGeom>
                  <ask:type>
                    <ask:lineSketchCurved/>
                  </ask:type>
                </ask:lineSketchStyleProps>
              </a:ext>
            </a:extLst>
          </a:ln>
        </p:spPr>
        <p:txBody>
          <a:bodyPr wrap="square" rtlCol="0">
            <a:spAutoFit/>
          </a:bodyPr>
          <a:lstStyle/>
          <a:p>
            <a:pPr algn="just">
              <a:lnSpc>
                <a:spcPct val="150000"/>
              </a:lnSpc>
            </a:pPr>
            <a:r>
              <a:rPr lang="en-US" sz="2000" dirty="0"/>
              <a:t>Sau </a:t>
            </a:r>
            <a:r>
              <a:rPr lang="en-US" sz="2000" dirty="0" err="1"/>
              <a:t>khi</a:t>
            </a:r>
            <a:r>
              <a:rPr lang="en-US" sz="2000" dirty="0"/>
              <a:t> </a:t>
            </a:r>
            <a:r>
              <a:rPr lang="en-US" sz="2000" dirty="0" err="1"/>
              <a:t>thu</a:t>
            </a:r>
            <a:r>
              <a:rPr lang="en-US" sz="2000" dirty="0"/>
              <a:t> </a:t>
            </a:r>
            <a:r>
              <a:rPr lang="en-US" sz="2000" dirty="0" err="1"/>
              <a:t>thập</a:t>
            </a:r>
            <a:r>
              <a:rPr lang="en-US" sz="2000" dirty="0"/>
              <a:t>, </a:t>
            </a:r>
            <a:r>
              <a:rPr lang="en-US" sz="2000" dirty="0" err="1"/>
              <a:t>tổ</a:t>
            </a:r>
            <a:r>
              <a:rPr lang="en-US" sz="2000" dirty="0"/>
              <a:t> </a:t>
            </a:r>
            <a:r>
              <a:rPr lang="en-US" sz="2000" dirty="0" err="1"/>
              <a:t>chức</a:t>
            </a:r>
            <a:r>
              <a:rPr lang="en-US" sz="2000" dirty="0"/>
              <a:t>, </a:t>
            </a:r>
            <a:r>
              <a:rPr lang="en-US" sz="2000" dirty="0" err="1"/>
              <a:t>phân</a:t>
            </a:r>
            <a:r>
              <a:rPr lang="en-US" sz="2000" dirty="0"/>
              <a:t> </a:t>
            </a:r>
            <a:r>
              <a:rPr lang="en-US" sz="2000" dirty="0" err="1"/>
              <a:t>loại</a:t>
            </a:r>
            <a:r>
              <a:rPr lang="en-US" sz="2000" dirty="0"/>
              <a:t> </a:t>
            </a:r>
            <a:r>
              <a:rPr lang="en-US" sz="2000" dirty="0" err="1"/>
              <a:t>dữ</a:t>
            </a:r>
            <a:r>
              <a:rPr lang="en-US" sz="2000" dirty="0"/>
              <a:t> </a:t>
            </a:r>
            <a:r>
              <a:rPr lang="en-US" sz="2000" dirty="0" err="1"/>
              <a:t>liệu</a:t>
            </a:r>
            <a:r>
              <a:rPr lang="en-US" sz="2000" dirty="0"/>
              <a:t>, ta </a:t>
            </a:r>
            <a:r>
              <a:rPr lang="en-US" sz="2000" dirty="0" err="1"/>
              <a:t>cần</a:t>
            </a:r>
            <a:r>
              <a:rPr lang="en-US" sz="2000" dirty="0"/>
              <a:t> </a:t>
            </a:r>
            <a:r>
              <a:rPr lang="en-US" sz="2000" dirty="0" err="1"/>
              <a:t>xem</a:t>
            </a:r>
            <a:r>
              <a:rPr lang="en-US" sz="2000" dirty="0"/>
              <a:t> </a:t>
            </a:r>
            <a:r>
              <a:rPr lang="en-US" sz="2000" dirty="0" err="1"/>
              <a:t>xét</a:t>
            </a:r>
            <a:r>
              <a:rPr lang="en-US" sz="2000" dirty="0"/>
              <a:t> </a:t>
            </a:r>
            <a:r>
              <a:rPr lang="en-US" sz="2000" dirty="0" err="1"/>
              <a:t>tính</a:t>
            </a:r>
            <a:r>
              <a:rPr lang="en-US" sz="2000" dirty="0"/>
              <a:t> </a:t>
            </a:r>
            <a:r>
              <a:rPr lang="en-US" sz="2000" dirty="0" err="1"/>
              <a:t>hợp</a:t>
            </a:r>
            <a:r>
              <a:rPr lang="en-US" sz="2000" dirty="0"/>
              <a:t> </a:t>
            </a:r>
            <a:r>
              <a:rPr lang="en-US" sz="2000" dirty="0" err="1"/>
              <a:t>lí</a:t>
            </a:r>
            <a:r>
              <a:rPr lang="en-US" sz="2000" dirty="0"/>
              <a:t> </a:t>
            </a:r>
            <a:r>
              <a:rPr lang="en-US" sz="2000" dirty="0" err="1"/>
              <a:t>của</a:t>
            </a:r>
            <a:r>
              <a:rPr lang="en-US" sz="2000" dirty="0"/>
              <a:t> </a:t>
            </a:r>
            <a:r>
              <a:rPr lang="en-US" sz="2000" dirty="0" err="1"/>
              <a:t>những</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đó</a:t>
            </a:r>
            <a:r>
              <a:rPr lang="en-US" sz="2000" dirty="0"/>
              <a:t>, </a:t>
            </a:r>
            <a:r>
              <a:rPr lang="en-US" sz="2000" dirty="0" err="1"/>
              <a:t>đặc</a:t>
            </a:r>
            <a:r>
              <a:rPr lang="en-US" sz="2000" dirty="0"/>
              <a:t> </a:t>
            </a:r>
            <a:r>
              <a:rPr lang="en-US" sz="2000" dirty="0" err="1"/>
              <a:t>biệt</a:t>
            </a:r>
            <a:r>
              <a:rPr lang="en-US" sz="2000" dirty="0"/>
              <a:t> </a:t>
            </a:r>
            <a:r>
              <a:rPr lang="en-US" sz="2000" dirty="0" err="1"/>
              <a:t>chỉ</a:t>
            </a:r>
            <a:r>
              <a:rPr lang="en-US" sz="2000" dirty="0"/>
              <a:t> ra </a:t>
            </a:r>
            <a:r>
              <a:rPr lang="en-US" sz="2000" dirty="0" err="1"/>
              <a:t>được</a:t>
            </a:r>
            <a:r>
              <a:rPr lang="en-US" sz="2000" dirty="0"/>
              <a:t> </a:t>
            </a:r>
            <a:r>
              <a:rPr lang="en-US" sz="2000" dirty="0" err="1"/>
              <a:t>những</a:t>
            </a:r>
            <a:r>
              <a:rPr lang="en-US" sz="2000" dirty="0"/>
              <a:t> </a:t>
            </a:r>
            <a:r>
              <a:rPr lang="en-US" sz="2000" dirty="0" err="1"/>
              <a:t>dữ</a:t>
            </a:r>
            <a:r>
              <a:rPr lang="en-US" sz="2000" dirty="0"/>
              <a:t> </a:t>
            </a:r>
            <a:r>
              <a:rPr lang="en-US" sz="2000" dirty="0" err="1"/>
              <a:t>liệu</a:t>
            </a:r>
            <a:r>
              <a:rPr lang="en-US" sz="2000" dirty="0"/>
              <a:t> </a:t>
            </a:r>
            <a:r>
              <a:rPr lang="en-US" sz="2000" dirty="0" err="1"/>
              <a:t>không</a:t>
            </a:r>
            <a:r>
              <a:rPr lang="en-US" sz="2000" dirty="0"/>
              <a:t> </a:t>
            </a:r>
            <a:r>
              <a:rPr lang="en-US" sz="2000" dirty="0" err="1"/>
              <a:t>hợp</a:t>
            </a:r>
            <a:r>
              <a:rPr lang="en-US" sz="2000" dirty="0"/>
              <a:t> </a:t>
            </a:r>
            <a:r>
              <a:rPr lang="en-US" sz="2000" dirty="0" err="1"/>
              <a:t>lí</a:t>
            </a:r>
            <a:r>
              <a:rPr lang="en-US" sz="2000" dirty="0"/>
              <a:t>. Ta </a:t>
            </a:r>
            <a:r>
              <a:rPr lang="en-US" sz="2000" dirty="0" err="1"/>
              <a:t>có</a:t>
            </a:r>
            <a:r>
              <a:rPr lang="en-US" sz="2000" dirty="0"/>
              <a:t> </a:t>
            </a:r>
            <a:r>
              <a:rPr lang="en-US" sz="2000" dirty="0" err="1"/>
              <a:t>thể</a:t>
            </a:r>
            <a:r>
              <a:rPr lang="en-US" sz="2000" dirty="0"/>
              <a:t> </a:t>
            </a:r>
            <a:r>
              <a:rPr lang="en-US" sz="2000" dirty="0" err="1"/>
              <a:t>dựa</a:t>
            </a:r>
            <a:r>
              <a:rPr lang="en-US" sz="2000" dirty="0"/>
              <a:t> </a:t>
            </a:r>
            <a:r>
              <a:rPr lang="en-US" sz="2000" dirty="0" err="1"/>
              <a:t>trên</a:t>
            </a:r>
            <a:r>
              <a:rPr lang="en-US" sz="2000" dirty="0"/>
              <a:t> </a:t>
            </a:r>
            <a:r>
              <a:rPr lang="en-US" sz="2000" dirty="0" err="1"/>
              <a:t>những</a:t>
            </a:r>
            <a:r>
              <a:rPr lang="en-US" sz="2000" dirty="0"/>
              <a:t> </a:t>
            </a:r>
            <a:r>
              <a:rPr lang="en-US" sz="2000" dirty="0" err="1"/>
              <a:t>tiêu</a:t>
            </a:r>
            <a:r>
              <a:rPr lang="en-US" sz="2000" dirty="0"/>
              <a:t> </a:t>
            </a:r>
            <a:r>
              <a:rPr lang="en-US" sz="2000" dirty="0" err="1"/>
              <a:t>chí</a:t>
            </a:r>
            <a:r>
              <a:rPr lang="en-US" sz="2000" dirty="0"/>
              <a:t> </a:t>
            </a:r>
            <a:r>
              <a:rPr lang="en-US" sz="2000" dirty="0" err="1"/>
              <a:t>toán</a:t>
            </a:r>
            <a:r>
              <a:rPr lang="en-US" sz="2000" dirty="0"/>
              <a:t> </a:t>
            </a:r>
            <a:r>
              <a:rPr lang="en-US" sz="2000" dirty="0" err="1"/>
              <a:t>học</a:t>
            </a:r>
            <a:r>
              <a:rPr lang="en-US" sz="2000" dirty="0"/>
              <a:t> </a:t>
            </a:r>
            <a:r>
              <a:rPr lang="en-US" sz="2000" dirty="0" err="1"/>
              <a:t>đơn</a:t>
            </a:r>
            <a:r>
              <a:rPr lang="en-US" sz="2000" dirty="0"/>
              <a:t> </a:t>
            </a:r>
            <a:r>
              <a:rPr lang="en-US" sz="2000" dirty="0" err="1"/>
              <a:t>giản</a:t>
            </a:r>
            <a:r>
              <a:rPr lang="en-US" sz="2000" dirty="0"/>
              <a:t> </a:t>
            </a:r>
            <a:r>
              <a:rPr lang="en-US" sz="2000" dirty="0" err="1"/>
              <a:t>để</a:t>
            </a:r>
            <a:r>
              <a:rPr lang="en-US" sz="2000" dirty="0"/>
              <a:t> </a:t>
            </a:r>
            <a:r>
              <a:rPr lang="en-US" sz="2000" dirty="0" err="1"/>
              <a:t>thực</a:t>
            </a:r>
            <a:r>
              <a:rPr lang="en-US" sz="2000" dirty="0"/>
              <a:t> </a:t>
            </a:r>
            <a:r>
              <a:rPr lang="en-US" sz="2000" dirty="0" err="1"/>
              <a:t>hiện</a:t>
            </a:r>
            <a:r>
              <a:rPr lang="en-US" sz="2000" dirty="0"/>
              <a:t> </a:t>
            </a:r>
            <a:r>
              <a:rPr lang="en-US" sz="2000" dirty="0" err="1"/>
              <a:t>điều</a:t>
            </a:r>
            <a:r>
              <a:rPr lang="en-US" sz="2000" dirty="0"/>
              <a:t> </a:t>
            </a:r>
            <a:r>
              <a:rPr lang="en-US" sz="2000" dirty="0" err="1"/>
              <a:t>đó</a:t>
            </a:r>
            <a:r>
              <a:rPr lang="en-US" sz="2000" dirty="0"/>
              <a:t>.</a:t>
            </a:r>
          </a:p>
        </p:txBody>
      </p:sp>
      <p:sp>
        <p:nvSpPr>
          <p:cNvPr id="90" name="Speech Bubble: Rectangle with Corners Rounded 89">
            <a:extLst>
              <a:ext uri="{FF2B5EF4-FFF2-40B4-BE49-F238E27FC236}">
                <a16:creationId xmlns:a16="http://schemas.microsoft.com/office/drawing/2014/main" id="{1320CC5E-BDE7-4EE3-A6B5-723AA7015EA7}"/>
              </a:ext>
            </a:extLst>
          </p:cNvPr>
          <p:cNvSpPr/>
          <p:nvPr/>
        </p:nvSpPr>
        <p:spPr>
          <a:xfrm>
            <a:off x="1978926" y="3451510"/>
            <a:ext cx="5732060" cy="1036430"/>
          </a:xfrm>
          <a:prstGeom prst="wedgeRoundRectCallout">
            <a:avLst>
              <a:gd name="adj1" fmla="val -61772"/>
              <a:gd name="adj2" fmla="val -5975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000" dirty="0">
                <a:solidFill>
                  <a:schemeClr val="tx1"/>
                </a:solidFill>
              </a:rPr>
              <a:t>Khi </a:t>
            </a:r>
            <a:r>
              <a:rPr lang="en-US" sz="2000" dirty="0" err="1">
                <a:solidFill>
                  <a:schemeClr val="tx1"/>
                </a:solidFill>
              </a:rPr>
              <a:t>thu</a:t>
            </a:r>
            <a:r>
              <a:rPr lang="en-US" sz="2000" dirty="0">
                <a:solidFill>
                  <a:schemeClr val="tx1"/>
                </a:solidFill>
              </a:rPr>
              <a:t> </a:t>
            </a:r>
            <a:r>
              <a:rPr lang="en-US" sz="2000" dirty="0" err="1">
                <a:solidFill>
                  <a:schemeClr val="tx1"/>
                </a:solidFill>
              </a:rPr>
              <a:t>thập</a:t>
            </a:r>
            <a:r>
              <a:rPr lang="en-US" sz="2000" dirty="0">
                <a:solidFill>
                  <a:schemeClr val="tx1"/>
                </a:solidFill>
              </a:rPr>
              <a:t>, </a:t>
            </a:r>
            <a:r>
              <a:rPr lang="en-US" sz="2000" dirty="0" err="1">
                <a:solidFill>
                  <a:schemeClr val="tx1"/>
                </a:solidFill>
              </a:rPr>
              <a:t>tổ</a:t>
            </a:r>
            <a:r>
              <a:rPr lang="en-US" sz="2000" dirty="0">
                <a:solidFill>
                  <a:schemeClr val="tx1"/>
                </a:solidFill>
              </a:rPr>
              <a:t> </a:t>
            </a:r>
            <a:r>
              <a:rPr lang="en-US" sz="2000" dirty="0" err="1">
                <a:solidFill>
                  <a:schemeClr val="tx1"/>
                </a:solidFill>
              </a:rPr>
              <a:t>chức</a:t>
            </a:r>
            <a:r>
              <a:rPr lang="en-US" sz="2000" dirty="0">
                <a:solidFill>
                  <a:schemeClr val="tx1"/>
                </a:solidFill>
              </a:rPr>
              <a:t>, </a:t>
            </a:r>
            <a:r>
              <a:rPr lang="en-US" sz="2000" dirty="0" err="1">
                <a:solidFill>
                  <a:schemeClr val="tx1"/>
                </a:solidFill>
              </a:rPr>
              <a:t>phân</a:t>
            </a:r>
            <a:r>
              <a:rPr lang="en-US" sz="2000" dirty="0">
                <a:solidFill>
                  <a:schemeClr val="tx1"/>
                </a:solidFill>
              </a:rPr>
              <a:t> </a:t>
            </a:r>
            <a:r>
              <a:rPr lang="en-US" sz="2000" dirty="0" err="1">
                <a:solidFill>
                  <a:schemeClr val="tx1"/>
                </a:solidFill>
              </a:rPr>
              <a:t>loại</a:t>
            </a:r>
            <a:r>
              <a:rPr lang="en-US" sz="2000" dirty="0">
                <a:solidFill>
                  <a:schemeClr val="tx1"/>
                </a:solidFill>
              </a:rPr>
              <a:t> </a:t>
            </a:r>
            <a:r>
              <a:rPr lang="en-US" sz="2000" dirty="0" err="1">
                <a:solidFill>
                  <a:schemeClr val="tx1"/>
                </a:solidFill>
              </a:rPr>
              <a:t>dữ</a:t>
            </a:r>
            <a:r>
              <a:rPr lang="en-US" sz="2000" dirty="0">
                <a:solidFill>
                  <a:schemeClr val="tx1"/>
                </a:solidFill>
              </a:rPr>
              <a:t> </a:t>
            </a:r>
            <a:r>
              <a:rPr lang="en-US" sz="2000" dirty="0" err="1">
                <a:solidFill>
                  <a:schemeClr val="tx1"/>
                </a:solidFill>
              </a:rPr>
              <a:t>liệu</a:t>
            </a:r>
            <a:r>
              <a:rPr lang="en-US" sz="2000" dirty="0">
                <a:solidFill>
                  <a:schemeClr val="tx1"/>
                </a:solidFill>
              </a:rPr>
              <a:t> </a:t>
            </a:r>
            <a:r>
              <a:rPr lang="en-US" sz="2000" dirty="0" err="1">
                <a:solidFill>
                  <a:schemeClr val="tx1"/>
                </a:solidFill>
              </a:rPr>
              <a:t>cần</a:t>
            </a:r>
            <a:r>
              <a:rPr lang="en-US" sz="2000" dirty="0">
                <a:solidFill>
                  <a:schemeClr val="tx1"/>
                </a:solidFill>
              </a:rPr>
              <a:t> </a:t>
            </a:r>
            <a:r>
              <a:rPr lang="en-US" sz="2000" dirty="0" err="1">
                <a:solidFill>
                  <a:schemeClr val="tx1"/>
                </a:solidFill>
              </a:rPr>
              <a:t>lưu</a:t>
            </a:r>
            <a:r>
              <a:rPr lang="en-US" sz="2000" dirty="0">
                <a:solidFill>
                  <a:schemeClr val="tx1"/>
                </a:solidFill>
              </a:rPr>
              <a:t> ý </a:t>
            </a:r>
            <a:r>
              <a:rPr lang="en-US" sz="2000" dirty="0" err="1">
                <a:solidFill>
                  <a:schemeClr val="tx1"/>
                </a:solidFill>
              </a:rPr>
              <a:t>những</a:t>
            </a:r>
            <a:r>
              <a:rPr lang="en-US" sz="2000" dirty="0">
                <a:solidFill>
                  <a:schemeClr val="tx1"/>
                </a:solidFill>
              </a:rPr>
              <a:t> </a:t>
            </a:r>
            <a:r>
              <a:rPr lang="en-US" sz="2000" dirty="0" err="1">
                <a:solidFill>
                  <a:schemeClr val="tx1"/>
                </a:solidFill>
              </a:rPr>
              <a:t>điều</a:t>
            </a:r>
            <a:r>
              <a:rPr lang="en-US" sz="2000" dirty="0">
                <a:solidFill>
                  <a:schemeClr val="tx1"/>
                </a:solidFill>
              </a:rPr>
              <a:t> </a:t>
            </a:r>
            <a:r>
              <a:rPr lang="en-US" sz="2000" dirty="0" err="1">
                <a:solidFill>
                  <a:schemeClr val="tx1"/>
                </a:solidFill>
              </a:rPr>
              <a:t>gì</a:t>
            </a:r>
            <a:r>
              <a:rPr lang="en-US" sz="2000" dirty="0">
                <a:solidFill>
                  <a:schemeClr val="tx1"/>
                </a:solidFill>
              </a:rPr>
              <a:t>?</a:t>
            </a:r>
          </a:p>
        </p:txBody>
      </p:sp>
      <p:sp>
        <p:nvSpPr>
          <p:cNvPr id="29" name="Thought Bubble: Cloud 28">
            <a:extLst>
              <a:ext uri="{FF2B5EF4-FFF2-40B4-BE49-F238E27FC236}">
                <a16:creationId xmlns:a16="http://schemas.microsoft.com/office/drawing/2014/main" id="{9B234B25-DFC5-42BE-98F8-FA0D768DE20F}"/>
              </a:ext>
            </a:extLst>
          </p:cNvPr>
          <p:cNvSpPr/>
          <p:nvPr/>
        </p:nvSpPr>
        <p:spPr>
          <a:xfrm>
            <a:off x="4776518" y="5599425"/>
            <a:ext cx="4243011" cy="1952679"/>
          </a:xfrm>
          <a:prstGeom prst="cloudCallout">
            <a:avLst>
              <a:gd name="adj1" fmla="val -57646"/>
              <a:gd name="adj2" fmla="val 66326"/>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a:ea typeface="Calibri" panose="020F0502020204030204" pitchFamily="34" charset="0"/>
                <a:cs typeface="Times New Roman" panose="02020603050405020304" pitchFamily="18" charset="0"/>
              </a:rPr>
              <a:t>K</a:t>
            </a:r>
            <a:r>
              <a:rPr lang="en-US" sz="2000" dirty="0">
                <a:effectLst/>
                <a:ea typeface="Calibri" panose="020F0502020204030204" pitchFamily="34" charset="0"/>
                <a:cs typeface="Times New Roman" panose="02020603050405020304" pitchFamily="18" charset="0"/>
              </a:rPr>
              <a:t>hi </a:t>
            </a:r>
            <a:r>
              <a:rPr lang="en-US" sz="2000" dirty="0" err="1">
                <a:effectLst/>
                <a:ea typeface="Calibri" panose="020F0502020204030204" pitchFamily="34" charset="0"/>
                <a:cs typeface="Times New Roman" panose="02020603050405020304" pitchFamily="18" charset="0"/>
              </a:rPr>
              <a:t>thu</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thập</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tổ</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chức</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phân</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loại</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dữ</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liệu</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cần</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lưu</a:t>
            </a:r>
            <a:r>
              <a:rPr lang="en-US" sz="2000" dirty="0">
                <a:effectLst/>
                <a:ea typeface="Calibri" panose="020F0502020204030204" pitchFamily="34" charset="0"/>
                <a:cs typeface="Times New Roman" panose="02020603050405020304" pitchFamily="18" charset="0"/>
              </a:rPr>
              <a:t> ý </a:t>
            </a:r>
            <a:r>
              <a:rPr lang="en-US" sz="2000" dirty="0" err="1">
                <a:effectLst/>
                <a:ea typeface="Calibri" panose="020F0502020204030204" pitchFamily="34" charset="0"/>
                <a:cs typeface="Times New Roman" panose="02020603050405020304" pitchFamily="18" charset="0"/>
              </a:rPr>
              <a:t>những</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điều</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gì</a:t>
            </a:r>
            <a:r>
              <a:rPr lang="en-US" sz="2000" dirty="0">
                <a:effectLst/>
                <a:ea typeface="Calibri" panose="020F0502020204030204" pitchFamily="34" charset="0"/>
                <a:cs typeface="Times New Roman" panose="02020603050405020304" pitchFamily="18" charset="0"/>
              </a:rPr>
              <a:t>?</a:t>
            </a:r>
          </a:p>
          <a:p>
            <a:pPr algn="ctr"/>
            <a:endParaRPr lang="en-US" sz="1600" dirty="0"/>
          </a:p>
        </p:txBody>
      </p:sp>
      <p:pic>
        <p:nvPicPr>
          <p:cNvPr id="30" name="Picture 29">
            <a:extLst>
              <a:ext uri="{FF2B5EF4-FFF2-40B4-BE49-F238E27FC236}">
                <a16:creationId xmlns:a16="http://schemas.microsoft.com/office/drawing/2014/main" id="{E596A9F4-9A98-428B-9A03-858E96F08D8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024756" y="6389542"/>
            <a:ext cx="2155696" cy="20538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01"/>
                                        </p:tgtEl>
                                        <p:attrNameLst>
                                          <p:attrName>style.visibility</p:attrName>
                                        </p:attrNameLst>
                                      </p:cBhvr>
                                      <p:to>
                                        <p:strVal val="visible"/>
                                      </p:to>
                                    </p:set>
                                    <p:anim calcmode="lin" valueType="num">
                                      <p:cBhvr additive="base">
                                        <p:cTn id="7" dur="500" fill="hold"/>
                                        <p:tgtEl>
                                          <p:spTgt spid="1901"/>
                                        </p:tgtEl>
                                        <p:attrNameLst>
                                          <p:attrName>ppt_x</p:attrName>
                                        </p:attrNameLst>
                                      </p:cBhvr>
                                      <p:tavLst>
                                        <p:tav tm="0">
                                          <p:val>
                                            <p:strVal val="#ppt_x"/>
                                          </p:val>
                                        </p:tav>
                                        <p:tav tm="100000">
                                          <p:val>
                                            <p:strVal val="#ppt_x"/>
                                          </p:val>
                                        </p:tav>
                                      </p:tavLst>
                                    </p:anim>
                                    <p:anim calcmode="lin" valueType="num">
                                      <p:cBhvr additive="base">
                                        <p:cTn id="8" dur="500" fill="hold"/>
                                        <p:tgtEl>
                                          <p:spTgt spid="190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03">
                                            <p:txEl>
                                              <p:pRg st="0" end="0"/>
                                            </p:txEl>
                                          </p:spTgt>
                                        </p:tgtEl>
                                        <p:attrNameLst>
                                          <p:attrName>style.visibility</p:attrName>
                                        </p:attrNameLst>
                                      </p:cBhvr>
                                      <p:to>
                                        <p:strVal val="visible"/>
                                      </p:to>
                                    </p:set>
                                    <p:anim calcmode="lin" valueType="num">
                                      <p:cBhvr additive="base">
                                        <p:cTn id="11" dur="500" fill="hold"/>
                                        <p:tgtEl>
                                          <p:spTgt spid="190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0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additive="base">
                                        <p:cTn id="16" dur="500" fill="hold"/>
                                        <p:tgtEl>
                                          <p:spTgt spid="88"/>
                                        </p:tgtEl>
                                        <p:attrNameLst>
                                          <p:attrName>ppt_x</p:attrName>
                                        </p:attrNameLst>
                                      </p:cBhvr>
                                      <p:tavLst>
                                        <p:tav tm="0">
                                          <p:val>
                                            <p:strVal val="#ppt_x"/>
                                          </p:val>
                                        </p:tav>
                                        <p:tav tm="100000">
                                          <p:val>
                                            <p:strVal val="#ppt_x"/>
                                          </p:val>
                                        </p:tav>
                                      </p:tavLst>
                                    </p:anim>
                                    <p:anim calcmode="lin" valueType="num">
                                      <p:cBhvr additive="base">
                                        <p:cTn id="17"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9"/>
                                        </p:tgtEl>
                                        <p:attrNameLst>
                                          <p:attrName>style.visibility</p:attrName>
                                        </p:attrNameLst>
                                      </p:cBhvr>
                                      <p:to>
                                        <p:strVal val="visible"/>
                                      </p:to>
                                    </p:set>
                                    <p:anim calcmode="lin" valueType="num">
                                      <p:cBhvr additive="base">
                                        <p:cTn id="22" dur="500" fill="hold"/>
                                        <p:tgtEl>
                                          <p:spTgt spid="89"/>
                                        </p:tgtEl>
                                        <p:attrNameLst>
                                          <p:attrName>ppt_x</p:attrName>
                                        </p:attrNameLst>
                                      </p:cBhvr>
                                      <p:tavLst>
                                        <p:tav tm="0">
                                          <p:val>
                                            <p:strVal val="#ppt_x"/>
                                          </p:val>
                                        </p:tav>
                                        <p:tav tm="100000">
                                          <p:val>
                                            <p:strVal val="#ppt_x"/>
                                          </p:val>
                                        </p:tav>
                                      </p:tavLst>
                                    </p:anim>
                                    <p:anim calcmode="lin" valueType="num">
                                      <p:cBhvr additive="base">
                                        <p:cTn id="23"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additive="base">
                                        <p:cTn id="28" dur="500" fill="hold"/>
                                        <p:tgtEl>
                                          <p:spTgt spid="90"/>
                                        </p:tgtEl>
                                        <p:attrNameLst>
                                          <p:attrName>ppt_x</p:attrName>
                                        </p:attrNameLst>
                                      </p:cBhvr>
                                      <p:tavLst>
                                        <p:tav tm="0">
                                          <p:val>
                                            <p:strVal val="#ppt_x"/>
                                          </p:val>
                                        </p:tav>
                                        <p:tav tm="100000">
                                          <p:val>
                                            <p:strVal val="#ppt_x"/>
                                          </p:val>
                                        </p:tav>
                                      </p:tavLst>
                                    </p:anim>
                                    <p:anim calcmode="lin" valueType="num">
                                      <p:cBhvr additive="base">
                                        <p:cTn id="29"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randombar(horizontal)">
                                      <p:cBhvr>
                                        <p:cTn id="34" dur="500"/>
                                        <p:tgtEl>
                                          <p:spTgt spid="3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randombar(horizontal)">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1" grpId="0" animBg="1"/>
      <p:bldP spid="1903" grpId="0" build="p"/>
      <p:bldP spid="88" grpId="0" animBg="1"/>
      <p:bldP spid="89" grpId="0" animBg="1"/>
      <p:bldP spid="90"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378493" y="136558"/>
            <a:ext cx="1272886" cy="36401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2</a:t>
            </a:r>
            <a:endParaRPr sz="2000" i="1" dirty="0">
              <a:solidFill>
                <a:srgbClr val="0070C0"/>
              </a:solidFill>
              <a:latin typeface="+mn-lt"/>
            </a:endParaRPr>
          </a:p>
        </p:txBody>
      </p:sp>
      <p:grpSp>
        <p:nvGrpSpPr>
          <p:cNvPr id="1845" name="Google Shape;1845;p46"/>
          <p:cNvGrpSpPr/>
          <p:nvPr/>
        </p:nvGrpSpPr>
        <p:grpSpPr>
          <a:xfrm>
            <a:off x="232137" y="1440408"/>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 name="TextBox 16">
            <a:extLst>
              <a:ext uri="{FF2B5EF4-FFF2-40B4-BE49-F238E27FC236}">
                <a16:creationId xmlns:a16="http://schemas.microsoft.com/office/drawing/2014/main" id="{F2F4F82D-C6EE-404E-A72B-9CC583A7F2A6}"/>
              </a:ext>
            </a:extLst>
          </p:cNvPr>
          <p:cNvSpPr txBox="1"/>
          <p:nvPr/>
        </p:nvSpPr>
        <p:spPr>
          <a:xfrm>
            <a:off x="140164" y="628914"/>
            <a:ext cx="4780362" cy="4196020"/>
          </a:xfrm>
          <a:custGeom>
            <a:avLst/>
            <a:gdLst>
              <a:gd name="connsiteX0" fmla="*/ 0 w 4780362"/>
              <a:gd name="connsiteY0" fmla="*/ 0 h 4196020"/>
              <a:gd name="connsiteX1" fmla="*/ 4780362 w 4780362"/>
              <a:gd name="connsiteY1" fmla="*/ 0 h 4196020"/>
              <a:gd name="connsiteX2" fmla="*/ 4780362 w 4780362"/>
              <a:gd name="connsiteY2" fmla="*/ 4196020 h 4196020"/>
              <a:gd name="connsiteX3" fmla="*/ 0 w 4780362"/>
              <a:gd name="connsiteY3" fmla="*/ 4196020 h 4196020"/>
              <a:gd name="connsiteX4" fmla="*/ 0 w 4780362"/>
              <a:gd name="connsiteY4" fmla="*/ 0 h 419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0362" h="4196020" fill="none" extrusionOk="0">
                <a:moveTo>
                  <a:pt x="0" y="0"/>
                </a:moveTo>
                <a:cubicBezTo>
                  <a:pt x="1895707" y="-143182"/>
                  <a:pt x="2727323" y="-123185"/>
                  <a:pt x="4780362" y="0"/>
                </a:cubicBezTo>
                <a:cubicBezTo>
                  <a:pt x="4946192" y="1271370"/>
                  <a:pt x="4683911" y="3395316"/>
                  <a:pt x="4780362" y="4196020"/>
                </a:cubicBezTo>
                <a:cubicBezTo>
                  <a:pt x="2707774" y="4154963"/>
                  <a:pt x="1832557" y="4095634"/>
                  <a:pt x="0" y="4196020"/>
                </a:cubicBezTo>
                <a:cubicBezTo>
                  <a:pt x="-150974" y="2176865"/>
                  <a:pt x="12648" y="1610089"/>
                  <a:pt x="0" y="0"/>
                </a:cubicBezTo>
                <a:close/>
              </a:path>
              <a:path w="4780362" h="4196020" stroke="0" extrusionOk="0">
                <a:moveTo>
                  <a:pt x="0" y="0"/>
                </a:moveTo>
                <a:cubicBezTo>
                  <a:pt x="1201385" y="-118874"/>
                  <a:pt x="3440956" y="84730"/>
                  <a:pt x="4780362" y="0"/>
                </a:cubicBezTo>
                <a:cubicBezTo>
                  <a:pt x="4848128" y="1169074"/>
                  <a:pt x="4893498" y="3739141"/>
                  <a:pt x="4780362" y="4196020"/>
                </a:cubicBezTo>
                <a:cubicBezTo>
                  <a:pt x="3425609" y="4030282"/>
                  <a:pt x="1183916" y="4330452"/>
                  <a:pt x="0" y="4196020"/>
                </a:cubicBezTo>
                <a:cubicBezTo>
                  <a:pt x="-18077" y="3470550"/>
                  <a:pt x="-50488" y="1815870"/>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xmlns="" sd="2188382381">
                  <a:prstGeom prst="rect">
                    <a:avLst/>
                  </a:prstGeom>
                  <ask:type>
                    <ask:lineSketchCurved/>
                  </ask:type>
                </ask:lineSketchStyleProps>
              </a:ext>
            </a:extLst>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1800" dirty="0" err="1"/>
              <a:t>Đông</a:t>
            </a:r>
            <a:r>
              <a:rPr lang="en-US" sz="1800" dirty="0"/>
              <a:t> Nam </a:t>
            </a:r>
            <a:r>
              <a:rPr lang="en-US" sz="1800" dirty="0" err="1"/>
              <a:t>Bộ</a:t>
            </a:r>
            <a:r>
              <a:rPr lang="en-US" sz="1800" dirty="0"/>
              <a:t> </a:t>
            </a:r>
            <a:r>
              <a:rPr lang="en-US" sz="1800" dirty="0" err="1"/>
              <a:t>là</a:t>
            </a:r>
            <a:r>
              <a:rPr lang="en-US" sz="1800" dirty="0"/>
              <a:t> </a:t>
            </a:r>
            <a:r>
              <a:rPr lang="en-US" sz="1800" dirty="0" err="1"/>
              <a:t>vùng</a:t>
            </a:r>
            <a:r>
              <a:rPr lang="en-US" sz="1800" dirty="0"/>
              <a:t> </a:t>
            </a:r>
            <a:r>
              <a:rPr lang="en-US" sz="1800" dirty="0" err="1"/>
              <a:t>kinh</a:t>
            </a:r>
            <a:r>
              <a:rPr lang="en-US" sz="1800" dirty="0"/>
              <a:t> </a:t>
            </a:r>
            <a:r>
              <a:rPr lang="en-US" sz="1800" dirty="0" err="1"/>
              <a:t>tế</a:t>
            </a:r>
            <a:r>
              <a:rPr lang="en-US" sz="1800" dirty="0"/>
              <a:t> </a:t>
            </a:r>
            <a:r>
              <a:rPr lang="en-US" sz="1800" dirty="0" err="1"/>
              <a:t>phát</a:t>
            </a:r>
            <a:r>
              <a:rPr lang="en-US" sz="1800" dirty="0"/>
              <a:t> </a:t>
            </a:r>
            <a:r>
              <a:rPr lang="en-US" sz="1800" dirty="0" err="1"/>
              <a:t>triển</a:t>
            </a:r>
            <a:r>
              <a:rPr lang="en-US" sz="1800" dirty="0"/>
              <a:t> </a:t>
            </a:r>
            <a:r>
              <a:rPr lang="en-US" sz="1800" dirty="0" err="1"/>
              <a:t>của</a:t>
            </a:r>
            <a:r>
              <a:rPr lang="en-US" sz="1800" dirty="0"/>
              <a:t> </a:t>
            </a:r>
            <a:r>
              <a:rPr lang="en-US" sz="1800" dirty="0" err="1"/>
              <a:t>Việt</a:t>
            </a:r>
            <a:r>
              <a:rPr lang="en-US" sz="1800" dirty="0"/>
              <a:t> Nam </a:t>
            </a:r>
            <a:r>
              <a:rPr lang="en-US" sz="1800" dirty="0" err="1"/>
              <a:t>có</a:t>
            </a:r>
            <a:r>
              <a:rPr lang="en-US" sz="1800" dirty="0"/>
              <a:t> </a:t>
            </a:r>
            <a:r>
              <a:rPr lang="en-US" sz="1800" dirty="0" err="1"/>
              <a:t>dân</a:t>
            </a:r>
            <a:r>
              <a:rPr lang="en-US" sz="1800" dirty="0"/>
              <a:t> </a:t>
            </a:r>
            <a:r>
              <a:rPr lang="en-US" sz="1800" dirty="0" err="1"/>
              <a:t>số</a:t>
            </a:r>
            <a:r>
              <a:rPr lang="en-US" sz="1800" dirty="0"/>
              <a:t> </a:t>
            </a:r>
            <a:r>
              <a:rPr lang="en-US" sz="1800" dirty="0" err="1"/>
              <a:t>đông</a:t>
            </a:r>
            <a:r>
              <a:rPr lang="en-US" sz="1800" dirty="0"/>
              <a:t>. </a:t>
            </a:r>
            <a:r>
              <a:rPr lang="en-US" sz="1800" dirty="0" err="1"/>
              <a:t>Bạn</a:t>
            </a:r>
            <a:r>
              <a:rPr lang="en-US" sz="1800" dirty="0"/>
              <a:t> </a:t>
            </a:r>
            <a:r>
              <a:rPr lang="en-US" sz="1800" dirty="0" err="1"/>
              <a:t>Hạnh</a:t>
            </a:r>
            <a:r>
              <a:rPr lang="en-US" sz="1800" dirty="0"/>
              <a:t> </a:t>
            </a:r>
            <a:r>
              <a:rPr lang="en-US" sz="1800" dirty="0" err="1"/>
              <a:t>ghi</a:t>
            </a:r>
            <a:r>
              <a:rPr lang="en-US" sz="1800" dirty="0"/>
              <a:t> </a:t>
            </a:r>
            <a:r>
              <a:rPr lang="en-US" sz="1800" dirty="0" err="1"/>
              <a:t>lại</a:t>
            </a:r>
            <a:r>
              <a:rPr lang="en-US" sz="1800" dirty="0"/>
              <a:t> </a:t>
            </a:r>
            <a:r>
              <a:rPr lang="en-US" sz="1800" dirty="0" err="1"/>
              <a:t>số</a:t>
            </a:r>
            <a:r>
              <a:rPr lang="en-US" sz="1800" dirty="0"/>
              <a:t> </a:t>
            </a:r>
            <a:r>
              <a:rPr lang="en-US" sz="1800" dirty="0" err="1"/>
              <a:t>liệu</a:t>
            </a:r>
            <a:r>
              <a:rPr lang="en-US" sz="1800" dirty="0"/>
              <a:t> </a:t>
            </a:r>
            <a:r>
              <a:rPr lang="en-US" sz="1800" dirty="0" err="1"/>
              <a:t>từ</a:t>
            </a:r>
            <a:r>
              <a:rPr lang="en-US" sz="1800" dirty="0"/>
              <a:t> </a:t>
            </a:r>
            <a:r>
              <a:rPr lang="en-US" sz="1800" dirty="0" err="1"/>
              <a:t>trang</a:t>
            </a:r>
            <a:r>
              <a:rPr lang="en-US" sz="1800" dirty="0"/>
              <a:t> web </a:t>
            </a:r>
            <a:r>
              <a:rPr lang="en-US" sz="1800" dirty="0">
                <a:hlinkClick r:id="rId3"/>
              </a:rPr>
              <a:t>https://gso.gov.vn</a:t>
            </a:r>
            <a:r>
              <a:rPr lang="en-US" sz="1800" dirty="0"/>
              <a:t> </a:t>
            </a:r>
            <a:r>
              <a:rPr lang="en-US" sz="1800" dirty="0" err="1"/>
              <a:t>về</a:t>
            </a:r>
            <a:r>
              <a:rPr lang="en-US" sz="1800" dirty="0"/>
              <a:t> </a:t>
            </a:r>
            <a:r>
              <a:rPr lang="en-US" sz="1800" dirty="0" err="1"/>
              <a:t>tỉ</a:t>
            </a:r>
            <a:r>
              <a:rPr lang="en-US" sz="1800" dirty="0"/>
              <a:t> </a:t>
            </a:r>
            <a:r>
              <a:rPr lang="en-US" sz="1800" dirty="0" err="1"/>
              <a:t>lệ</a:t>
            </a:r>
            <a:r>
              <a:rPr lang="en-US" sz="1800" dirty="0"/>
              <a:t> </a:t>
            </a:r>
            <a:r>
              <a:rPr lang="en-US" sz="1800" dirty="0" err="1"/>
              <a:t>tăng</a:t>
            </a:r>
            <a:r>
              <a:rPr lang="en-US" sz="1800" dirty="0"/>
              <a:t> </a:t>
            </a:r>
            <a:r>
              <a:rPr lang="en-US" sz="1800" dirty="0" err="1"/>
              <a:t>dân</a:t>
            </a:r>
            <a:r>
              <a:rPr lang="en-US" sz="1800" dirty="0"/>
              <a:t> </a:t>
            </a:r>
            <a:r>
              <a:rPr lang="en-US" sz="1800" dirty="0" err="1"/>
              <a:t>số</a:t>
            </a:r>
            <a:r>
              <a:rPr lang="en-US" sz="1800" dirty="0"/>
              <a:t> </a:t>
            </a:r>
            <a:r>
              <a:rPr lang="en-US" sz="1800" dirty="0" err="1"/>
              <a:t>của</a:t>
            </a:r>
            <a:r>
              <a:rPr lang="en-US" sz="1800" dirty="0"/>
              <a:t> </a:t>
            </a:r>
            <a:r>
              <a:rPr lang="en-US" sz="1800" dirty="0" err="1"/>
              <a:t>các</a:t>
            </a:r>
            <a:r>
              <a:rPr lang="en-US" sz="1800" dirty="0"/>
              <a:t> </a:t>
            </a:r>
            <a:r>
              <a:rPr lang="en-US" sz="1800" dirty="0" err="1"/>
              <a:t>tỉnh</a:t>
            </a:r>
            <a:r>
              <a:rPr lang="en-US" sz="1800" dirty="0"/>
              <a:t>/ </a:t>
            </a:r>
            <a:r>
              <a:rPr lang="en-US" sz="1800" dirty="0" err="1"/>
              <a:t>thành</a:t>
            </a:r>
            <a:r>
              <a:rPr lang="en-US" sz="1800" dirty="0"/>
              <a:t> </a:t>
            </a:r>
            <a:r>
              <a:rPr lang="en-US" sz="1800" dirty="0" err="1"/>
              <a:t>phố</a:t>
            </a:r>
            <a:r>
              <a:rPr lang="en-US" sz="1800" dirty="0"/>
              <a:t> </a:t>
            </a:r>
            <a:r>
              <a:rPr lang="en-US" sz="1800" dirty="0" err="1"/>
              <a:t>vùng</a:t>
            </a:r>
            <a:r>
              <a:rPr lang="en-US" sz="1800" dirty="0"/>
              <a:t> </a:t>
            </a:r>
            <a:r>
              <a:rPr lang="en-US" sz="1800" dirty="0" err="1"/>
              <a:t>Đông</a:t>
            </a:r>
            <a:r>
              <a:rPr lang="en-US" sz="1800" dirty="0"/>
              <a:t> Nam </a:t>
            </a:r>
            <a:r>
              <a:rPr lang="en-US" sz="1800" dirty="0" err="1"/>
              <a:t>Bộ</a:t>
            </a:r>
            <a:r>
              <a:rPr lang="en-US" sz="1800" dirty="0"/>
              <a:t> </a:t>
            </a:r>
            <a:r>
              <a:rPr lang="en-US" sz="1800" dirty="0" err="1"/>
              <a:t>năm</a:t>
            </a:r>
            <a:r>
              <a:rPr lang="en-US" sz="1800" dirty="0"/>
              <a:t> 2019 </a:t>
            </a:r>
            <a:r>
              <a:rPr lang="en-US" sz="1800" dirty="0" err="1"/>
              <a:t>như</a:t>
            </a:r>
            <a:r>
              <a:rPr lang="en-US" sz="1800" dirty="0"/>
              <a:t> </a:t>
            </a:r>
            <a:r>
              <a:rPr lang="en-US" sz="1800" dirty="0" err="1"/>
              <a:t>Bảng</a:t>
            </a:r>
            <a:r>
              <a:rPr lang="en-US" sz="1800" dirty="0"/>
              <a:t> 1. </a:t>
            </a:r>
            <a:r>
              <a:rPr lang="en-US" sz="1800" dirty="0" err="1"/>
              <a:t>Bạn</a:t>
            </a:r>
            <a:r>
              <a:rPr lang="en-US" sz="1800" dirty="0"/>
              <a:t> </a:t>
            </a:r>
            <a:r>
              <a:rPr lang="en-US" sz="1800" dirty="0" err="1"/>
              <a:t>Hạnh</a:t>
            </a:r>
            <a:r>
              <a:rPr lang="en-US" sz="1800" dirty="0"/>
              <a:t> </a:t>
            </a:r>
            <a:r>
              <a:rPr lang="en-US" sz="1800" dirty="0" err="1"/>
              <a:t>đã</a:t>
            </a:r>
            <a:r>
              <a:rPr lang="en-US" sz="1800" dirty="0"/>
              <a:t> </a:t>
            </a:r>
            <a:r>
              <a:rPr lang="en-US" sz="1800" dirty="0" err="1"/>
              <a:t>ghi</a:t>
            </a:r>
            <a:r>
              <a:rPr lang="en-US" sz="1800" dirty="0"/>
              <a:t> </a:t>
            </a:r>
            <a:r>
              <a:rPr lang="en-US" sz="1800" dirty="0" err="1"/>
              <a:t>nhầm</a:t>
            </a:r>
            <a:r>
              <a:rPr lang="en-US" sz="1800" dirty="0"/>
              <a:t> </a:t>
            </a:r>
            <a:r>
              <a:rPr lang="en-US" sz="1800" dirty="0" err="1"/>
              <a:t>số</a:t>
            </a:r>
            <a:r>
              <a:rPr lang="en-US" sz="1800" dirty="0"/>
              <a:t> </a:t>
            </a:r>
            <a:r>
              <a:rPr lang="en-US" sz="1800" dirty="0" err="1"/>
              <a:t>liệu</a:t>
            </a:r>
            <a:r>
              <a:rPr lang="en-US" sz="1800" dirty="0"/>
              <a:t> </a:t>
            </a:r>
            <a:r>
              <a:rPr lang="en-US" sz="1800" dirty="0" err="1"/>
              <a:t>của</a:t>
            </a:r>
            <a:r>
              <a:rPr lang="en-US" sz="1800" dirty="0"/>
              <a:t> </a:t>
            </a:r>
            <a:r>
              <a:rPr lang="en-US" sz="1800" dirty="0" err="1"/>
              <a:t>một</a:t>
            </a:r>
            <a:r>
              <a:rPr lang="en-US" sz="1800" dirty="0"/>
              <a:t> </a:t>
            </a:r>
            <a:r>
              <a:rPr lang="en-US" sz="1800" dirty="0" err="1"/>
              <a:t>tỉnh</a:t>
            </a:r>
            <a:r>
              <a:rPr lang="en-US" sz="1800" dirty="0"/>
              <a:t>/ </a:t>
            </a:r>
            <a:r>
              <a:rPr lang="en-US" sz="1800" dirty="0" err="1"/>
              <a:t>thành</a:t>
            </a:r>
            <a:r>
              <a:rPr lang="en-US" sz="1800" dirty="0"/>
              <a:t> </a:t>
            </a:r>
            <a:r>
              <a:rPr lang="en-US" sz="1800" dirty="0" err="1"/>
              <a:t>phố</a:t>
            </a:r>
            <a:r>
              <a:rPr lang="en-US" sz="1800" dirty="0"/>
              <a:t> </a:t>
            </a:r>
            <a:r>
              <a:rPr lang="en-US" sz="1800" dirty="0" err="1"/>
              <a:t>trong</a:t>
            </a:r>
            <a:r>
              <a:rPr lang="en-US" sz="1800" dirty="0"/>
              <a:t> </a:t>
            </a:r>
            <a:r>
              <a:rPr lang="en-US" sz="1800" dirty="0" err="1"/>
              <a:t>bảng</a:t>
            </a:r>
            <a:r>
              <a:rPr lang="en-US" sz="1800" dirty="0"/>
              <a:t> </a:t>
            </a:r>
            <a:r>
              <a:rPr lang="en-US" sz="1800" dirty="0" err="1"/>
              <a:t>đó</a:t>
            </a:r>
            <a:r>
              <a:rPr lang="en-US" sz="1800" dirty="0"/>
              <a:t>. Theo </a:t>
            </a:r>
            <a:r>
              <a:rPr lang="en-US" sz="1800" dirty="0" err="1"/>
              <a:t>em</a:t>
            </a:r>
            <a:r>
              <a:rPr lang="en-US" sz="1800" dirty="0"/>
              <a:t>, </a:t>
            </a:r>
            <a:r>
              <a:rPr lang="en-US" sz="1800" dirty="0" err="1"/>
              <a:t>bạn</a:t>
            </a:r>
            <a:r>
              <a:rPr lang="en-US" sz="1800" dirty="0"/>
              <a:t> </a:t>
            </a:r>
            <a:r>
              <a:rPr lang="en-US" sz="1800" dirty="0" err="1"/>
              <a:t>Hạnh</a:t>
            </a:r>
            <a:r>
              <a:rPr lang="en-US" sz="1800" dirty="0"/>
              <a:t> </a:t>
            </a:r>
            <a:r>
              <a:rPr lang="en-US" sz="1800" dirty="0" err="1"/>
              <a:t>ghi</a:t>
            </a:r>
            <a:r>
              <a:rPr lang="en-US" sz="1800" dirty="0"/>
              <a:t> </a:t>
            </a:r>
            <a:r>
              <a:rPr lang="en-US" sz="1800" dirty="0" err="1"/>
              <a:t>nhầm</a:t>
            </a:r>
            <a:r>
              <a:rPr lang="en-US" sz="1800" dirty="0"/>
              <a:t> </a:t>
            </a:r>
            <a:r>
              <a:rPr lang="en-US" sz="1800" dirty="0" err="1"/>
              <a:t>số</a:t>
            </a:r>
            <a:r>
              <a:rPr lang="en-US" sz="1800" dirty="0"/>
              <a:t> </a:t>
            </a:r>
            <a:r>
              <a:rPr lang="en-US" sz="1800" dirty="0" err="1"/>
              <a:t>liệu</a:t>
            </a:r>
            <a:r>
              <a:rPr lang="en-US" sz="1800" dirty="0"/>
              <a:t> </a:t>
            </a:r>
            <a:r>
              <a:rPr lang="en-US" sz="1800" dirty="0" err="1"/>
              <a:t>của</a:t>
            </a:r>
            <a:r>
              <a:rPr lang="en-US" sz="1800" dirty="0"/>
              <a:t> </a:t>
            </a:r>
            <a:r>
              <a:rPr lang="en-US" sz="1800" dirty="0" err="1"/>
              <a:t>tỉnh</a:t>
            </a:r>
            <a:r>
              <a:rPr lang="en-US" sz="1800" dirty="0"/>
              <a:t>/ </a:t>
            </a:r>
            <a:r>
              <a:rPr lang="en-US" sz="1800" dirty="0" err="1"/>
              <a:t>thành</a:t>
            </a:r>
            <a:r>
              <a:rPr lang="en-US" sz="1800" dirty="0"/>
              <a:t> </a:t>
            </a:r>
            <a:r>
              <a:rPr lang="en-US" sz="1800" dirty="0" err="1"/>
              <a:t>phố</a:t>
            </a:r>
            <a:r>
              <a:rPr lang="en-US" sz="1800" dirty="0"/>
              <a:t> </a:t>
            </a:r>
            <a:r>
              <a:rPr lang="en-US" sz="1800" dirty="0" err="1"/>
              <a:t>nào</a:t>
            </a:r>
            <a:r>
              <a:rPr lang="en-US" sz="1800" dirty="0"/>
              <a:t>? </a:t>
            </a:r>
            <a:r>
              <a:rPr lang="en-US" sz="1800" dirty="0" err="1"/>
              <a:t>Biết</a:t>
            </a:r>
            <a:r>
              <a:rPr lang="en-US" sz="1800" dirty="0"/>
              <a:t> </a:t>
            </a:r>
            <a:r>
              <a:rPr lang="en-US" sz="1800" dirty="0" err="1"/>
              <a:t>rằng</a:t>
            </a:r>
            <a:r>
              <a:rPr lang="en-US" sz="1800" dirty="0"/>
              <a:t> </a:t>
            </a:r>
            <a:r>
              <a:rPr lang="en-US" sz="1800" dirty="0" err="1"/>
              <a:t>tỉ</a:t>
            </a:r>
            <a:r>
              <a:rPr lang="en-US" sz="1800" dirty="0"/>
              <a:t> </a:t>
            </a:r>
            <a:r>
              <a:rPr lang="en-US" sz="1800" dirty="0" err="1"/>
              <a:t>lệ</a:t>
            </a:r>
            <a:r>
              <a:rPr lang="en-US" sz="1800" dirty="0"/>
              <a:t> </a:t>
            </a:r>
            <a:r>
              <a:rPr lang="en-US" sz="1800" dirty="0" err="1"/>
              <a:t>tăng</a:t>
            </a:r>
            <a:r>
              <a:rPr lang="en-US" sz="1800" dirty="0"/>
              <a:t> </a:t>
            </a:r>
            <a:r>
              <a:rPr lang="en-US" sz="1800" dirty="0" err="1"/>
              <a:t>dân</a:t>
            </a:r>
            <a:r>
              <a:rPr lang="en-US" sz="1800" dirty="0"/>
              <a:t> </a:t>
            </a:r>
            <a:r>
              <a:rPr lang="en-US" sz="1800" dirty="0" err="1"/>
              <a:t>số</a:t>
            </a:r>
            <a:r>
              <a:rPr lang="en-US" sz="1800" dirty="0"/>
              <a:t> </a:t>
            </a:r>
            <a:r>
              <a:rPr lang="en-US" sz="1800" dirty="0" err="1"/>
              <a:t>năm</a:t>
            </a:r>
            <a:r>
              <a:rPr lang="en-US" sz="1800" dirty="0"/>
              <a:t> 2019 </a:t>
            </a:r>
            <a:r>
              <a:rPr lang="en-US" sz="1800" dirty="0" err="1"/>
              <a:t>của</a:t>
            </a:r>
            <a:r>
              <a:rPr lang="en-US" sz="1800" dirty="0"/>
              <a:t> </a:t>
            </a:r>
            <a:r>
              <a:rPr lang="en-US" sz="1800" dirty="0" err="1"/>
              <a:t>các</a:t>
            </a:r>
            <a:r>
              <a:rPr lang="en-US" sz="1800" dirty="0"/>
              <a:t> </a:t>
            </a:r>
            <a:r>
              <a:rPr lang="en-US" sz="1800" dirty="0" err="1"/>
              <a:t>tỉnh</a:t>
            </a:r>
            <a:r>
              <a:rPr lang="en-US" sz="1800" dirty="0"/>
              <a:t>/ </a:t>
            </a:r>
            <a:r>
              <a:rPr lang="en-US" sz="1800" dirty="0" err="1"/>
              <a:t>thành</a:t>
            </a:r>
            <a:r>
              <a:rPr lang="en-US" sz="1800" dirty="0"/>
              <a:t> </a:t>
            </a:r>
            <a:r>
              <a:rPr lang="en-US" sz="1800" dirty="0" err="1"/>
              <a:t>phố</a:t>
            </a:r>
            <a:r>
              <a:rPr lang="en-US" sz="1800" dirty="0"/>
              <a:t> ở </a:t>
            </a:r>
            <a:r>
              <a:rPr lang="en-US" sz="1800" dirty="0" err="1"/>
              <a:t>Việt</a:t>
            </a:r>
            <a:r>
              <a:rPr lang="en-US" sz="1800" dirty="0"/>
              <a:t> Nam </a:t>
            </a:r>
            <a:r>
              <a:rPr lang="en-US" sz="1800" dirty="0" err="1"/>
              <a:t>đều</a:t>
            </a:r>
            <a:r>
              <a:rPr lang="en-US" sz="1800" dirty="0"/>
              <a:t> </a:t>
            </a:r>
            <a:r>
              <a:rPr lang="en-US" sz="1800" dirty="0" err="1"/>
              <a:t>dưới</a:t>
            </a:r>
            <a:r>
              <a:rPr lang="en-US" sz="1800" dirty="0"/>
              <a:t> 6%</a:t>
            </a:r>
            <a:endParaRPr kumimoji="0" lang="en-US" sz="1800" b="0" i="0" u="none" strike="noStrike" kern="0" cap="none" spc="0" normalizeH="0" baseline="0" noProof="0" dirty="0">
              <a:ln>
                <a:noFill/>
              </a:ln>
              <a:solidFill>
                <a:srgbClr val="000000"/>
              </a:solidFill>
              <a:effectLst/>
              <a:uLnTx/>
              <a:uFillTx/>
              <a:sym typeface="Arial"/>
            </a:endParaRPr>
          </a:p>
        </p:txBody>
      </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2" name="Table 2">
            <a:extLst>
              <a:ext uri="{FF2B5EF4-FFF2-40B4-BE49-F238E27FC236}">
                <a16:creationId xmlns:a16="http://schemas.microsoft.com/office/drawing/2014/main" id="{03B6B622-5310-4577-8D54-F0DEF46FF106}"/>
              </a:ext>
            </a:extLst>
          </p:cNvPr>
          <p:cNvGraphicFramePr>
            <a:graphicFrameLocks noGrp="1"/>
          </p:cNvGraphicFramePr>
          <p:nvPr>
            <p:extLst>
              <p:ext uri="{D42A27DB-BD31-4B8C-83A1-F6EECF244321}">
                <p14:modId xmlns:p14="http://schemas.microsoft.com/office/powerpoint/2010/main" val="1227348122"/>
              </p:ext>
            </p:extLst>
          </p:nvPr>
        </p:nvGraphicFramePr>
        <p:xfrm>
          <a:off x="5026522" y="765393"/>
          <a:ext cx="3699108" cy="3914586"/>
        </p:xfrm>
        <a:graphic>
          <a:graphicData uri="http://schemas.openxmlformats.org/drawingml/2006/table">
            <a:tbl>
              <a:tblPr firstRow="1" bandRow="1">
                <a:tableStyleId>{927730EF-A3B0-4A82-A240-625CBB8EAADA}</a:tableStyleId>
              </a:tblPr>
              <a:tblGrid>
                <a:gridCol w="2129052">
                  <a:extLst>
                    <a:ext uri="{9D8B030D-6E8A-4147-A177-3AD203B41FA5}">
                      <a16:colId xmlns:a16="http://schemas.microsoft.com/office/drawing/2014/main" val="3023755637"/>
                    </a:ext>
                  </a:extLst>
                </a:gridCol>
                <a:gridCol w="1570056">
                  <a:extLst>
                    <a:ext uri="{9D8B030D-6E8A-4147-A177-3AD203B41FA5}">
                      <a16:colId xmlns:a16="http://schemas.microsoft.com/office/drawing/2014/main" val="3045196193"/>
                    </a:ext>
                  </a:extLst>
                </a:gridCol>
              </a:tblGrid>
              <a:tr h="545751">
                <a:tc>
                  <a:txBody>
                    <a:bodyPr/>
                    <a:lstStyle/>
                    <a:p>
                      <a:pPr algn="ctr"/>
                      <a:r>
                        <a:rPr lang="en-US" sz="1800" b="1" dirty="0" err="1">
                          <a:solidFill>
                            <a:srgbClr val="115F3A"/>
                          </a:solidFill>
                        </a:rPr>
                        <a:t>Tình</a:t>
                      </a:r>
                      <a:r>
                        <a:rPr lang="en-US" sz="1800" b="1" dirty="0">
                          <a:solidFill>
                            <a:srgbClr val="115F3A"/>
                          </a:solidFill>
                        </a:rPr>
                        <a:t>/ </a:t>
                      </a:r>
                      <a:r>
                        <a:rPr lang="en-US" sz="1800" b="1" dirty="0" err="1">
                          <a:solidFill>
                            <a:srgbClr val="115F3A"/>
                          </a:solidFill>
                        </a:rPr>
                        <a:t>Thành</a:t>
                      </a:r>
                      <a:r>
                        <a:rPr lang="en-US" sz="1800" b="1" dirty="0">
                          <a:solidFill>
                            <a:srgbClr val="115F3A"/>
                          </a:solidFill>
                        </a:rPr>
                        <a:t> </a:t>
                      </a:r>
                      <a:r>
                        <a:rPr lang="en-US" sz="1800" b="1" dirty="0" err="1">
                          <a:solidFill>
                            <a:srgbClr val="115F3A"/>
                          </a:solidFill>
                        </a:rPr>
                        <a:t>phố</a:t>
                      </a:r>
                      <a:endParaRPr lang="en-US" sz="1800" b="1"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err="1">
                          <a:solidFill>
                            <a:srgbClr val="115F3A"/>
                          </a:solidFill>
                        </a:rPr>
                        <a:t>Tỉ</a:t>
                      </a:r>
                      <a:r>
                        <a:rPr lang="en-US" sz="1800" b="1" dirty="0">
                          <a:solidFill>
                            <a:srgbClr val="115F3A"/>
                          </a:solidFill>
                        </a:rPr>
                        <a:t> </a:t>
                      </a:r>
                      <a:r>
                        <a:rPr lang="en-US" sz="1800" b="1" dirty="0" err="1">
                          <a:solidFill>
                            <a:srgbClr val="115F3A"/>
                          </a:solidFill>
                        </a:rPr>
                        <a:t>lệ</a:t>
                      </a:r>
                      <a:r>
                        <a:rPr lang="en-US" sz="1800" b="1" dirty="0">
                          <a:solidFill>
                            <a:srgbClr val="115F3A"/>
                          </a:solidFill>
                        </a:rPr>
                        <a:t> </a:t>
                      </a:r>
                      <a:r>
                        <a:rPr lang="en-US" sz="1800" b="1" dirty="0" err="1">
                          <a:solidFill>
                            <a:srgbClr val="115F3A"/>
                          </a:solidFill>
                        </a:rPr>
                        <a:t>tăng</a:t>
                      </a:r>
                      <a:r>
                        <a:rPr lang="en-US" sz="1800" b="1" dirty="0">
                          <a:solidFill>
                            <a:srgbClr val="115F3A"/>
                          </a:solidFill>
                        </a:rPr>
                        <a:t> </a:t>
                      </a:r>
                      <a:r>
                        <a:rPr lang="en-US" sz="1800" b="1" dirty="0" err="1">
                          <a:solidFill>
                            <a:srgbClr val="115F3A"/>
                          </a:solidFill>
                        </a:rPr>
                        <a:t>dân</a:t>
                      </a:r>
                      <a:r>
                        <a:rPr lang="en-US" sz="1800" b="1" dirty="0">
                          <a:solidFill>
                            <a:srgbClr val="115F3A"/>
                          </a:solidFill>
                        </a:rPr>
                        <a:t> </a:t>
                      </a:r>
                      <a:r>
                        <a:rPr lang="en-US" sz="1800" b="1" dirty="0" err="1">
                          <a:solidFill>
                            <a:srgbClr val="115F3A"/>
                          </a:solidFill>
                        </a:rPr>
                        <a:t>số</a:t>
                      </a:r>
                      <a:r>
                        <a:rPr lang="en-US" sz="1800" b="1" dirty="0">
                          <a:solidFill>
                            <a:srgbClr val="115F3A"/>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4069227187"/>
                  </a:ext>
                </a:extLst>
              </a:tr>
              <a:tr h="545751">
                <a:tc>
                  <a:txBody>
                    <a:bodyPr/>
                    <a:lstStyle/>
                    <a:p>
                      <a:pPr algn="ctr"/>
                      <a:r>
                        <a:rPr lang="en-US" sz="1800" dirty="0" err="1"/>
                        <a:t>Bà</a:t>
                      </a:r>
                      <a:r>
                        <a:rPr lang="en-US" sz="1800" dirty="0"/>
                        <a:t> </a:t>
                      </a:r>
                      <a:r>
                        <a:rPr lang="en-US" sz="1800" dirty="0" err="1"/>
                        <a:t>Rịa</a:t>
                      </a:r>
                      <a:r>
                        <a:rPr lang="en-US" sz="1800" dirty="0"/>
                        <a:t> – </a:t>
                      </a:r>
                      <a:r>
                        <a:rPr lang="en-US" sz="1800" dirty="0" err="1"/>
                        <a:t>Vũng</a:t>
                      </a:r>
                      <a:r>
                        <a:rPr lang="en-US" sz="1800" dirty="0"/>
                        <a:t> </a:t>
                      </a:r>
                      <a:r>
                        <a:rPr lang="en-US" sz="1800" dirty="0" err="1"/>
                        <a:t>Tàu</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1, 22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247104"/>
                  </a:ext>
                </a:extLst>
              </a:tr>
              <a:tr h="545751">
                <a:tc>
                  <a:txBody>
                    <a:bodyPr/>
                    <a:lstStyle/>
                    <a:p>
                      <a:pPr algn="ctr"/>
                      <a:r>
                        <a:rPr lang="en-US" sz="1800" dirty="0" err="1"/>
                        <a:t>Bình</a:t>
                      </a:r>
                      <a:r>
                        <a:rPr lang="en-US" sz="1800" dirty="0"/>
                        <a:t> </a:t>
                      </a:r>
                      <a:r>
                        <a:rPr lang="en-US" sz="1800" dirty="0" err="1"/>
                        <a:t>Phước</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3765558"/>
                  </a:ext>
                </a:extLst>
              </a:tr>
              <a:tr h="545751">
                <a:tc>
                  <a:txBody>
                    <a:bodyPr/>
                    <a:lstStyle/>
                    <a:p>
                      <a:pPr algn="ctr"/>
                      <a:r>
                        <a:rPr lang="en-US" sz="1800" dirty="0" err="1"/>
                        <a:t>Bình</a:t>
                      </a:r>
                      <a:r>
                        <a:rPr lang="en-US" sz="1800" dirty="0"/>
                        <a:t> </a:t>
                      </a:r>
                      <a:r>
                        <a:rPr lang="en-US" sz="1800" dirty="0" err="1"/>
                        <a:t>Dương</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14,74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3056522"/>
                  </a:ext>
                </a:extLst>
              </a:tr>
              <a:tr h="545751">
                <a:tc>
                  <a:txBody>
                    <a:bodyPr/>
                    <a:lstStyle/>
                    <a:p>
                      <a:pPr algn="ctr"/>
                      <a:r>
                        <a:rPr lang="en-US" sz="1800" dirty="0" err="1"/>
                        <a:t>Đồng</a:t>
                      </a:r>
                      <a:r>
                        <a:rPr lang="en-US" sz="1800" dirty="0"/>
                        <a:t> </a:t>
                      </a:r>
                      <a:r>
                        <a:rPr lang="en-US" sz="1800" dirty="0" err="1"/>
                        <a:t>Nai</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4395620"/>
                  </a:ext>
                </a:extLst>
              </a:tr>
              <a:tr h="545751">
                <a:tc>
                  <a:txBody>
                    <a:bodyPr/>
                    <a:lstStyle/>
                    <a:p>
                      <a:pPr algn="ctr"/>
                      <a:r>
                        <a:rPr lang="en-US" sz="1800" dirty="0" err="1"/>
                        <a:t>Tây</a:t>
                      </a:r>
                      <a:r>
                        <a:rPr lang="en-US" sz="1800" dirty="0"/>
                        <a:t> </a:t>
                      </a:r>
                      <a:r>
                        <a:rPr lang="en-US" sz="1800" dirty="0" err="1"/>
                        <a:t>Ninh</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0,95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9470998"/>
                  </a:ext>
                </a:extLst>
              </a:tr>
              <a:tr h="545751">
                <a:tc>
                  <a:txBody>
                    <a:bodyPr/>
                    <a:lstStyle/>
                    <a:p>
                      <a:pPr algn="ctr"/>
                      <a:r>
                        <a:rPr lang="en-US" sz="1800" dirty="0"/>
                        <a:t>TP. </a:t>
                      </a:r>
                      <a:r>
                        <a:rPr lang="en-US" sz="1800" dirty="0" err="1"/>
                        <a:t>Hồ</a:t>
                      </a:r>
                      <a:r>
                        <a:rPr lang="en-US" sz="1800" dirty="0"/>
                        <a:t> </a:t>
                      </a:r>
                      <a:r>
                        <a:rPr lang="en-US" sz="1800" dirty="0" err="1"/>
                        <a:t>Chí</a:t>
                      </a:r>
                      <a:r>
                        <a:rPr lang="en-US" sz="1800" dirty="0"/>
                        <a:t> Minh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2,21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080150"/>
                  </a:ext>
                </a:extLst>
              </a:tr>
            </a:tbl>
          </a:graphicData>
        </a:graphic>
      </p:graphicFrame>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2957760" y="2587680"/>
              <a:ext cx="5428080" cy="2263680"/>
            </p14:xfrm>
          </p:contentPart>
        </mc:Choice>
        <mc:Fallback xmlns="">
          <p:pic>
            <p:nvPicPr>
              <p:cNvPr id="3" name="Ink 2"/>
              <p:cNvPicPr/>
              <p:nvPr/>
            </p:nvPicPr>
            <p:blipFill>
              <a:blip r:embed="rId5"/>
              <a:stretch>
                <a:fillRect/>
              </a:stretch>
            </p:blipFill>
            <p:spPr>
              <a:xfrm>
                <a:off x="2948400" y="2578320"/>
                <a:ext cx="5446800" cy="2282400"/>
              </a:xfrm>
              <a:prstGeom prst="rect">
                <a:avLst/>
              </a:prstGeom>
            </p:spPr>
          </p:pic>
        </mc:Fallback>
      </mc:AlternateContent>
    </p:spTree>
    <p:extLst>
      <p:ext uri="{BB962C8B-B14F-4D97-AF65-F5344CB8AC3E}">
        <p14:creationId xmlns:p14="http://schemas.microsoft.com/office/powerpoint/2010/main" val="290941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696036" y="561020"/>
            <a:ext cx="1272886" cy="36401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2</a:t>
            </a:r>
            <a:endParaRPr sz="2000" i="1" dirty="0">
              <a:solidFill>
                <a:srgbClr val="0070C0"/>
              </a:solidFill>
              <a:latin typeface="+mn-lt"/>
            </a:endParaRPr>
          </a:p>
        </p:txBody>
      </p:sp>
      <p:grpSp>
        <p:nvGrpSpPr>
          <p:cNvPr id="1845" name="Google Shape;1845;p46"/>
          <p:cNvGrpSpPr/>
          <p:nvPr/>
        </p:nvGrpSpPr>
        <p:grpSpPr>
          <a:xfrm>
            <a:off x="148633" y="1438330"/>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2" name="Table 2">
            <a:extLst>
              <a:ext uri="{FF2B5EF4-FFF2-40B4-BE49-F238E27FC236}">
                <a16:creationId xmlns:a16="http://schemas.microsoft.com/office/drawing/2014/main" id="{03B6B622-5310-4577-8D54-F0DEF46FF106}"/>
              </a:ext>
            </a:extLst>
          </p:cNvPr>
          <p:cNvGraphicFramePr>
            <a:graphicFrameLocks noGrp="1"/>
          </p:cNvGraphicFramePr>
          <p:nvPr/>
        </p:nvGraphicFramePr>
        <p:xfrm>
          <a:off x="4790364" y="500574"/>
          <a:ext cx="3806284" cy="4138464"/>
        </p:xfrm>
        <a:graphic>
          <a:graphicData uri="http://schemas.openxmlformats.org/drawingml/2006/table">
            <a:tbl>
              <a:tblPr firstRow="1" bandRow="1">
                <a:tableStyleId>{927730EF-A3B0-4A82-A240-625CBB8EAADA}</a:tableStyleId>
              </a:tblPr>
              <a:tblGrid>
                <a:gridCol w="2190738">
                  <a:extLst>
                    <a:ext uri="{9D8B030D-6E8A-4147-A177-3AD203B41FA5}">
                      <a16:colId xmlns:a16="http://schemas.microsoft.com/office/drawing/2014/main" val="3023755637"/>
                    </a:ext>
                  </a:extLst>
                </a:gridCol>
                <a:gridCol w="1615546">
                  <a:extLst>
                    <a:ext uri="{9D8B030D-6E8A-4147-A177-3AD203B41FA5}">
                      <a16:colId xmlns:a16="http://schemas.microsoft.com/office/drawing/2014/main" val="3045196193"/>
                    </a:ext>
                  </a:extLst>
                </a:gridCol>
              </a:tblGrid>
              <a:tr h="676686">
                <a:tc>
                  <a:txBody>
                    <a:bodyPr/>
                    <a:lstStyle/>
                    <a:p>
                      <a:pPr algn="ctr"/>
                      <a:r>
                        <a:rPr lang="en-US" sz="1800" b="1" dirty="0" err="1">
                          <a:solidFill>
                            <a:srgbClr val="115F3A"/>
                          </a:solidFill>
                        </a:rPr>
                        <a:t>Tình</a:t>
                      </a:r>
                      <a:r>
                        <a:rPr lang="en-US" sz="1800" b="1" dirty="0">
                          <a:solidFill>
                            <a:srgbClr val="115F3A"/>
                          </a:solidFill>
                        </a:rPr>
                        <a:t>/ </a:t>
                      </a:r>
                      <a:r>
                        <a:rPr lang="en-US" sz="1800" b="1" dirty="0" err="1">
                          <a:solidFill>
                            <a:srgbClr val="115F3A"/>
                          </a:solidFill>
                        </a:rPr>
                        <a:t>Thành</a:t>
                      </a:r>
                      <a:r>
                        <a:rPr lang="en-US" sz="1800" b="1" dirty="0">
                          <a:solidFill>
                            <a:srgbClr val="115F3A"/>
                          </a:solidFill>
                        </a:rPr>
                        <a:t> </a:t>
                      </a:r>
                      <a:r>
                        <a:rPr lang="en-US" sz="1800" b="1" dirty="0" err="1">
                          <a:solidFill>
                            <a:srgbClr val="115F3A"/>
                          </a:solidFill>
                        </a:rPr>
                        <a:t>phố</a:t>
                      </a:r>
                      <a:endParaRPr lang="en-US" sz="1800" b="1"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err="1">
                          <a:solidFill>
                            <a:srgbClr val="115F3A"/>
                          </a:solidFill>
                        </a:rPr>
                        <a:t>Tỉ</a:t>
                      </a:r>
                      <a:r>
                        <a:rPr lang="en-US" sz="1800" b="1" dirty="0">
                          <a:solidFill>
                            <a:srgbClr val="115F3A"/>
                          </a:solidFill>
                        </a:rPr>
                        <a:t> </a:t>
                      </a:r>
                      <a:r>
                        <a:rPr lang="en-US" sz="1800" b="1" dirty="0" err="1">
                          <a:solidFill>
                            <a:srgbClr val="115F3A"/>
                          </a:solidFill>
                        </a:rPr>
                        <a:t>lệ</a:t>
                      </a:r>
                      <a:r>
                        <a:rPr lang="en-US" sz="1800" b="1" dirty="0">
                          <a:solidFill>
                            <a:srgbClr val="115F3A"/>
                          </a:solidFill>
                        </a:rPr>
                        <a:t> </a:t>
                      </a:r>
                      <a:r>
                        <a:rPr lang="en-US" sz="1800" b="1" dirty="0" err="1">
                          <a:solidFill>
                            <a:srgbClr val="115F3A"/>
                          </a:solidFill>
                        </a:rPr>
                        <a:t>tăng</a:t>
                      </a:r>
                      <a:r>
                        <a:rPr lang="en-US" sz="1800" b="1" dirty="0">
                          <a:solidFill>
                            <a:srgbClr val="115F3A"/>
                          </a:solidFill>
                        </a:rPr>
                        <a:t> </a:t>
                      </a:r>
                      <a:r>
                        <a:rPr lang="en-US" sz="1800" b="1" dirty="0" err="1">
                          <a:solidFill>
                            <a:srgbClr val="115F3A"/>
                          </a:solidFill>
                        </a:rPr>
                        <a:t>dân</a:t>
                      </a:r>
                      <a:r>
                        <a:rPr lang="en-US" sz="1800" b="1" dirty="0">
                          <a:solidFill>
                            <a:srgbClr val="115F3A"/>
                          </a:solidFill>
                        </a:rPr>
                        <a:t> </a:t>
                      </a:r>
                      <a:r>
                        <a:rPr lang="en-US" sz="1800" b="1" dirty="0" err="1">
                          <a:solidFill>
                            <a:srgbClr val="115F3A"/>
                          </a:solidFill>
                        </a:rPr>
                        <a:t>số</a:t>
                      </a:r>
                      <a:r>
                        <a:rPr lang="en-US" sz="1800" b="1" dirty="0">
                          <a:solidFill>
                            <a:srgbClr val="115F3A"/>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4069227187"/>
                  </a:ext>
                </a:extLst>
              </a:tr>
              <a:tr h="576963">
                <a:tc>
                  <a:txBody>
                    <a:bodyPr/>
                    <a:lstStyle/>
                    <a:p>
                      <a:pPr algn="ctr"/>
                      <a:r>
                        <a:rPr lang="en-US" sz="1800" dirty="0" err="1"/>
                        <a:t>Bà</a:t>
                      </a:r>
                      <a:r>
                        <a:rPr lang="en-US" sz="1800" dirty="0"/>
                        <a:t> </a:t>
                      </a:r>
                      <a:r>
                        <a:rPr lang="en-US" sz="1800" dirty="0" err="1"/>
                        <a:t>Rịa</a:t>
                      </a:r>
                      <a:r>
                        <a:rPr lang="en-US" sz="1800" dirty="0"/>
                        <a:t> – </a:t>
                      </a:r>
                      <a:r>
                        <a:rPr lang="en-US" sz="1800" dirty="0" err="1"/>
                        <a:t>Vũng</a:t>
                      </a:r>
                      <a:r>
                        <a:rPr lang="en-US" sz="1800" dirty="0"/>
                        <a:t> </a:t>
                      </a:r>
                      <a:r>
                        <a:rPr lang="en-US" sz="1800" dirty="0" err="1"/>
                        <a:t>Tàu</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1, 22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247104"/>
                  </a:ext>
                </a:extLst>
              </a:tr>
              <a:tr h="576963">
                <a:tc>
                  <a:txBody>
                    <a:bodyPr/>
                    <a:lstStyle/>
                    <a:p>
                      <a:pPr algn="ctr"/>
                      <a:r>
                        <a:rPr lang="en-US" sz="1800" dirty="0" err="1"/>
                        <a:t>Bình</a:t>
                      </a:r>
                      <a:r>
                        <a:rPr lang="en-US" sz="1800" dirty="0"/>
                        <a:t> </a:t>
                      </a:r>
                      <a:r>
                        <a:rPr lang="en-US" sz="1800" dirty="0" err="1"/>
                        <a:t>Phước</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3765558"/>
                  </a:ext>
                </a:extLst>
              </a:tr>
              <a:tr h="576963">
                <a:tc>
                  <a:txBody>
                    <a:bodyPr/>
                    <a:lstStyle/>
                    <a:p>
                      <a:pPr algn="ctr"/>
                      <a:r>
                        <a:rPr lang="en-US" sz="1800" dirty="0" err="1"/>
                        <a:t>Bình</a:t>
                      </a:r>
                      <a:r>
                        <a:rPr lang="en-US" sz="1800" dirty="0"/>
                        <a:t> </a:t>
                      </a:r>
                      <a:r>
                        <a:rPr lang="en-US" sz="1800" dirty="0" err="1"/>
                        <a:t>Dương</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14,74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3056522"/>
                  </a:ext>
                </a:extLst>
              </a:tr>
              <a:tr h="576963">
                <a:tc>
                  <a:txBody>
                    <a:bodyPr/>
                    <a:lstStyle/>
                    <a:p>
                      <a:pPr algn="ctr"/>
                      <a:r>
                        <a:rPr lang="en-US" sz="1800" dirty="0" err="1"/>
                        <a:t>Đồng</a:t>
                      </a:r>
                      <a:r>
                        <a:rPr lang="en-US" sz="1800" dirty="0"/>
                        <a:t> </a:t>
                      </a:r>
                      <a:r>
                        <a:rPr lang="en-US" sz="1800" dirty="0" err="1"/>
                        <a:t>Nai</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4395620"/>
                  </a:ext>
                </a:extLst>
              </a:tr>
              <a:tr h="576963">
                <a:tc>
                  <a:txBody>
                    <a:bodyPr/>
                    <a:lstStyle/>
                    <a:p>
                      <a:pPr algn="ctr"/>
                      <a:r>
                        <a:rPr lang="en-US" sz="1800" dirty="0" err="1"/>
                        <a:t>Tây</a:t>
                      </a:r>
                      <a:r>
                        <a:rPr lang="en-US" sz="1800" dirty="0"/>
                        <a:t> </a:t>
                      </a:r>
                      <a:r>
                        <a:rPr lang="en-US" sz="1800" dirty="0" err="1"/>
                        <a:t>Ninh</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0,95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9470998"/>
                  </a:ext>
                </a:extLst>
              </a:tr>
              <a:tr h="576963">
                <a:tc>
                  <a:txBody>
                    <a:bodyPr/>
                    <a:lstStyle/>
                    <a:p>
                      <a:pPr algn="ctr"/>
                      <a:r>
                        <a:rPr lang="en-US" sz="1800" dirty="0"/>
                        <a:t>TP. </a:t>
                      </a:r>
                      <a:r>
                        <a:rPr lang="en-US" sz="1800" dirty="0" err="1"/>
                        <a:t>Hồ</a:t>
                      </a:r>
                      <a:r>
                        <a:rPr lang="en-US" sz="1800" dirty="0"/>
                        <a:t> </a:t>
                      </a:r>
                      <a:r>
                        <a:rPr lang="en-US" sz="1800" dirty="0" err="1"/>
                        <a:t>Chí</a:t>
                      </a:r>
                      <a:r>
                        <a:rPr lang="en-US" sz="1800" dirty="0"/>
                        <a:t> Minh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2,21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080150"/>
                  </a:ext>
                </a:extLst>
              </a:tr>
            </a:tbl>
          </a:graphicData>
        </a:graphic>
      </p:graphicFrame>
      <p:sp>
        <p:nvSpPr>
          <p:cNvPr id="3" name="TextBox 2">
            <a:extLst>
              <a:ext uri="{FF2B5EF4-FFF2-40B4-BE49-F238E27FC236}">
                <a16:creationId xmlns:a16="http://schemas.microsoft.com/office/drawing/2014/main" id="{11FD74AC-669B-4886-9D89-94535B62F07B}"/>
              </a:ext>
            </a:extLst>
          </p:cNvPr>
          <p:cNvSpPr txBox="1"/>
          <p:nvPr/>
        </p:nvSpPr>
        <p:spPr>
          <a:xfrm>
            <a:off x="397873" y="1151740"/>
            <a:ext cx="142236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C00000"/>
                </a:solidFill>
                <a:effectLst/>
                <a:uLnTx/>
                <a:uFillTx/>
                <a:latin typeface="Arial"/>
                <a:cs typeface="Arial"/>
                <a:sym typeface="Arial"/>
              </a:rPr>
              <a:t>Trả</a:t>
            </a:r>
            <a:r>
              <a:rPr kumimoji="0" lang="en-US" sz="2000" b="1" i="0" u="sng" strike="noStrike" kern="0" cap="none" spc="0" normalizeH="0" baseline="0" noProof="0" dirty="0">
                <a:ln>
                  <a:noFill/>
                </a:ln>
                <a:solidFill>
                  <a:srgbClr val="C00000"/>
                </a:solidFill>
                <a:effectLst/>
                <a:uLnTx/>
                <a:uFillTx/>
                <a:latin typeface="Arial"/>
                <a:cs typeface="Arial"/>
                <a:sym typeface="Arial"/>
              </a:rPr>
              <a:t> </a:t>
            </a:r>
            <a:r>
              <a:rPr kumimoji="0" lang="en-US" sz="2000" b="1" i="0" u="sng" strike="noStrike" kern="0" cap="none" spc="0" normalizeH="0" baseline="0" noProof="0" dirty="0" err="1">
                <a:ln>
                  <a:noFill/>
                </a:ln>
                <a:solidFill>
                  <a:srgbClr val="C00000"/>
                </a:solidFill>
                <a:effectLst/>
                <a:uLnTx/>
                <a:uFillTx/>
                <a:latin typeface="Arial"/>
                <a:cs typeface="Arial"/>
                <a:sym typeface="Arial"/>
              </a:rPr>
              <a:t>lời</a:t>
            </a:r>
            <a:r>
              <a:rPr kumimoji="0" lang="en-US" sz="2000" b="1" i="0" u="sng" strike="noStrike" kern="0" cap="none" spc="0" normalizeH="0" baseline="0" noProof="0" dirty="0">
                <a:ln>
                  <a:noFill/>
                </a:ln>
                <a:solidFill>
                  <a:srgbClr val="C00000"/>
                </a:solidFill>
                <a:effectLst/>
                <a:uLnTx/>
                <a:uFillTx/>
                <a:latin typeface="Arial"/>
                <a:cs typeface="Arial"/>
                <a:sym typeface="Arial"/>
              </a:rPr>
              <a:t>:</a:t>
            </a:r>
          </a:p>
        </p:txBody>
      </p:sp>
      <p:sp>
        <p:nvSpPr>
          <p:cNvPr id="4" name="Rectangle: Rounded Corners 3">
            <a:extLst>
              <a:ext uri="{FF2B5EF4-FFF2-40B4-BE49-F238E27FC236}">
                <a16:creationId xmlns:a16="http://schemas.microsoft.com/office/drawing/2014/main" id="{4E9C4E41-07AC-4F55-BB6E-551B39BF2D81}"/>
              </a:ext>
            </a:extLst>
          </p:cNvPr>
          <p:cNvSpPr/>
          <p:nvPr/>
        </p:nvSpPr>
        <p:spPr>
          <a:xfrm>
            <a:off x="696036" y="1778555"/>
            <a:ext cx="3875964" cy="1964853"/>
          </a:xfrm>
          <a:custGeom>
            <a:avLst/>
            <a:gdLst>
              <a:gd name="connsiteX0" fmla="*/ 0 w 3875964"/>
              <a:gd name="connsiteY0" fmla="*/ 327482 h 1964853"/>
              <a:gd name="connsiteX1" fmla="*/ 327482 w 3875964"/>
              <a:gd name="connsiteY1" fmla="*/ 0 h 1964853"/>
              <a:gd name="connsiteX2" fmla="*/ 1036102 w 3875964"/>
              <a:gd name="connsiteY2" fmla="*/ 0 h 1964853"/>
              <a:gd name="connsiteX3" fmla="*/ 1583672 w 3875964"/>
              <a:gd name="connsiteY3" fmla="*/ 0 h 1964853"/>
              <a:gd name="connsiteX4" fmla="*/ 2163452 w 3875964"/>
              <a:gd name="connsiteY4" fmla="*/ 0 h 1964853"/>
              <a:gd name="connsiteX5" fmla="*/ 2807652 w 3875964"/>
              <a:gd name="connsiteY5" fmla="*/ 0 h 1964853"/>
              <a:gd name="connsiteX6" fmla="*/ 3548482 w 3875964"/>
              <a:gd name="connsiteY6" fmla="*/ 0 h 1964853"/>
              <a:gd name="connsiteX7" fmla="*/ 3875964 w 3875964"/>
              <a:gd name="connsiteY7" fmla="*/ 327482 h 1964853"/>
              <a:gd name="connsiteX8" fmla="*/ 3875964 w 3875964"/>
              <a:gd name="connsiteY8" fmla="*/ 943130 h 1964853"/>
              <a:gd name="connsiteX9" fmla="*/ 3875964 w 3875964"/>
              <a:gd name="connsiteY9" fmla="*/ 1637371 h 1964853"/>
              <a:gd name="connsiteX10" fmla="*/ 3548482 w 3875964"/>
              <a:gd name="connsiteY10" fmla="*/ 1964853 h 1964853"/>
              <a:gd name="connsiteX11" fmla="*/ 2904282 w 3875964"/>
              <a:gd name="connsiteY11" fmla="*/ 1964853 h 1964853"/>
              <a:gd name="connsiteX12" fmla="*/ 2195662 w 3875964"/>
              <a:gd name="connsiteY12" fmla="*/ 1964853 h 1964853"/>
              <a:gd name="connsiteX13" fmla="*/ 1615882 w 3875964"/>
              <a:gd name="connsiteY13" fmla="*/ 1964853 h 1964853"/>
              <a:gd name="connsiteX14" fmla="*/ 1036102 w 3875964"/>
              <a:gd name="connsiteY14" fmla="*/ 1964853 h 1964853"/>
              <a:gd name="connsiteX15" fmla="*/ 327482 w 3875964"/>
              <a:gd name="connsiteY15" fmla="*/ 1964853 h 1964853"/>
              <a:gd name="connsiteX16" fmla="*/ 0 w 3875964"/>
              <a:gd name="connsiteY16" fmla="*/ 1637371 h 1964853"/>
              <a:gd name="connsiteX17" fmla="*/ 0 w 3875964"/>
              <a:gd name="connsiteY17" fmla="*/ 956229 h 1964853"/>
              <a:gd name="connsiteX18" fmla="*/ 0 w 3875964"/>
              <a:gd name="connsiteY18" fmla="*/ 327482 h 196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75964" h="1964853" fill="none" extrusionOk="0">
                <a:moveTo>
                  <a:pt x="0" y="327482"/>
                </a:moveTo>
                <a:cubicBezTo>
                  <a:pt x="36210" y="165568"/>
                  <a:pt x="163936" y="33639"/>
                  <a:pt x="327482" y="0"/>
                </a:cubicBezTo>
                <a:cubicBezTo>
                  <a:pt x="588133" y="9060"/>
                  <a:pt x="769722" y="992"/>
                  <a:pt x="1036102" y="0"/>
                </a:cubicBezTo>
                <a:cubicBezTo>
                  <a:pt x="1302482" y="-992"/>
                  <a:pt x="1456013" y="3097"/>
                  <a:pt x="1583672" y="0"/>
                </a:cubicBezTo>
                <a:cubicBezTo>
                  <a:pt x="1711331" y="-3097"/>
                  <a:pt x="1916983" y="-1712"/>
                  <a:pt x="2163452" y="0"/>
                </a:cubicBezTo>
                <a:cubicBezTo>
                  <a:pt x="2409921" y="1712"/>
                  <a:pt x="2505818" y="-5740"/>
                  <a:pt x="2807652" y="0"/>
                </a:cubicBezTo>
                <a:cubicBezTo>
                  <a:pt x="3109486" y="5740"/>
                  <a:pt x="3306371" y="-22909"/>
                  <a:pt x="3548482" y="0"/>
                </a:cubicBezTo>
                <a:cubicBezTo>
                  <a:pt x="3730509" y="-30713"/>
                  <a:pt x="3842732" y="147359"/>
                  <a:pt x="3875964" y="327482"/>
                </a:cubicBezTo>
                <a:cubicBezTo>
                  <a:pt x="3878164" y="468404"/>
                  <a:pt x="3846261" y="776884"/>
                  <a:pt x="3875964" y="943130"/>
                </a:cubicBezTo>
                <a:cubicBezTo>
                  <a:pt x="3905667" y="1109376"/>
                  <a:pt x="3867335" y="1496104"/>
                  <a:pt x="3875964" y="1637371"/>
                </a:cubicBezTo>
                <a:cubicBezTo>
                  <a:pt x="3866136" y="1810746"/>
                  <a:pt x="3711013" y="1971651"/>
                  <a:pt x="3548482" y="1964853"/>
                </a:cubicBezTo>
                <a:cubicBezTo>
                  <a:pt x="3253571" y="1954444"/>
                  <a:pt x="3205074" y="1975985"/>
                  <a:pt x="2904282" y="1964853"/>
                </a:cubicBezTo>
                <a:cubicBezTo>
                  <a:pt x="2603490" y="1953721"/>
                  <a:pt x="2417393" y="1982561"/>
                  <a:pt x="2195662" y="1964853"/>
                </a:cubicBezTo>
                <a:cubicBezTo>
                  <a:pt x="1973931" y="1947145"/>
                  <a:pt x="1817129" y="1981959"/>
                  <a:pt x="1615882" y="1964853"/>
                </a:cubicBezTo>
                <a:cubicBezTo>
                  <a:pt x="1414635" y="1947747"/>
                  <a:pt x="1259610" y="1950129"/>
                  <a:pt x="1036102" y="1964853"/>
                </a:cubicBezTo>
                <a:cubicBezTo>
                  <a:pt x="812594" y="1979577"/>
                  <a:pt x="495149" y="1980081"/>
                  <a:pt x="327482" y="1964853"/>
                </a:cubicBezTo>
                <a:cubicBezTo>
                  <a:pt x="152350" y="1985923"/>
                  <a:pt x="14040" y="1814206"/>
                  <a:pt x="0" y="1637371"/>
                </a:cubicBezTo>
                <a:cubicBezTo>
                  <a:pt x="-9721" y="1426261"/>
                  <a:pt x="-16227" y="1221908"/>
                  <a:pt x="0" y="956229"/>
                </a:cubicBezTo>
                <a:cubicBezTo>
                  <a:pt x="16227" y="690550"/>
                  <a:pt x="-19400" y="532459"/>
                  <a:pt x="0" y="327482"/>
                </a:cubicBezTo>
                <a:close/>
              </a:path>
              <a:path w="3875964" h="1964853" stroke="0" extrusionOk="0">
                <a:moveTo>
                  <a:pt x="0" y="327482"/>
                </a:moveTo>
                <a:cubicBezTo>
                  <a:pt x="10578" y="155118"/>
                  <a:pt x="165040" y="15425"/>
                  <a:pt x="327482" y="0"/>
                </a:cubicBezTo>
                <a:cubicBezTo>
                  <a:pt x="576026" y="-5515"/>
                  <a:pt x="649284" y="-14983"/>
                  <a:pt x="907262" y="0"/>
                </a:cubicBezTo>
                <a:cubicBezTo>
                  <a:pt x="1165240" y="14983"/>
                  <a:pt x="1410419" y="15721"/>
                  <a:pt x="1551462" y="0"/>
                </a:cubicBezTo>
                <a:cubicBezTo>
                  <a:pt x="1692505" y="-15721"/>
                  <a:pt x="1887664" y="5401"/>
                  <a:pt x="2163452" y="0"/>
                </a:cubicBezTo>
                <a:cubicBezTo>
                  <a:pt x="2439240" y="-5401"/>
                  <a:pt x="2624532" y="33769"/>
                  <a:pt x="2839862" y="0"/>
                </a:cubicBezTo>
                <a:cubicBezTo>
                  <a:pt x="3055192" y="-33769"/>
                  <a:pt x="3246182" y="-7053"/>
                  <a:pt x="3548482" y="0"/>
                </a:cubicBezTo>
                <a:cubicBezTo>
                  <a:pt x="3744911" y="-4722"/>
                  <a:pt x="3847210" y="134418"/>
                  <a:pt x="3875964" y="327482"/>
                </a:cubicBezTo>
                <a:cubicBezTo>
                  <a:pt x="3872659" y="503482"/>
                  <a:pt x="3886633" y="689139"/>
                  <a:pt x="3875964" y="995525"/>
                </a:cubicBezTo>
                <a:cubicBezTo>
                  <a:pt x="3865295" y="1301911"/>
                  <a:pt x="3896379" y="1467324"/>
                  <a:pt x="3875964" y="1637371"/>
                </a:cubicBezTo>
                <a:cubicBezTo>
                  <a:pt x="3881946" y="1804562"/>
                  <a:pt x="3731189" y="1957636"/>
                  <a:pt x="3548482" y="1964853"/>
                </a:cubicBezTo>
                <a:cubicBezTo>
                  <a:pt x="3358629" y="1955343"/>
                  <a:pt x="3213050" y="1938794"/>
                  <a:pt x="2968702" y="1964853"/>
                </a:cubicBezTo>
                <a:cubicBezTo>
                  <a:pt x="2724354" y="1990912"/>
                  <a:pt x="2555875" y="1974570"/>
                  <a:pt x="2324502" y="1964853"/>
                </a:cubicBezTo>
                <a:cubicBezTo>
                  <a:pt x="2093129" y="1955136"/>
                  <a:pt x="1951955" y="1986015"/>
                  <a:pt x="1776932" y="1964853"/>
                </a:cubicBezTo>
                <a:cubicBezTo>
                  <a:pt x="1601909" y="1943692"/>
                  <a:pt x="1334828" y="1947364"/>
                  <a:pt x="1132732" y="1964853"/>
                </a:cubicBezTo>
                <a:cubicBezTo>
                  <a:pt x="930636" y="1982342"/>
                  <a:pt x="689744" y="1982808"/>
                  <a:pt x="327482" y="1964853"/>
                </a:cubicBezTo>
                <a:cubicBezTo>
                  <a:pt x="120423" y="1938963"/>
                  <a:pt x="-36757" y="1828862"/>
                  <a:pt x="0" y="1637371"/>
                </a:cubicBezTo>
                <a:cubicBezTo>
                  <a:pt x="3908" y="1471813"/>
                  <a:pt x="9183" y="1220232"/>
                  <a:pt x="0" y="969328"/>
                </a:cubicBezTo>
                <a:cubicBezTo>
                  <a:pt x="-9183" y="718424"/>
                  <a:pt x="12297" y="507271"/>
                  <a:pt x="0" y="327482"/>
                </a:cubicBezTo>
                <a:close/>
              </a:path>
            </a:pathLst>
          </a:custGeom>
          <a:solidFill>
            <a:schemeClr val="bg1"/>
          </a:solidFill>
          <a:ln>
            <a:extLst>
              <a:ext uri="{C807C97D-BFC1-408E-A445-0C87EB9F89A2}">
                <ask:lineSketchStyleProps xmlns:ask="http://schemas.microsoft.com/office/drawing/2018/sketchyshapes" xmlns="" sd="4080650087">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Số</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liệu</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tỉ</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lệ</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tăng</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dân</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số</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của</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tỉnh</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Bình</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Dương</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đã</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bị</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ghi</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nhầm</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vì</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tỉ</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lệ</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tăng</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dân</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số</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của</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các</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địa</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phương</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đều</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dưới</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6%.</a:t>
            </a: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1950120" y="2620440"/>
              <a:ext cx="6208200" cy="1039680"/>
            </p14:xfrm>
          </p:contentPart>
        </mc:Choice>
        <mc:Fallback xmlns="">
          <p:pic>
            <p:nvPicPr>
              <p:cNvPr id="5" name="Ink 4"/>
              <p:cNvPicPr/>
              <p:nvPr/>
            </p:nvPicPr>
            <p:blipFill>
              <a:blip r:embed="rId4"/>
              <a:stretch>
                <a:fillRect/>
              </a:stretch>
            </p:blipFill>
            <p:spPr>
              <a:xfrm>
                <a:off x="1940760" y="2611080"/>
                <a:ext cx="6226920" cy="1058400"/>
              </a:xfrm>
              <a:prstGeom prst="rect">
                <a:avLst/>
              </a:prstGeom>
            </p:spPr>
          </p:pic>
        </mc:Fallback>
      </mc:AlternateContent>
    </p:spTree>
    <p:extLst>
      <p:ext uri="{BB962C8B-B14F-4D97-AF65-F5344CB8AC3E}">
        <p14:creationId xmlns:p14="http://schemas.microsoft.com/office/powerpoint/2010/main" val="856994780"/>
      </p:ext>
    </p:extLst>
  </p:cSld>
  <p:clrMapOvr>
    <a:masterClrMapping/>
  </p:clrMapOvr>
  <mc:AlternateContent xmlns:mc="http://schemas.openxmlformats.org/markup-compatibility/2006">
    <mc:Choice xmlns:p159="http://schemas.microsoft.com/office/powerpoint/2015/09/main" xmlns="" Requires="p159">
      <p:transition spd="med">
        <p159:morph option="byCha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261694" y="34410"/>
            <a:ext cx="1272886" cy="36401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3</a:t>
            </a:r>
            <a:endParaRPr sz="2000" i="1" dirty="0">
              <a:solidFill>
                <a:srgbClr val="0070C0"/>
              </a:solidFill>
              <a:latin typeface="+mn-lt"/>
            </a:endParaRPr>
          </a:p>
        </p:txBody>
      </p:sp>
      <p:grpSp>
        <p:nvGrpSpPr>
          <p:cNvPr id="1851" name="Google Shape;1851;p46"/>
          <p:cNvGrpSpPr/>
          <p:nvPr/>
        </p:nvGrpSpPr>
        <p:grpSpPr>
          <a:xfrm>
            <a:off x="8475260" y="90607"/>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 name="TextBox 16">
            <a:extLst>
              <a:ext uri="{FF2B5EF4-FFF2-40B4-BE49-F238E27FC236}">
                <a16:creationId xmlns:a16="http://schemas.microsoft.com/office/drawing/2014/main" id="{F2F4F82D-C6EE-404E-A72B-9CC583A7F2A6}"/>
              </a:ext>
            </a:extLst>
          </p:cNvPr>
          <p:cNvSpPr txBox="1"/>
          <p:nvPr/>
        </p:nvSpPr>
        <p:spPr>
          <a:xfrm>
            <a:off x="261694" y="517464"/>
            <a:ext cx="8491205" cy="1287532"/>
          </a:xfrm>
          <a:custGeom>
            <a:avLst/>
            <a:gdLst>
              <a:gd name="connsiteX0" fmla="*/ 0 w 8491205"/>
              <a:gd name="connsiteY0" fmla="*/ 0 h 1287532"/>
              <a:gd name="connsiteX1" fmla="*/ 8491205 w 8491205"/>
              <a:gd name="connsiteY1" fmla="*/ 0 h 1287532"/>
              <a:gd name="connsiteX2" fmla="*/ 8491205 w 8491205"/>
              <a:gd name="connsiteY2" fmla="*/ 1287532 h 1287532"/>
              <a:gd name="connsiteX3" fmla="*/ 0 w 8491205"/>
              <a:gd name="connsiteY3" fmla="*/ 1287532 h 1287532"/>
              <a:gd name="connsiteX4" fmla="*/ 0 w 8491205"/>
              <a:gd name="connsiteY4" fmla="*/ 0 h 128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1205" h="1287532" fill="none" extrusionOk="0">
                <a:moveTo>
                  <a:pt x="0" y="0"/>
                </a:moveTo>
                <a:cubicBezTo>
                  <a:pt x="2928473" y="-143182"/>
                  <a:pt x="5719145" y="-123185"/>
                  <a:pt x="8491205" y="0"/>
                </a:cubicBezTo>
                <a:cubicBezTo>
                  <a:pt x="8508054" y="147457"/>
                  <a:pt x="8403558" y="817503"/>
                  <a:pt x="8491205" y="1287532"/>
                </a:cubicBezTo>
                <a:cubicBezTo>
                  <a:pt x="7221273" y="1246475"/>
                  <a:pt x="4236827" y="1187146"/>
                  <a:pt x="0" y="1287532"/>
                </a:cubicBezTo>
                <a:cubicBezTo>
                  <a:pt x="35312" y="862560"/>
                  <a:pt x="-45749" y="180478"/>
                  <a:pt x="0" y="0"/>
                </a:cubicBezTo>
                <a:close/>
              </a:path>
              <a:path w="8491205" h="1287532" stroke="0" extrusionOk="0">
                <a:moveTo>
                  <a:pt x="0" y="0"/>
                </a:moveTo>
                <a:cubicBezTo>
                  <a:pt x="1824120" y="-118874"/>
                  <a:pt x="6743375" y="84730"/>
                  <a:pt x="8491205" y="0"/>
                </a:cubicBezTo>
                <a:cubicBezTo>
                  <a:pt x="8410964" y="548290"/>
                  <a:pt x="8500195" y="1034927"/>
                  <a:pt x="8491205" y="1287532"/>
                </a:cubicBezTo>
                <a:cubicBezTo>
                  <a:pt x="6960537" y="1121794"/>
                  <a:pt x="3004463" y="1421964"/>
                  <a:pt x="0" y="1287532"/>
                </a:cubicBezTo>
                <a:cubicBezTo>
                  <a:pt x="-100930" y="1033935"/>
                  <a:pt x="-91749" y="345292"/>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xmlns="" sd="2188382381">
                  <a:prstGeom prst="rect">
                    <a:avLst/>
                  </a:prstGeom>
                  <ask:type>
                    <ask:lineSketchCurved/>
                  </ask:type>
                </ask:lineSketchStyleProps>
              </a:ext>
            </a:extLst>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err="1">
                <a:ln>
                  <a:noFill/>
                </a:ln>
                <a:solidFill>
                  <a:srgbClr val="000000"/>
                </a:solidFill>
                <a:effectLst/>
                <a:uLnTx/>
                <a:uFillTx/>
                <a:latin typeface="Arial"/>
                <a:cs typeface="Arial"/>
                <a:sym typeface="Arial"/>
              </a:rPr>
              <a:t>Trong</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cuộc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thi</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chạy</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cự</a:t>
            </a:r>
            <a:r>
              <a:rPr kumimoji="0" lang="en-US" sz="1800" b="0" i="0" u="none" strike="noStrike" kern="0" cap="none" spc="0" normalizeH="0" noProof="0" dirty="0">
                <a:ln>
                  <a:noFill/>
                </a:ln>
                <a:solidFill>
                  <a:srgbClr val="000000"/>
                </a:solidFill>
                <a:effectLst/>
                <a:uLnTx/>
                <a:uFillTx/>
                <a:latin typeface="Arial"/>
                <a:cs typeface="Arial"/>
                <a:sym typeface="Arial"/>
              </a:rPr>
              <a:t> li 100m </a:t>
            </a:r>
            <a:r>
              <a:rPr kumimoji="0" lang="en-US" sz="1800" b="0" i="0" u="none" strike="noStrike" kern="0" cap="none" spc="0" normalizeH="0" noProof="0" dirty="0" err="1">
                <a:ln>
                  <a:noFill/>
                </a:ln>
                <a:solidFill>
                  <a:srgbClr val="000000"/>
                </a:solidFill>
                <a:effectLst/>
                <a:uLnTx/>
                <a:uFillTx/>
                <a:latin typeface="Arial"/>
                <a:cs typeface="Arial"/>
                <a:sym typeface="Arial"/>
              </a:rPr>
              <a:t>của</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học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sinh</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nam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nhân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ngày</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Thể</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thao</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Việt</a:t>
            </a:r>
            <a:r>
              <a:rPr kumimoji="0" lang="en-US" sz="1800" b="0" i="0" u="none" strike="noStrike" kern="0" cap="none" spc="0" normalizeH="0" noProof="0" dirty="0">
                <a:ln>
                  <a:noFill/>
                </a:ln>
                <a:solidFill>
                  <a:srgbClr val="000000"/>
                </a:solidFill>
                <a:effectLst/>
                <a:uLnTx/>
                <a:uFillTx/>
                <a:latin typeface="Arial"/>
                <a:cs typeface="Arial"/>
                <a:sym typeface="Arial"/>
              </a:rPr>
              <a:t> Nam 27/3, </a:t>
            </a:r>
            <a:r>
              <a:rPr kumimoji="0" lang="en-US" sz="1800" b="0" i="0" u="none" strike="noStrike" kern="0" cap="none" spc="0" normalizeH="0" noProof="0" dirty="0" err="1">
                <a:ln>
                  <a:noFill/>
                </a:ln>
                <a:solidFill>
                  <a:srgbClr val="000000"/>
                </a:solidFill>
                <a:effectLst/>
                <a:uLnTx/>
                <a:uFillTx/>
                <a:latin typeface="Arial"/>
                <a:cs typeface="Arial"/>
                <a:sym typeface="Arial"/>
              </a:rPr>
              <a:t>có</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năm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học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sinh</a:t>
            </a:r>
            <a:r>
              <a:rPr kumimoji="0" lang="en-US" sz="1800" b="0" i="0" u="none" strike="noStrike" kern="0" cap="none" spc="0" normalizeH="0" noProof="0" dirty="0">
                <a:ln>
                  <a:noFill/>
                </a:ln>
                <a:solidFill>
                  <a:srgbClr val="000000"/>
                </a:solidFill>
                <a:effectLst/>
                <a:uLnTx/>
                <a:uFillTx/>
                <a:latin typeface="Arial"/>
                <a:cs typeface="Arial"/>
                <a:sym typeface="Arial"/>
              </a:rPr>
              <a:t> An, </a:t>
            </a:r>
            <a:r>
              <a:rPr kumimoji="0" lang="en-US" sz="1800" b="0" i="0" u="none" strike="noStrike" kern="0" cap="none" spc="0" normalizeH="0" noProof="0" dirty="0" err="1">
                <a:ln>
                  <a:noFill/>
                </a:ln>
                <a:solidFill>
                  <a:srgbClr val="000000"/>
                </a:solidFill>
                <a:effectLst/>
                <a:uLnTx/>
                <a:uFillTx/>
                <a:latin typeface="Arial"/>
                <a:cs typeface="Arial"/>
                <a:sym typeface="Arial"/>
              </a:rPr>
              <a:t>Bình</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Cường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Dũng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Đông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tham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gia</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với</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kết</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quả</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chạy</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được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thống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kê</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như</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sau</a:t>
            </a:r>
            <a:r>
              <a:rPr kumimoji="0" lang="en-US" sz="1800" b="0" i="0" u="none" strike="noStrike" kern="0" cap="none" spc="0" normalizeH="0" noProof="0" dirty="0">
                <a:ln>
                  <a:noFill/>
                </a:ln>
                <a:solidFill>
                  <a:srgbClr val="000000"/>
                </a:solidFill>
                <a:effectLst/>
                <a:uLnTx/>
                <a:uFillTx/>
                <a:latin typeface="Arial"/>
                <a:cs typeface="Arial"/>
                <a:sym typeface="Arial"/>
              </a:rPr>
              <a:t>:</a:t>
            </a: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1848" name="Google Shape;1848;p46"/>
          <p:cNvGrpSpPr/>
          <p:nvPr/>
        </p:nvGrpSpPr>
        <p:grpSpPr>
          <a:xfrm>
            <a:off x="4583374" y="4898099"/>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3" name="Table 3">
            <a:extLst>
              <a:ext uri="{FF2B5EF4-FFF2-40B4-BE49-F238E27FC236}">
                <a16:creationId xmlns:a16="http://schemas.microsoft.com/office/drawing/2014/main" id="{E5EE9098-88C0-444B-A442-9BE95A62B83A}"/>
              </a:ext>
            </a:extLst>
          </p:cNvPr>
          <p:cNvGraphicFramePr>
            <a:graphicFrameLocks noGrp="1"/>
          </p:cNvGraphicFramePr>
          <p:nvPr>
            <p:extLst>
              <p:ext uri="{D42A27DB-BD31-4B8C-83A1-F6EECF244321}">
                <p14:modId xmlns:p14="http://schemas.microsoft.com/office/powerpoint/2010/main" val="1916844159"/>
              </p:ext>
            </p:extLst>
          </p:nvPr>
        </p:nvGraphicFramePr>
        <p:xfrm>
          <a:off x="882188" y="2000257"/>
          <a:ext cx="7593072" cy="1463039"/>
        </p:xfrm>
        <a:graphic>
          <a:graphicData uri="http://schemas.openxmlformats.org/drawingml/2006/table">
            <a:tbl>
              <a:tblPr firstRow="1" bandRow="1">
                <a:tableStyleId>{927730EF-A3B0-4A82-A240-625CBB8EAADA}</a:tableStyleId>
              </a:tblPr>
              <a:tblGrid>
                <a:gridCol w="1265512">
                  <a:extLst>
                    <a:ext uri="{9D8B030D-6E8A-4147-A177-3AD203B41FA5}">
                      <a16:colId xmlns:a16="http://schemas.microsoft.com/office/drawing/2014/main" val="4253658601"/>
                    </a:ext>
                  </a:extLst>
                </a:gridCol>
                <a:gridCol w="1265512">
                  <a:extLst>
                    <a:ext uri="{9D8B030D-6E8A-4147-A177-3AD203B41FA5}">
                      <a16:colId xmlns:a16="http://schemas.microsoft.com/office/drawing/2014/main" val="812064876"/>
                    </a:ext>
                  </a:extLst>
                </a:gridCol>
                <a:gridCol w="1265512">
                  <a:extLst>
                    <a:ext uri="{9D8B030D-6E8A-4147-A177-3AD203B41FA5}">
                      <a16:colId xmlns:a16="http://schemas.microsoft.com/office/drawing/2014/main" val="618131588"/>
                    </a:ext>
                  </a:extLst>
                </a:gridCol>
                <a:gridCol w="1265512">
                  <a:extLst>
                    <a:ext uri="{9D8B030D-6E8A-4147-A177-3AD203B41FA5}">
                      <a16:colId xmlns:a16="http://schemas.microsoft.com/office/drawing/2014/main" val="4293906307"/>
                    </a:ext>
                  </a:extLst>
                </a:gridCol>
                <a:gridCol w="1265512">
                  <a:extLst>
                    <a:ext uri="{9D8B030D-6E8A-4147-A177-3AD203B41FA5}">
                      <a16:colId xmlns:a16="http://schemas.microsoft.com/office/drawing/2014/main" val="445169035"/>
                    </a:ext>
                  </a:extLst>
                </a:gridCol>
                <a:gridCol w="1265512">
                  <a:extLst>
                    <a:ext uri="{9D8B030D-6E8A-4147-A177-3AD203B41FA5}">
                      <a16:colId xmlns:a16="http://schemas.microsoft.com/office/drawing/2014/main" val="2723845905"/>
                    </a:ext>
                  </a:extLst>
                </a:gridCol>
              </a:tblGrid>
              <a:tr h="579119">
                <a:tc>
                  <a:txBody>
                    <a:bodyPr/>
                    <a:lstStyle/>
                    <a:p>
                      <a:pPr algn="ctr">
                        <a:lnSpc>
                          <a:spcPct val="130000"/>
                        </a:lnSpc>
                      </a:pPr>
                      <a:r>
                        <a:rPr lang="en-US" sz="2000" dirty="0" err="1">
                          <a:solidFill>
                            <a:srgbClr val="115F3A"/>
                          </a:solidFill>
                        </a:rPr>
                        <a:t>Học</a:t>
                      </a:r>
                      <a:r>
                        <a:rPr lang="en-US" sz="2000" dirty="0">
                          <a:solidFill>
                            <a:srgbClr val="115F3A"/>
                          </a:solidFill>
                        </a:rPr>
                        <a:t> </a:t>
                      </a:r>
                      <a:r>
                        <a:rPr lang="en-US" sz="2000" dirty="0" err="1">
                          <a:solidFill>
                            <a:srgbClr val="115F3A"/>
                          </a:solidFill>
                        </a:rPr>
                        <a:t>sinh</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a:solidFill>
                            <a:srgbClr val="115F3A"/>
                          </a:solidFill>
                        </a:rPr>
                        <a:t>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Bình</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Cường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Dũng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Đông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038787515"/>
                  </a:ext>
                </a:extLst>
              </a:tr>
              <a:tr h="630641">
                <a:tc>
                  <a:txBody>
                    <a:bodyPr/>
                    <a:lstStyle/>
                    <a:p>
                      <a:pPr algn="ctr">
                        <a:lnSpc>
                          <a:spcPct val="130000"/>
                        </a:lnSpc>
                      </a:pPr>
                      <a:r>
                        <a:rPr lang="en-US" sz="2000" dirty="0" err="1"/>
                        <a:t>Thời</a:t>
                      </a:r>
                      <a:r>
                        <a:rPr lang="en-US" sz="2000" dirty="0"/>
                        <a:t> </a:t>
                      </a:r>
                      <a:r>
                        <a:rPr lang="en-US" sz="2000" dirty="0" err="1"/>
                        <a:t>gian</a:t>
                      </a:r>
                      <a:r>
                        <a:rPr lang="en-US" sz="2000" dirty="0"/>
                        <a:t> (</a:t>
                      </a:r>
                      <a:r>
                        <a:rPr lang="en-US" sz="2000" dirty="0" err="1"/>
                        <a:t>giây</a:t>
                      </a:r>
                      <a:r>
                        <a:rPr lang="en-US" sz="20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0112335"/>
                  </a:ext>
                </a:extLst>
              </a:tr>
            </a:tbl>
          </a:graphicData>
        </a:graphic>
      </p:graphicFrame>
      <p:sp>
        <p:nvSpPr>
          <p:cNvPr id="15" name="TextBox 14">
            <a:extLst>
              <a:ext uri="{FF2B5EF4-FFF2-40B4-BE49-F238E27FC236}">
                <a16:creationId xmlns:a16="http://schemas.microsoft.com/office/drawing/2014/main" id="{69340A8D-68E6-44F1-880C-CBF31E2DAF17}"/>
              </a:ext>
            </a:extLst>
          </p:cNvPr>
          <p:cNvSpPr txBox="1"/>
          <p:nvPr/>
        </p:nvSpPr>
        <p:spPr>
          <a:xfrm>
            <a:off x="133416" y="3590651"/>
            <a:ext cx="8922662" cy="1287532"/>
          </a:xfrm>
          <a:custGeom>
            <a:avLst/>
            <a:gdLst>
              <a:gd name="connsiteX0" fmla="*/ 0 w 8922662"/>
              <a:gd name="connsiteY0" fmla="*/ 0 h 1287532"/>
              <a:gd name="connsiteX1" fmla="*/ 8922662 w 8922662"/>
              <a:gd name="connsiteY1" fmla="*/ 0 h 1287532"/>
              <a:gd name="connsiteX2" fmla="*/ 8922662 w 8922662"/>
              <a:gd name="connsiteY2" fmla="*/ 1287532 h 1287532"/>
              <a:gd name="connsiteX3" fmla="*/ 0 w 8922662"/>
              <a:gd name="connsiteY3" fmla="*/ 1287532 h 1287532"/>
              <a:gd name="connsiteX4" fmla="*/ 0 w 8922662"/>
              <a:gd name="connsiteY4" fmla="*/ 0 h 128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2662" h="1287532" fill="none" extrusionOk="0">
                <a:moveTo>
                  <a:pt x="0" y="0"/>
                </a:moveTo>
                <a:cubicBezTo>
                  <a:pt x="3096092" y="-143182"/>
                  <a:pt x="7813430" y="-123185"/>
                  <a:pt x="8922662" y="0"/>
                </a:cubicBezTo>
                <a:cubicBezTo>
                  <a:pt x="8939511" y="147457"/>
                  <a:pt x="8835015" y="817503"/>
                  <a:pt x="8922662" y="1287532"/>
                </a:cubicBezTo>
                <a:cubicBezTo>
                  <a:pt x="5432633" y="1246475"/>
                  <a:pt x="3436912" y="1187146"/>
                  <a:pt x="0" y="1287532"/>
                </a:cubicBezTo>
                <a:cubicBezTo>
                  <a:pt x="35312" y="862560"/>
                  <a:pt x="-45749" y="180478"/>
                  <a:pt x="0" y="0"/>
                </a:cubicBezTo>
                <a:close/>
              </a:path>
              <a:path w="8922662" h="1287532" stroke="0" extrusionOk="0">
                <a:moveTo>
                  <a:pt x="0" y="0"/>
                </a:moveTo>
                <a:cubicBezTo>
                  <a:pt x="2594253" y="-118874"/>
                  <a:pt x="7618127" y="84730"/>
                  <a:pt x="8922662" y="0"/>
                </a:cubicBezTo>
                <a:cubicBezTo>
                  <a:pt x="8842421" y="548290"/>
                  <a:pt x="8931652" y="1034927"/>
                  <a:pt x="8922662" y="1287532"/>
                </a:cubicBezTo>
                <a:cubicBezTo>
                  <a:pt x="7305128" y="1121794"/>
                  <a:pt x="989405" y="1421964"/>
                  <a:pt x="0" y="1287532"/>
                </a:cubicBezTo>
                <a:cubicBezTo>
                  <a:pt x="-100930" y="1033935"/>
                  <a:pt x="-91749" y="345292"/>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xmlns="" sd="2188382381">
                  <a:prstGeom prst="rect">
                    <a:avLst/>
                  </a:prstGeom>
                  <ask:type>
                    <ask:lineSketchCurved/>
                  </ask:type>
                </ask:lineSketchStyleProps>
              </a:ext>
            </a:extLst>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sym typeface="Arial"/>
              </a:rPr>
              <a:t>Khi </a:t>
            </a:r>
            <a:r>
              <a:rPr kumimoji="0" lang="en-US" sz="1800" b="0" i="0" u="none" strike="noStrike" kern="0" cap="none" spc="0" normalizeH="0" baseline="0" noProof="0" dirty="0" err="1">
                <a:ln>
                  <a:noFill/>
                </a:ln>
                <a:solidFill>
                  <a:srgbClr val="000000"/>
                </a:solidFill>
                <a:effectLst/>
                <a:uLnTx/>
                <a:uFillTx/>
                <a:sym typeface="Arial"/>
              </a:rPr>
              <a:t>xem</a:t>
            </a:r>
            <a:r>
              <a:rPr kumimoji="0" lang="en-US" sz="1800" b="0" i="0" u="none" strike="noStrike" kern="0" cap="none" spc="0" normalizeH="0" baseline="0" noProof="0" dirty="0">
                <a:ln>
                  <a:noFill/>
                </a:ln>
                <a:solidFill>
                  <a:srgbClr val="000000"/>
                </a:solidFill>
                <a:effectLst/>
                <a:uLnTx/>
                <a:uFillTx/>
                <a:sym typeface="Arial"/>
              </a:rPr>
              <a:t> </a:t>
            </a:r>
            <a:r>
              <a:rPr kumimoji="0" lang="en-US" sz="1800" b="0" i="0" u="none" strike="noStrike" kern="0" cap="none" spc="0" normalizeH="0" baseline="0" noProof="0" dirty="0" err="1">
                <a:ln>
                  <a:noFill/>
                </a:ln>
                <a:solidFill>
                  <a:srgbClr val="000000"/>
                </a:solidFill>
                <a:effectLst/>
                <a:uLnTx/>
                <a:uFillTx/>
                <a:sym typeface="Arial"/>
              </a:rPr>
              <a:t>lại</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kết</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quả</a:t>
            </a:r>
            <a:r>
              <a:rPr kumimoji="0" lang="en-US" sz="1800" b="0" i="0" u="none" strike="noStrike" kern="0" cap="none" spc="0" normalizeH="0" noProof="0" dirty="0">
                <a:ln>
                  <a:noFill/>
                </a:ln>
                <a:solidFill>
                  <a:srgbClr val="000000"/>
                </a:solidFill>
                <a:effectLst/>
                <a:uLnTx/>
                <a:uFillTx/>
                <a:sym typeface="Arial"/>
              </a:rPr>
              <a:t>, ban </a:t>
            </a:r>
            <a:r>
              <a:rPr kumimoji="0" lang="en-US" sz="1800" b="0" i="0" u="none" strike="noStrike" kern="0" cap="none" spc="0" normalizeH="0" noProof="0" dirty="0" err="1">
                <a:ln>
                  <a:noFill/>
                </a:ln>
                <a:solidFill>
                  <a:srgbClr val="000000"/>
                </a:solidFill>
                <a:effectLst/>
                <a:uLnTx/>
                <a:uFillTx/>
                <a:sym typeface="Arial"/>
              </a:rPr>
              <a:t>tổ</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chức</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nhận</a:t>
            </a:r>
            <a:r>
              <a:rPr kumimoji="0" lang="en-US" sz="1800" b="0" i="0" u="none" strike="noStrike" kern="0" cap="none" spc="0" normalizeH="0" noProof="0" dirty="0">
                <a:ln>
                  <a:noFill/>
                </a:ln>
                <a:solidFill>
                  <a:srgbClr val="000000"/>
                </a:solidFill>
                <a:effectLst/>
                <a:uLnTx/>
                <a:uFillTx/>
                <a:sym typeface="Arial"/>
              </a:rPr>
              <a:t> ra </a:t>
            </a:r>
            <a:r>
              <a:rPr kumimoji="0" lang="en-US" sz="1800" b="0" i="0" u="none" strike="noStrike" kern="0" cap="none" spc="0" normalizeH="0" noProof="0" dirty="0" err="1">
                <a:ln>
                  <a:noFill/>
                </a:ln>
                <a:solidFill>
                  <a:srgbClr val="000000"/>
                </a:solidFill>
                <a:effectLst/>
                <a:uLnTx/>
                <a:uFillTx/>
                <a:sym typeface="Arial"/>
              </a:rPr>
              <a:t>có</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thể</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đã</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ghi</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nhầm</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số</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liệu</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của</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một</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học</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sinh</a:t>
            </a:r>
            <a:r>
              <a:rPr kumimoji="0" lang="en-US" sz="1800" b="0" i="0" u="none" strike="noStrike" kern="0" cap="none" spc="0" normalizeH="0" noProof="0" dirty="0">
                <a:ln>
                  <a:noFill/>
                </a:ln>
                <a:solidFill>
                  <a:srgbClr val="000000"/>
                </a:solidFill>
                <a:effectLst/>
                <a:uLnTx/>
                <a:uFillTx/>
                <a:sym typeface="Arial"/>
              </a:rPr>
              <a:t>.</a:t>
            </a:r>
          </a:p>
          <a:p>
            <a:pPr marL="457200" marR="0" lvl="0" indent="-4572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lang="en-US" sz="1800" dirty="0"/>
              <a:t>Ban </a:t>
            </a:r>
            <a:r>
              <a:rPr lang="en-US" sz="1800" dirty="0" err="1"/>
              <a:t>tổ</a:t>
            </a:r>
            <a:r>
              <a:rPr lang="en-US" sz="1800" dirty="0"/>
              <a:t> </a:t>
            </a:r>
            <a:r>
              <a:rPr lang="en-US" sz="1800" dirty="0" err="1"/>
              <a:t>chức</a:t>
            </a:r>
            <a:r>
              <a:rPr lang="en-US" sz="1800" dirty="0"/>
              <a:t> </a:t>
            </a:r>
            <a:r>
              <a:rPr lang="en-US" sz="1800" dirty="0" err="1"/>
              <a:t>có</a:t>
            </a:r>
            <a:r>
              <a:rPr lang="en-US" sz="1800" dirty="0"/>
              <a:t> </a:t>
            </a:r>
            <a:r>
              <a:rPr lang="en-US" sz="1800" dirty="0" err="1"/>
              <a:t>thể</a:t>
            </a:r>
            <a:r>
              <a:rPr lang="en-US" sz="1800" dirty="0"/>
              <a:t> </a:t>
            </a:r>
            <a:r>
              <a:rPr lang="en-US" sz="1800" dirty="0" err="1"/>
              <a:t>đã</a:t>
            </a:r>
            <a:r>
              <a:rPr lang="en-US" sz="1800" dirty="0"/>
              <a:t> </a:t>
            </a:r>
            <a:r>
              <a:rPr lang="en-US" sz="1800" dirty="0" err="1"/>
              <a:t>ghi</a:t>
            </a:r>
            <a:r>
              <a:rPr lang="en-US" sz="1800" dirty="0"/>
              <a:t> </a:t>
            </a:r>
            <a:r>
              <a:rPr lang="en-US" sz="1800" dirty="0" err="1"/>
              <a:t>nhầm</a:t>
            </a:r>
            <a:r>
              <a:rPr lang="en-US" sz="1800" dirty="0"/>
              <a:t> </a:t>
            </a:r>
            <a:r>
              <a:rPr lang="en-US" sz="1800" dirty="0" err="1"/>
              <a:t>số</a:t>
            </a:r>
            <a:r>
              <a:rPr lang="en-US" sz="1800" dirty="0"/>
              <a:t> </a:t>
            </a:r>
            <a:r>
              <a:rPr lang="en-US" sz="1800" dirty="0" err="1"/>
              <a:t>liệu</a:t>
            </a:r>
            <a:r>
              <a:rPr lang="en-US" sz="1800" dirty="0"/>
              <a:t> </a:t>
            </a:r>
            <a:r>
              <a:rPr lang="en-US" sz="1800" dirty="0" err="1"/>
              <a:t>của</a:t>
            </a:r>
            <a:r>
              <a:rPr lang="en-US" sz="1800" dirty="0"/>
              <a:t> </a:t>
            </a:r>
            <a:r>
              <a:rPr lang="en-US" sz="1800" dirty="0" err="1"/>
              <a:t>học</a:t>
            </a:r>
            <a:r>
              <a:rPr lang="en-US" sz="1800" dirty="0"/>
              <a:t> </a:t>
            </a:r>
            <a:r>
              <a:rPr lang="en-US" sz="1800" dirty="0" err="1"/>
              <a:t>sinh</a:t>
            </a:r>
            <a:r>
              <a:rPr lang="en-US" sz="1800" dirty="0"/>
              <a:t> </a:t>
            </a:r>
            <a:r>
              <a:rPr lang="en-US" sz="1800" dirty="0" err="1"/>
              <a:t>nào</a:t>
            </a:r>
            <a:r>
              <a:rPr lang="en-US" sz="1800" dirty="0"/>
              <a:t>?</a:t>
            </a:r>
          </a:p>
          <a:p>
            <a:pPr marL="457200" marR="0" lvl="0" indent="-4572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lang="en-US" sz="1800" dirty="0" err="1"/>
              <a:t>Hãy</a:t>
            </a:r>
            <a:r>
              <a:rPr lang="en-US" sz="1800" dirty="0"/>
              <a:t> </a:t>
            </a:r>
            <a:r>
              <a:rPr lang="en-US" sz="1800" dirty="0" err="1"/>
              <a:t>chỉ</a:t>
            </a:r>
            <a:r>
              <a:rPr lang="en-US" sz="1800" dirty="0"/>
              <a:t> ra </a:t>
            </a:r>
            <a:r>
              <a:rPr lang="en-US" sz="1800" dirty="0" err="1"/>
              <a:t>cách</a:t>
            </a:r>
            <a:r>
              <a:rPr lang="en-US" sz="1800" dirty="0"/>
              <a:t> </a:t>
            </a:r>
            <a:r>
              <a:rPr lang="en-US" sz="1800" dirty="0" err="1"/>
              <a:t>chọn</a:t>
            </a:r>
            <a:r>
              <a:rPr lang="en-US" sz="1800" dirty="0"/>
              <a:t> </a:t>
            </a:r>
            <a:r>
              <a:rPr lang="en-US" sz="1800" dirty="0" err="1"/>
              <a:t>một</a:t>
            </a:r>
            <a:r>
              <a:rPr lang="en-US" sz="1800" dirty="0"/>
              <a:t> </a:t>
            </a:r>
            <a:r>
              <a:rPr lang="en-US" sz="1800" dirty="0" err="1"/>
              <a:t>học</a:t>
            </a:r>
            <a:r>
              <a:rPr lang="en-US" sz="1800" dirty="0"/>
              <a:t> </a:t>
            </a:r>
            <a:r>
              <a:rPr lang="en-US" sz="1800" dirty="0" err="1"/>
              <a:t>sinh</a:t>
            </a:r>
            <a:r>
              <a:rPr lang="en-US" sz="1800" dirty="0"/>
              <a:t> </a:t>
            </a:r>
            <a:r>
              <a:rPr lang="en-US" sz="1800" dirty="0" err="1"/>
              <a:t>chạy</a:t>
            </a:r>
            <a:r>
              <a:rPr lang="en-US" sz="1800" dirty="0"/>
              <a:t> </a:t>
            </a:r>
            <a:r>
              <a:rPr lang="en-US" sz="1800" dirty="0" err="1"/>
              <a:t>nhanh</a:t>
            </a:r>
            <a:r>
              <a:rPr lang="en-US" sz="1800" dirty="0"/>
              <a:t> </a:t>
            </a:r>
            <a:r>
              <a:rPr lang="en-US" sz="1800" dirty="0" err="1"/>
              <a:t>nhất</a:t>
            </a:r>
            <a:r>
              <a:rPr lang="en-US" sz="1800" dirty="0"/>
              <a:t> </a:t>
            </a:r>
            <a:r>
              <a:rPr lang="en-US" sz="1800" dirty="0" err="1"/>
              <a:t>để</a:t>
            </a:r>
            <a:r>
              <a:rPr lang="en-US" sz="1800" dirty="0"/>
              <a:t> </a:t>
            </a:r>
            <a:r>
              <a:rPr lang="en-US" sz="1800" dirty="0" err="1"/>
              <a:t>dự</a:t>
            </a:r>
            <a:r>
              <a:rPr lang="en-US" sz="1800" dirty="0"/>
              <a:t> </a:t>
            </a:r>
            <a:r>
              <a:rPr lang="en-US" sz="1800" dirty="0" err="1"/>
              <a:t>thi</a:t>
            </a:r>
            <a:r>
              <a:rPr lang="en-US" sz="1800" dirty="0"/>
              <a:t> </a:t>
            </a:r>
            <a:r>
              <a:rPr lang="en-US" sz="1800" dirty="0" err="1"/>
              <a:t>cấp</a:t>
            </a:r>
            <a:r>
              <a:rPr lang="en-US" sz="1800" dirty="0"/>
              <a:t> </a:t>
            </a:r>
            <a:r>
              <a:rPr lang="en-US" sz="1800" dirty="0" err="1"/>
              <a:t>liên</a:t>
            </a:r>
            <a:r>
              <a:rPr lang="en-US" sz="1800" dirty="0"/>
              <a:t> </a:t>
            </a:r>
            <a:r>
              <a:rPr lang="en-US" sz="1800" dirty="0" err="1"/>
              <a:t>trường</a:t>
            </a:r>
            <a:r>
              <a:rPr lang="en-US" sz="1800" dirty="0"/>
              <a:t>.</a:t>
            </a:r>
            <a:endParaRPr kumimoji="0" lang="en-US" sz="1800" b="0" i="0" u="none" strike="noStrike" kern="0" cap="none" spc="0" normalizeH="0" baseline="0" noProof="0" dirty="0">
              <a:ln>
                <a:noFill/>
              </a:ln>
              <a:solidFill>
                <a:srgbClr val="000000"/>
              </a:solidFill>
              <a:effectLst/>
              <a:uLnTx/>
              <a:uFillTx/>
              <a:sym typeface="Arial"/>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6327000" y="2869200"/>
              <a:ext cx="563760" cy="314640"/>
            </p14:xfrm>
          </p:contentPart>
        </mc:Choice>
        <mc:Fallback xmlns="">
          <p:pic>
            <p:nvPicPr>
              <p:cNvPr id="2" name="Ink 1"/>
              <p:cNvPicPr/>
              <p:nvPr/>
            </p:nvPicPr>
            <p:blipFill>
              <a:blip r:embed="rId4"/>
              <a:stretch>
                <a:fillRect/>
              </a:stretch>
            </p:blipFill>
            <p:spPr>
              <a:xfrm>
                <a:off x="6317640" y="2859840"/>
                <a:ext cx="582480" cy="333360"/>
              </a:xfrm>
              <a:prstGeom prst="rect">
                <a:avLst/>
              </a:prstGeom>
            </p:spPr>
          </p:pic>
        </mc:Fallback>
      </mc:AlternateContent>
    </p:spTree>
    <p:extLst>
      <p:ext uri="{BB962C8B-B14F-4D97-AF65-F5344CB8AC3E}">
        <p14:creationId xmlns:p14="http://schemas.microsoft.com/office/powerpoint/2010/main" val="46888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17"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163502" y="104577"/>
            <a:ext cx="1272886" cy="36401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3</a:t>
            </a:r>
            <a:endParaRPr sz="2000" i="1" dirty="0">
              <a:solidFill>
                <a:srgbClr val="0070C0"/>
              </a:solidFill>
              <a:latin typeface="+mn-lt"/>
            </a:endParaRPr>
          </a:p>
        </p:txBody>
      </p:sp>
      <p:grpSp>
        <p:nvGrpSpPr>
          <p:cNvPr id="1851" name="Google Shape;1851;p46"/>
          <p:cNvGrpSpPr/>
          <p:nvPr/>
        </p:nvGrpSpPr>
        <p:grpSpPr>
          <a:xfrm>
            <a:off x="8475260" y="90607"/>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3" name="Table 3">
            <a:extLst>
              <a:ext uri="{FF2B5EF4-FFF2-40B4-BE49-F238E27FC236}">
                <a16:creationId xmlns:a16="http://schemas.microsoft.com/office/drawing/2014/main" id="{E5EE9098-88C0-444B-A442-9BE95A62B83A}"/>
              </a:ext>
            </a:extLst>
          </p:cNvPr>
          <p:cNvGraphicFramePr>
            <a:graphicFrameLocks noGrp="1"/>
          </p:cNvGraphicFramePr>
          <p:nvPr>
            <p:extLst>
              <p:ext uri="{D42A27DB-BD31-4B8C-83A1-F6EECF244321}">
                <p14:modId xmlns:p14="http://schemas.microsoft.com/office/powerpoint/2010/main" val="1462155932"/>
              </p:ext>
            </p:extLst>
          </p:nvPr>
        </p:nvGraphicFramePr>
        <p:xfrm>
          <a:off x="690277" y="580364"/>
          <a:ext cx="7593072" cy="1463039"/>
        </p:xfrm>
        <a:graphic>
          <a:graphicData uri="http://schemas.openxmlformats.org/drawingml/2006/table">
            <a:tbl>
              <a:tblPr firstRow="1" bandRow="1">
                <a:tableStyleId>{927730EF-A3B0-4A82-A240-625CBB8EAADA}</a:tableStyleId>
              </a:tblPr>
              <a:tblGrid>
                <a:gridCol w="1265512">
                  <a:extLst>
                    <a:ext uri="{9D8B030D-6E8A-4147-A177-3AD203B41FA5}">
                      <a16:colId xmlns:a16="http://schemas.microsoft.com/office/drawing/2014/main" val="4253658601"/>
                    </a:ext>
                  </a:extLst>
                </a:gridCol>
                <a:gridCol w="1265512">
                  <a:extLst>
                    <a:ext uri="{9D8B030D-6E8A-4147-A177-3AD203B41FA5}">
                      <a16:colId xmlns:a16="http://schemas.microsoft.com/office/drawing/2014/main" val="812064876"/>
                    </a:ext>
                  </a:extLst>
                </a:gridCol>
                <a:gridCol w="1265512">
                  <a:extLst>
                    <a:ext uri="{9D8B030D-6E8A-4147-A177-3AD203B41FA5}">
                      <a16:colId xmlns:a16="http://schemas.microsoft.com/office/drawing/2014/main" val="618131588"/>
                    </a:ext>
                  </a:extLst>
                </a:gridCol>
                <a:gridCol w="1265512">
                  <a:extLst>
                    <a:ext uri="{9D8B030D-6E8A-4147-A177-3AD203B41FA5}">
                      <a16:colId xmlns:a16="http://schemas.microsoft.com/office/drawing/2014/main" val="4293906307"/>
                    </a:ext>
                  </a:extLst>
                </a:gridCol>
                <a:gridCol w="1265512">
                  <a:extLst>
                    <a:ext uri="{9D8B030D-6E8A-4147-A177-3AD203B41FA5}">
                      <a16:colId xmlns:a16="http://schemas.microsoft.com/office/drawing/2014/main" val="445169035"/>
                    </a:ext>
                  </a:extLst>
                </a:gridCol>
                <a:gridCol w="1265512">
                  <a:extLst>
                    <a:ext uri="{9D8B030D-6E8A-4147-A177-3AD203B41FA5}">
                      <a16:colId xmlns:a16="http://schemas.microsoft.com/office/drawing/2014/main" val="2723845905"/>
                    </a:ext>
                  </a:extLst>
                </a:gridCol>
              </a:tblGrid>
              <a:tr h="579119">
                <a:tc>
                  <a:txBody>
                    <a:bodyPr/>
                    <a:lstStyle/>
                    <a:p>
                      <a:pPr algn="ctr">
                        <a:lnSpc>
                          <a:spcPct val="130000"/>
                        </a:lnSpc>
                      </a:pPr>
                      <a:r>
                        <a:rPr lang="en-US" sz="2000" dirty="0" err="1">
                          <a:solidFill>
                            <a:srgbClr val="115F3A"/>
                          </a:solidFill>
                        </a:rPr>
                        <a:t>Học</a:t>
                      </a:r>
                      <a:r>
                        <a:rPr lang="en-US" sz="2000" dirty="0">
                          <a:solidFill>
                            <a:srgbClr val="115F3A"/>
                          </a:solidFill>
                        </a:rPr>
                        <a:t> </a:t>
                      </a:r>
                      <a:r>
                        <a:rPr lang="en-US" sz="2000" dirty="0" err="1">
                          <a:solidFill>
                            <a:srgbClr val="115F3A"/>
                          </a:solidFill>
                        </a:rPr>
                        <a:t>sinh</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a:solidFill>
                            <a:srgbClr val="115F3A"/>
                          </a:solidFill>
                        </a:rPr>
                        <a:t>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Bình</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Cường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Dũng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Đông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038787515"/>
                  </a:ext>
                </a:extLst>
              </a:tr>
              <a:tr h="630641">
                <a:tc>
                  <a:txBody>
                    <a:bodyPr/>
                    <a:lstStyle/>
                    <a:p>
                      <a:pPr algn="ctr">
                        <a:lnSpc>
                          <a:spcPct val="130000"/>
                        </a:lnSpc>
                      </a:pPr>
                      <a:r>
                        <a:rPr lang="en-US" sz="2000" dirty="0" err="1"/>
                        <a:t>Thời</a:t>
                      </a:r>
                      <a:r>
                        <a:rPr lang="en-US" sz="2000" dirty="0"/>
                        <a:t> </a:t>
                      </a:r>
                      <a:r>
                        <a:rPr lang="en-US" sz="2000" dirty="0" err="1"/>
                        <a:t>gian</a:t>
                      </a:r>
                      <a:r>
                        <a:rPr lang="en-US" sz="2000" dirty="0"/>
                        <a:t> (</a:t>
                      </a:r>
                      <a:r>
                        <a:rPr lang="en-US" sz="2000" dirty="0" err="1"/>
                        <a:t>giây</a:t>
                      </a:r>
                      <a:r>
                        <a:rPr lang="en-US" sz="20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0112335"/>
                  </a:ext>
                </a:extLst>
              </a:tr>
            </a:tbl>
          </a:graphicData>
        </a:graphic>
      </p:graphicFrame>
      <p:sp>
        <p:nvSpPr>
          <p:cNvPr id="15" name="TextBox 14">
            <a:extLst>
              <a:ext uri="{FF2B5EF4-FFF2-40B4-BE49-F238E27FC236}">
                <a16:creationId xmlns:a16="http://schemas.microsoft.com/office/drawing/2014/main" id="{69340A8D-68E6-44F1-880C-CBF31E2DAF17}"/>
              </a:ext>
            </a:extLst>
          </p:cNvPr>
          <p:cNvSpPr txBox="1"/>
          <p:nvPr/>
        </p:nvSpPr>
        <p:spPr>
          <a:xfrm>
            <a:off x="284825" y="2543527"/>
            <a:ext cx="8711616" cy="2534027"/>
          </a:xfrm>
          <a:custGeom>
            <a:avLst/>
            <a:gdLst>
              <a:gd name="connsiteX0" fmla="*/ 0 w 8711616"/>
              <a:gd name="connsiteY0" fmla="*/ 0 h 2534027"/>
              <a:gd name="connsiteX1" fmla="*/ 8711616 w 8711616"/>
              <a:gd name="connsiteY1" fmla="*/ 0 h 2534027"/>
              <a:gd name="connsiteX2" fmla="*/ 8711616 w 8711616"/>
              <a:gd name="connsiteY2" fmla="*/ 2534027 h 2534027"/>
              <a:gd name="connsiteX3" fmla="*/ 0 w 8711616"/>
              <a:gd name="connsiteY3" fmla="*/ 2534027 h 2534027"/>
              <a:gd name="connsiteX4" fmla="*/ 0 w 8711616"/>
              <a:gd name="connsiteY4" fmla="*/ 0 h 2534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1616" h="2534027" fill="none" extrusionOk="0">
                <a:moveTo>
                  <a:pt x="0" y="0"/>
                </a:moveTo>
                <a:cubicBezTo>
                  <a:pt x="2690328" y="-143182"/>
                  <a:pt x="5493921" y="-123185"/>
                  <a:pt x="8711616" y="0"/>
                </a:cubicBezTo>
                <a:cubicBezTo>
                  <a:pt x="8877446" y="534080"/>
                  <a:pt x="8615165" y="1681629"/>
                  <a:pt x="8711616" y="2534027"/>
                </a:cubicBezTo>
                <a:cubicBezTo>
                  <a:pt x="4723024" y="2492970"/>
                  <a:pt x="1638635" y="2433641"/>
                  <a:pt x="0" y="2534027"/>
                </a:cubicBezTo>
                <a:cubicBezTo>
                  <a:pt x="-150974" y="2138017"/>
                  <a:pt x="12648" y="493184"/>
                  <a:pt x="0" y="0"/>
                </a:cubicBezTo>
                <a:close/>
              </a:path>
              <a:path w="8711616" h="2534027" stroke="0" extrusionOk="0">
                <a:moveTo>
                  <a:pt x="0" y="0"/>
                </a:moveTo>
                <a:cubicBezTo>
                  <a:pt x="2464455" y="-118874"/>
                  <a:pt x="5818287" y="84730"/>
                  <a:pt x="8711616" y="0"/>
                </a:cubicBezTo>
                <a:cubicBezTo>
                  <a:pt x="8779382" y="940781"/>
                  <a:pt x="8824752" y="1519621"/>
                  <a:pt x="8711616" y="2534027"/>
                </a:cubicBezTo>
                <a:cubicBezTo>
                  <a:pt x="5390168" y="2368289"/>
                  <a:pt x="1770666" y="2668459"/>
                  <a:pt x="0" y="2534027"/>
                </a:cubicBezTo>
                <a:cubicBezTo>
                  <a:pt x="-18077" y="1285488"/>
                  <a:pt x="-50488" y="835083"/>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xmlns="" sd="2188382381">
                  <a:prstGeom prst="rect">
                    <a:avLst/>
                  </a:prstGeom>
                  <ask:type>
                    <ask:lineSketchCurved/>
                  </ask:type>
                </ask:lineSketchStyleProps>
              </a:ext>
            </a:extLst>
          </a:ln>
        </p:spPr>
        <p:txBody>
          <a:bodyPr wrap="square" rtlCol="0">
            <a:spAutoFit/>
          </a:bodyPr>
          <a:lstStyle/>
          <a:p>
            <a:pPr marL="342900" marR="0" lvl="0" indent="-3429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kumimoji="0" lang="en-US" sz="1800" b="0" i="0" u="none" strike="noStrike" kern="0" cap="none" spc="0" normalizeH="0" baseline="0" noProof="0" dirty="0" err="1">
                <a:ln>
                  <a:noFill/>
                </a:ln>
                <a:solidFill>
                  <a:srgbClr val="000000"/>
                </a:solidFill>
                <a:effectLst/>
                <a:uLnTx/>
                <a:uFillTx/>
                <a:latin typeface="Arial"/>
                <a:cs typeface="Arial"/>
                <a:sym typeface="Arial"/>
              </a:rPr>
              <a:t>Kết</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quả</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của</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bạn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Dũng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có</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thể</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sai</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vì</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kỉ</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lục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thế</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giới</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chạy</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cự</a:t>
            </a:r>
            <a:r>
              <a:rPr kumimoji="0" lang="en-US" sz="1800" b="0" i="0" u="none" strike="noStrike" kern="0" cap="none" spc="0" normalizeH="0" noProof="0" dirty="0">
                <a:ln>
                  <a:noFill/>
                </a:ln>
                <a:solidFill>
                  <a:srgbClr val="000000"/>
                </a:solidFill>
                <a:effectLst/>
                <a:uLnTx/>
                <a:uFillTx/>
                <a:latin typeface="Arial"/>
                <a:cs typeface="Arial"/>
                <a:sym typeface="Arial"/>
              </a:rPr>
              <a:t> li 100m </a:t>
            </a:r>
            <a:r>
              <a:rPr kumimoji="0" lang="en-US" sz="1800" b="0" i="0" u="none" strike="noStrike" kern="0" cap="none" spc="0" normalizeH="0" noProof="0" dirty="0" err="1">
                <a:ln>
                  <a:noFill/>
                </a:ln>
                <a:solidFill>
                  <a:srgbClr val="000000"/>
                </a:solidFill>
                <a:effectLst/>
                <a:uLnTx/>
                <a:uFillTx/>
                <a:latin typeface="Arial"/>
                <a:cs typeface="Arial"/>
                <a:sym typeface="Arial"/>
              </a:rPr>
              <a:t>nam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có</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thời</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gian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vẫn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lớn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hơn</a:t>
            </a:r>
            <a:r>
              <a:rPr kumimoji="0" lang="en-US" sz="1800" b="0" i="0" u="none" strike="noStrike" kern="0" cap="none" spc="0" normalizeH="0" noProof="0" dirty="0">
                <a:ln>
                  <a:noFill/>
                </a:ln>
                <a:solidFill>
                  <a:srgbClr val="000000"/>
                </a:solidFill>
                <a:effectLst/>
                <a:uLnTx/>
                <a:uFillTx/>
                <a:latin typeface="Arial"/>
                <a:cs typeface="Arial"/>
                <a:sym typeface="Arial"/>
              </a:rPr>
              <a:t> 9,1 </a:t>
            </a:r>
            <a:r>
              <a:rPr kumimoji="0" lang="en-US" sz="1800" b="0" i="0" u="none" strike="noStrike" kern="0" cap="none" spc="0" normalizeH="0" noProof="0" dirty="0" err="1">
                <a:ln>
                  <a:noFill/>
                </a:ln>
                <a:solidFill>
                  <a:srgbClr val="000000"/>
                </a:solidFill>
                <a:effectLst/>
                <a:uLnTx/>
                <a:uFillTx/>
                <a:latin typeface="Arial"/>
                <a:cs typeface="Arial"/>
                <a:sym typeface="Arial"/>
              </a:rPr>
              <a:t>giây</a:t>
            </a:r>
            <a:r>
              <a:rPr kumimoji="0" lang="en-US" sz="1800" b="0" i="0" u="none" strike="noStrike" kern="0" cap="none" spc="0" normalizeH="0" noProof="0" dirty="0">
                <a:ln>
                  <a:noFill/>
                </a:ln>
                <a:solidFill>
                  <a:srgbClr val="000000"/>
                </a:solidFill>
                <a:effectLst/>
                <a:uLnTx/>
                <a:uFillTx/>
                <a:latin typeface="Arial"/>
                <a:cs typeface="Arial"/>
                <a:sym typeface="Arial"/>
              </a:rPr>
              <a:t>. </a:t>
            </a:r>
          </a:p>
          <a:p>
            <a:pPr marL="342900" marR="0" lvl="0" indent="-3429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lang="en-US" sz="1800" dirty="0" err="1"/>
              <a:t>Nếu</a:t>
            </a:r>
            <a:r>
              <a:rPr lang="en-US" sz="1800" dirty="0"/>
              <a:t> </a:t>
            </a:r>
            <a:r>
              <a:rPr lang="en-US" sz="1800" dirty="0" err="1"/>
              <a:t>không</a:t>
            </a:r>
            <a:r>
              <a:rPr lang="en-US" sz="1800" dirty="0"/>
              <a:t> </a:t>
            </a:r>
            <a:r>
              <a:rPr lang="en-US" sz="1800" dirty="0" err="1"/>
              <a:t>tính</a:t>
            </a:r>
            <a:r>
              <a:rPr lang="en-US" sz="1800" dirty="0"/>
              <a:t> </a:t>
            </a:r>
            <a:r>
              <a:rPr lang="en-US" sz="1800" dirty="0" err="1"/>
              <a:t>bạn</a:t>
            </a:r>
            <a:r>
              <a:rPr lang="en-US" sz="1800" dirty="0"/>
              <a:t> </a:t>
            </a:r>
            <a:r>
              <a:rPr lang="en-US" sz="1800" dirty="0" err="1"/>
              <a:t>Dũng</a:t>
            </a:r>
            <a:r>
              <a:rPr lang="en-US" sz="1800" dirty="0"/>
              <a:t> </a:t>
            </a:r>
            <a:r>
              <a:rPr lang="en-US" sz="1800" dirty="0" err="1"/>
              <a:t>thì</a:t>
            </a:r>
            <a:r>
              <a:rPr lang="en-US" sz="1800" dirty="0"/>
              <a:t> </a:t>
            </a:r>
            <a:r>
              <a:rPr lang="en-US" sz="1800" dirty="0" err="1"/>
              <a:t>bạn</a:t>
            </a:r>
            <a:r>
              <a:rPr lang="en-US" sz="1800" dirty="0"/>
              <a:t> </a:t>
            </a:r>
            <a:r>
              <a:rPr lang="en-US" sz="1800" dirty="0" err="1"/>
              <a:t>Cường</a:t>
            </a:r>
            <a:r>
              <a:rPr lang="en-US" sz="1800" dirty="0"/>
              <a:t> </a:t>
            </a:r>
            <a:r>
              <a:rPr lang="en-US" sz="1800" dirty="0" err="1"/>
              <a:t>chạy</a:t>
            </a:r>
            <a:r>
              <a:rPr lang="en-US" sz="1800" dirty="0"/>
              <a:t> </a:t>
            </a:r>
            <a:r>
              <a:rPr lang="en-US" sz="1800" dirty="0" err="1"/>
              <a:t>nhanh</a:t>
            </a:r>
            <a:r>
              <a:rPr lang="en-US" sz="1800" dirty="0"/>
              <a:t> </a:t>
            </a:r>
            <a:r>
              <a:rPr lang="en-US" sz="1800" dirty="0" err="1"/>
              <a:t>nhất</a:t>
            </a:r>
            <a:r>
              <a:rPr lang="en-US" sz="1800" dirty="0"/>
              <a:t>. </a:t>
            </a:r>
            <a:r>
              <a:rPr lang="en-US" sz="1800" dirty="0" err="1"/>
              <a:t>Chọn</a:t>
            </a:r>
            <a:r>
              <a:rPr lang="en-US" sz="1800" dirty="0"/>
              <a:t> </a:t>
            </a:r>
            <a:r>
              <a:rPr lang="en-US" sz="1800" dirty="0" err="1"/>
              <a:t>một</a:t>
            </a:r>
            <a:r>
              <a:rPr lang="en-US" sz="1800" dirty="0"/>
              <a:t> </a:t>
            </a:r>
            <a:r>
              <a:rPr lang="en-US" sz="1800" dirty="0" err="1"/>
              <a:t>thời</a:t>
            </a:r>
            <a:r>
              <a:rPr lang="en-US" sz="1800" dirty="0"/>
              <a:t> </a:t>
            </a:r>
            <a:r>
              <a:rPr lang="en-US" sz="1800" dirty="0" err="1"/>
              <a:t>điểm</a:t>
            </a:r>
            <a:r>
              <a:rPr lang="en-US" sz="1800" dirty="0"/>
              <a:t> </a:t>
            </a:r>
            <a:r>
              <a:rPr lang="en-US" sz="1800" dirty="0" err="1"/>
              <a:t>phù</a:t>
            </a:r>
            <a:r>
              <a:rPr lang="en-US" sz="1800" dirty="0"/>
              <a:t> </a:t>
            </a:r>
            <a:r>
              <a:rPr lang="en-US" sz="1800" dirty="0" err="1"/>
              <a:t>hợp</a:t>
            </a:r>
            <a:r>
              <a:rPr lang="en-US" sz="1800" dirty="0"/>
              <a:t> </a:t>
            </a:r>
            <a:r>
              <a:rPr lang="en-US" sz="1800" dirty="0" err="1"/>
              <a:t>để</a:t>
            </a:r>
            <a:r>
              <a:rPr lang="en-US" sz="1800" dirty="0"/>
              <a:t> </a:t>
            </a:r>
            <a:r>
              <a:rPr lang="en-US" sz="1800" dirty="0" err="1"/>
              <a:t>hai</a:t>
            </a:r>
            <a:r>
              <a:rPr lang="en-US" sz="1800" dirty="0"/>
              <a:t> </a:t>
            </a:r>
            <a:r>
              <a:rPr lang="en-US" sz="1800" dirty="0" err="1"/>
              <a:t>bạn</a:t>
            </a:r>
            <a:r>
              <a:rPr lang="en-US" sz="1800" dirty="0"/>
              <a:t> </a:t>
            </a:r>
            <a:r>
              <a:rPr lang="en-US" sz="1800" dirty="0" err="1"/>
              <a:t>Cường</a:t>
            </a:r>
            <a:r>
              <a:rPr lang="en-US" sz="1800" dirty="0"/>
              <a:t> </a:t>
            </a:r>
            <a:r>
              <a:rPr lang="en-US" sz="1800" dirty="0" err="1"/>
              <a:t>và</a:t>
            </a:r>
            <a:r>
              <a:rPr lang="en-US" sz="1800" dirty="0"/>
              <a:t> </a:t>
            </a:r>
            <a:r>
              <a:rPr lang="en-US" sz="1800" dirty="0" err="1"/>
              <a:t>Dũng</a:t>
            </a:r>
            <a:r>
              <a:rPr lang="en-US" sz="1800" dirty="0"/>
              <a:t> </a:t>
            </a:r>
            <a:r>
              <a:rPr lang="en-US" sz="1800" dirty="0" err="1"/>
              <a:t>cùng</a:t>
            </a:r>
            <a:r>
              <a:rPr lang="en-US" sz="1800" dirty="0"/>
              <a:t> </a:t>
            </a:r>
            <a:r>
              <a:rPr lang="en-US" sz="1800" dirty="0" err="1"/>
              <a:t>chạy</a:t>
            </a:r>
            <a:r>
              <a:rPr lang="en-US" sz="1800" dirty="0"/>
              <a:t>, </a:t>
            </a:r>
            <a:r>
              <a:rPr lang="en-US" sz="1800" dirty="0" err="1"/>
              <a:t>nếu</a:t>
            </a:r>
            <a:r>
              <a:rPr lang="en-US" sz="1800" dirty="0"/>
              <a:t> ai </a:t>
            </a:r>
            <a:r>
              <a:rPr lang="en-US" sz="1800" dirty="0" err="1"/>
              <a:t>chạy</a:t>
            </a:r>
            <a:r>
              <a:rPr lang="en-US" sz="1800" dirty="0"/>
              <a:t> </a:t>
            </a:r>
            <a:r>
              <a:rPr lang="en-US" sz="1800" dirty="0" err="1"/>
              <a:t>nhanh</a:t>
            </a:r>
            <a:r>
              <a:rPr lang="en-US" sz="1800" dirty="0"/>
              <a:t> </a:t>
            </a:r>
            <a:r>
              <a:rPr lang="en-US" sz="1800" dirty="0" err="1"/>
              <a:t>hơn</a:t>
            </a:r>
            <a:r>
              <a:rPr lang="en-US" sz="1800" dirty="0"/>
              <a:t> </a:t>
            </a:r>
            <a:r>
              <a:rPr lang="en-US" sz="1800" dirty="0" err="1"/>
              <a:t>thì</a:t>
            </a:r>
            <a:r>
              <a:rPr lang="en-US" sz="1800" dirty="0"/>
              <a:t> </a:t>
            </a:r>
            <a:r>
              <a:rPr lang="en-US" sz="1800" dirty="0" err="1"/>
              <a:t>chọn</a:t>
            </a:r>
            <a:r>
              <a:rPr lang="en-US" sz="1800" dirty="0"/>
              <a:t> </a:t>
            </a:r>
            <a:r>
              <a:rPr lang="en-US" sz="1800" dirty="0" err="1"/>
              <a:t>người</a:t>
            </a:r>
            <a:r>
              <a:rPr lang="en-US" sz="1800" dirty="0"/>
              <a:t> </a:t>
            </a:r>
            <a:r>
              <a:rPr lang="en-US" sz="1800" dirty="0" err="1"/>
              <a:t>đó</a:t>
            </a:r>
            <a:r>
              <a:rPr lang="en-US" sz="1800" dirty="0"/>
              <a:t> </a:t>
            </a:r>
            <a:r>
              <a:rPr lang="en-US" sz="1800" dirty="0" err="1"/>
              <a:t>dự</a:t>
            </a:r>
            <a:r>
              <a:rPr lang="en-US" sz="1800" dirty="0"/>
              <a:t> </a:t>
            </a:r>
            <a:r>
              <a:rPr lang="en-US" sz="1800" dirty="0" err="1"/>
              <a:t>thi</a:t>
            </a:r>
            <a:r>
              <a:rPr lang="en-US" sz="1800" dirty="0"/>
              <a:t> </a:t>
            </a:r>
            <a:r>
              <a:rPr lang="en-US" sz="1800" dirty="0" err="1"/>
              <a:t>cấp</a:t>
            </a:r>
            <a:r>
              <a:rPr lang="en-US" sz="1800" dirty="0"/>
              <a:t> </a:t>
            </a:r>
            <a:r>
              <a:rPr lang="en-US" sz="1800" dirty="0" err="1"/>
              <a:t>liên</a:t>
            </a:r>
            <a:r>
              <a:rPr lang="en-US" sz="1800" dirty="0"/>
              <a:t> </a:t>
            </a:r>
            <a:r>
              <a:rPr lang="en-US" sz="1800" dirty="0" err="1"/>
              <a:t>trường</a:t>
            </a:r>
            <a:r>
              <a:rPr lang="en-US" sz="1800" dirty="0"/>
              <a:t>.</a:t>
            </a:r>
            <a:endParaRPr kumimoji="0" lang="en-US" sz="1800" b="0" i="0" u="none" strike="noStrike" kern="0" cap="none" spc="0" normalizeH="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p:sp>
        <p:nvSpPr>
          <p:cNvPr id="12" name="TextBox 11">
            <a:extLst>
              <a:ext uri="{FF2B5EF4-FFF2-40B4-BE49-F238E27FC236}">
                <a16:creationId xmlns:a16="http://schemas.microsoft.com/office/drawing/2014/main" id="{3F75CD06-59AF-4E24-A630-16BB48393A8F}"/>
              </a:ext>
            </a:extLst>
          </p:cNvPr>
          <p:cNvSpPr txBox="1"/>
          <p:nvPr/>
        </p:nvSpPr>
        <p:spPr>
          <a:xfrm>
            <a:off x="350603" y="2053749"/>
            <a:ext cx="1085785" cy="40011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C00000"/>
                </a:solidFill>
                <a:effectLst/>
                <a:uLnTx/>
                <a:uFillTx/>
                <a:latin typeface="Arial"/>
                <a:cs typeface="Arial"/>
                <a:sym typeface="Arial"/>
              </a:rPr>
              <a:t>Trả</a:t>
            </a:r>
            <a:r>
              <a:rPr kumimoji="0" lang="en-US" sz="2000" b="1" i="0" u="sng" strike="noStrike" kern="0" cap="none" spc="0" normalizeH="0" baseline="0" noProof="0" dirty="0">
                <a:ln>
                  <a:noFill/>
                </a:ln>
                <a:solidFill>
                  <a:srgbClr val="C00000"/>
                </a:solidFill>
                <a:effectLst/>
                <a:uLnTx/>
                <a:uFillTx/>
                <a:latin typeface="Arial"/>
                <a:cs typeface="Arial"/>
                <a:sym typeface="Arial"/>
              </a:rPr>
              <a:t> </a:t>
            </a:r>
            <a:r>
              <a:rPr kumimoji="0" lang="en-US" sz="2000" b="1" i="0" u="sng" strike="noStrike" kern="0" cap="none" spc="0" normalizeH="0" baseline="0" noProof="0" dirty="0" err="1">
                <a:ln>
                  <a:noFill/>
                </a:ln>
                <a:solidFill>
                  <a:srgbClr val="C00000"/>
                </a:solidFill>
                <a:effectLst/>
                <a:uLnTx/>
                <a:uFillTx/>
                <a:latin typeface="Arial"/>
                <a:cs typeface="Arial"/>
                <a:sym typeface="Arial"/>
              </a:rPr>
              <a:t>lời</a:t>
            </a:r>
            <a:r>
              <a:rPr kumimoji="0" lang="en-US" sz="2000" b="1" i="0" u="sng" strike="noStrike" kern="0" cap="none" spc="0" normalizeH="0" baseline="0" noProof="0" dirty="0">
                <a:ln>
                  <a:noFill/>
                </a:ln>
                <a:solidFill>
                  <a:srgbClr val="C00000"/>
                </a:solidFill>
                <a:effectLst/>
                <a:uLnTx/>
                <a:uFillTx/>
                <a:latin typeface="Arial"/>
                <a:cs typeface="Arial"/>
                <a:sym typeface="Arial"/>
              </a:rPr>
              <a:t>:</a:t>
            </a:r>
          </a:p>
        </p:txBody>
      </p:sp>
      <p:grpSp>
        <p:nvGrpSpPr>
          <p:cNvPr id="1848" name="Google Shape;1848;p46"/>
          <p:cNvGrpSpPr/>
          <p:nvPr/>
        </p:nvGrpSpPr>
        <p:grpSpPr>
          <a:xfrm>
            <a:off x="4583374" y="4898099"/>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838108114"/>
      </p:ext>
    </p:extLst>
  </p:cSld>
  <p:clrMapOvr>
    <a:masterClrMapping/>
  </p:clrMapOvr>
  <mc:AlternateContent xmlns:mc="http://schemas.openxmlformats.org/markup-compatibility/2006">
    <mc:Choice xmlns:p159="http://schemas.microsoft.com/office/powerpoint/2015/09/main" xmlns="" Requires="p159">
      <p:transition spd="med">
        <p159:morph option="byCha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5">
                                            <p:bg/>
                                          </p:spTgt>
                                        </p:tgtEl>
                                        <p:attrNameLst>
                                          <p:attrName>style.visibility</p:attrName>
                                        </p:attrNameLst>
                                      </p:cBhvr>
                                      <p:to>
                                        <p:strVal val="visible"/>
                                      </p:to>
                                    </p:set>
                                    <p:animEffect transition="in" filter="randombar(horizontal)">
                                      <p:cBhvr>
                                        <p:cTn id="13" dur="500"/>
                                        <p:tgtEl>
                                          <p:spTgt spid="15">
                                            <p:bg/>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8" dur="5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2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1495231" y="1306972"/>
            <a:ext cx="6153537" cy="2065868"/>
          </a:xfrm>
          <a:custGeom>
            <a:avLst/>
            <a:gdLst>
              <a:gd name="connsiteX0" fmla="*/ 0 w 6153537"/>
              <a:gd name="connsiteY0" fmla="*/ 0 h 2065868"/>
              <a:gd name="connsiteX1" fmla="*/ 6153537 w 6153537"/>
              <a:gd name="connsiteY1" fmla="*/ 0 h 2065868"/>
              <a:gd name="connsiteX2" fmla="*/ 6153537 w 6153537"/>
              <a:gd name="connsiteY2" fmla="*/ 2065868 h 2065868"/>
              <a:gd name="connsiteX3" fmla="*/ 0 w 6153537"/>
              <a:gd name="connsiteY3" fmla="*/ 2065868 h 2065868"/>
              <a:gd name="connsiteX4" fmla="*/ 0 w 6153537"/>
              <a:gd name="connsiteY4" fmla="*/ 0 h 2065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53537" h="2065868" fill="none" extrusionOk="0">
                <a:moveTo>
                  <a:pt x="0" y="0"/>
                </a:moveTo>
                <a:cubicBezTo>
                  <a:pt x="2021514" y="-33775"/>
                  <a:pt x="3406960" y="138873"/>
                  <a:pt x="6153537" y="0"/>
                </a:cubicBezTo>
                <a:cubicBezTo>
                  <a:pt x="6079766" y="821853"/>
                  <a:pt x="5997654" y="1421949"/>
                  <a:pt x="6153537" y="2065868"/>
                </a:cubicBezTo>
                <a:cubicBezTo>
                  <a:pt x="4907455" y="1928538"/>
                  <a:pt x="2878016" y="1928012"/>
                  <a:pt x="0" y="2065868"/>
                </a:cubicBezTo>
                <a:cubicBezTo>
                  <a:pt x="152408" y="1386043"/>
                  <a:pt x="73868" y="351715"/>
                  <a:pt x="0" y="0"/>
                </a:cubicBezTo>
                <a:close/>
              </a:path>
              <a:path w="6153537" h="2065868" stroke="0" extrusionOk="0">
                <a:moveTo>
                  <a:pt x="0" y="0"/>
                </a:moveTo>
                <a:cubicBezTo>
                  <a:pt x="1608547" y="-101487"/>
                  <a:pt x="3925974" y="-162162"/>
                  <a:pt x="6153537" y="0"/>
                </a:cubicBezTo>
                <a:cubicBezTo>
                  <a:pt x="6214250" y="791396"/>
                  <a:pt x="6092465" y="1595101"/>
                  <a:pt x="6153537" y="2065868"/>
                </a:cubicBezTo>
                <a:cubicBezTo>
                  <a:pt x="3179198" y="2115933"/>
                  <a:pt x="1980609" y="1907419"/>
                  <a:pt x="0" y="2065868"/>
                </a:cubicBezTo>
                <a:cubicBezTo>
                  <a:pt x="-24452" y="1529429"/>
                  <a:pt x="-67663" y="819452"/>
                  <a:pt x="0" y="0"/>
                </a:cubicBezTo>
                <a:close/>
              </a:path>
            </a:pathLst>
          </a:custGeom>
          <a:solidFill>
            <a:schemeClr val="bg1"/>
          </a:solidFill>
          <a:ln>
            <a:solidFill>
              <a:schemeClr val="accent5">
                <a:lumMod val="10000"/>
              </a:schemeClr>
            </a:solidFill>
            <a:extLst>
              <a:ext uri="{C807C97D-BFC1-408E-A445-0C87EB9F89A2}">
                <ask:lineSketchStyleProps xmlns:ask="http://schemas.microsoft.com/office/drawing/2018/sketchyshapes" xmlns="" sd="981765707">
                  <a:prstGeom prst="rect">
                    <a:avLst/>
                  </a:prstGeom>
                  <ask:type>
                    <ask:lineSketchCurved/>
                  </ask:type>
                </ask:lineSketchStyleProps>
              </a:ext>
            </a:extLst>
          </a:ln>
        </p:spPr>
        <p:txBody>
          <a:bodyPr spcFirstLastPara="1" wrap="square" lIns="0" tIns="0" rIns="0" bIns="0" anchor="b" anchorCtr="0">
            <a:noAutofit/>
          </a:bodyPr>
          <a:lstStyle/>
          <a:p>
            <a:pPr algn="just">
              <a:lnSpc>
                <a:spcPct val="150000"/>
              </a:lnSpc>
            </a:pPr>
            <a:r>
              <a:rPr lang="en-US" sz="2000" b="0" dirty="0" err="1">
                <a:solidFill>
                  <a:schemeClr val="tx1"/>
                </a:solidFill>
                <a:latin typeface="+mn-lt"/>
              </a:rPr>
              <a:t>Dựa</a:t>
            </a:r>
            <a:r>
              <a:rPr lang="en-US" sz="2000" b="0" dirty="0">
                <a:solidFill>
                  <a:schemeClr val="tx1"/>
                </a:solidFill>
                <a:latin typeface="+mn-lt"/>
              </a:rPr>
              <a:t> </a:t>
            </a:r>
            <a:r>
              <a:rPr lang="en-US" sz="2000" b="0" dirty="0" err="1">
                <a:solidFill>
                  <a:schemeClr val="tx1"/>
                </a:solidFill>
                <a:latin typeface="+mn-lt"/>
              </a:rPr>
              <a:t>vào</a:t>
            </a:r>
            <a:r>
              <a:rPr lang="en-US" sz="2000" b="0" dirty="0">
                <a:solidFill>
                  <a:schemeClr val="tx1"/>
                </a:solidFill>
                <a:latin typeface="+mn-lt"/>
              </a:rPr>
              <a:t> </a:t>
            </a:r>
            <a:r>
              <a:rPr lang="en-US" sz="2000" b="0" dirty="0" err="1">
                <a:solidFill>
                  <a:schemeClr val="tx1"/>
                </a:solidFill>
                <a:latin typeface="+mn-lt"/>
              </a:rPr>
              <a:t>dữ</a:t>
            </a:r>
            <a:r>
              <a:rPr lang="en-US" sz="2000" b="0" dirty="0">
                <a:solidFill>
                  <a:schemeClr val="tx1"/>
                </a:solidFill>
                <a:latin typeface="+mn-lt"/>
              </a:rPr>
              <a:t> </a:t>
            </a:r>
            <a:r>
              <a:rPr lang="en-US" sz="2000" b="0" dirty="0" err="1">
                <a:solidFill>
                  <a:schemeClr val="tx1"/>
                </a:solidFill>
                <a:latin typeface="+mn-lt"/>
              </a:rPr>
              <a:t>liệu</a:t>
            </a:r>
            <a:r>
              <a:rPr lang="en-US" sz="2000" b="0" dirty="0">
                <a:solidFill>
                  <a:schemeClr val="tx1"/>
                </a:solidFill>
                <a:latin typeface="+mn-lt"/>
              </a:rPr>
              <a:t> </a:t>
            </a:r>
            <a:r>
              <a:rPr lang="en-US" sz="2000" b="0" dirty="0" err="1">
                <a:solidFill>
                  <a:schemeClr val="tx1"/>
                </a:solidFill>
                <a:latin typeface="+mn-lt"/>
              </a:rPr>
              <a:t>thống</a:t>
            </a:r>
            <a:r>
              <a:rPr lang="en-US" sz="2000" b="0" dirty="0">
                <a:solidFill>
                  <a:schemeClr val="tx1"/>
                </a:solidFill>
                <a:latin typeface="+mn-lt"/>
              </a:rPr>
              <a:t> </a:t>
            </a:r>
            <a:r>
              <a:rPr lang="en-US" sz="2000" b="0" dirty="0" err="1">
                <a:solidFill>
                  <a:schemeClr val="tx1"/>
                </a:solidFill>
                <a:latin typeface="+mn-lt"/>
              </a:rPr>
              <a:t>kê</a:t>
            </a:r>
            <a:r>
              <a:rPr lang="en-US" sz="2000" b="0" dirty="0">
                <a:solidFill>
                  <a:schemeClr val="tx1"/>
                </a:solidFill>
                <a:latin typeface="+mn-lt"/>
              </a:rPr>
              <a:t>, ta </a:t>
            </a:r>
            <a:r>
              <a:rPr lang="en-US" sz="2000" b="0" dirty="0" err="1">
                <a:solidFill>
                  <a:schemeClr val="tx1"/>
                </a:solidFill>
                <a:latin typeface="+mn-lt"/>
              </a:rPr>
              <a:t>có</a:t>
            </a:r>
            <a:r>
              <a:rPr lang="en-US" sz="2000" b="0" dirty="0">
                <a:solidFill>
                  <a:schemeClr val="tx1"/>
                </a:solidFill>
                <a:latin typeface="+mn-lt"/>
              </a:rPr>
              <a:t> </a:t>
            </a:r>
            <a:r>
              <a:rPr lang="en-US" sz="2000" b="0" dirty="0" err="1">
                <a:solidFill>
                  <a:schemeClr val="tx1"/>
                </a:solidFill>
                <a:latin typeface="+mn-lt"/>
              </a:rPr>
              <a:t>thể</a:t>
            </a:r>
            <a:r>
              <a:rPr lang="en-US" sz="2000" b="0" dirty="0">
                <a:solidFill>
                  <a:schemeClr val="tx1"/>
                </a:solidFill>
                <a:latin typeface="+mn-lt"/>
              </a:rPr>
              <a:t> </a:t>
            </a:r>
            <a:r>
              <a:rPr lang="en-US" sz="2000" b="0" dirty="0" err="1">
                <a:solidFill>
                  <a:schemeClr val="tx1"/>
                </a:solidFill>
                <a:latin typeface="+mn-lt"/>
              </a:rPr>
              <a:t>tìm</a:t>
            </a:r>
            <a:r>
              <a:rPr lang="en-US" sz="2000" b="0" dirty="0">
                <a:solidFill>
                  <a:schemeClr val="tx1"/>
                </a:solidFill>
                <a:latin typeface="+mn-lt"/>
              </a:rPr>
              <a:t> ra </a:t>
            </a:r>
            <a:r>
              <a:rPr lang="en-US" sz="2000" b="0" dirty="0" err="1">
                <a:solidFill>
                  <a:schemeClr val="tx1"/>
                </a:solidFill>
                <a:latin typeface="+mn-lt"/>
              </a:rPr>
              <a:t>những</a:t>
            </a:r>
            <a:r>
              <a:rPr lang="en-US" sz="2000" b="0" dirty="0">
                <a:solidFill>
                  <a:schemeClr val="tx1"/>
                </a:solidFill>
                <a:latin typeface="+mn-lt"/>
              </a:rPr>
              <a:t> </a:t>
            </a:r>
            <a:r>
              <a:rPr lang="en-US" sz="2000" b="0" dirty="0" err="1">
                <a:solidFill>
                  <a:schemeClr val="tx1"/>
                </a:solidFill>
                <a:latin typeface="+mn-lt"/>
              </a:rPr>
              <a:t>thông</a:t>
            </a:r>
            <a:r>
              <a:rPr lang="en-US" sz="2000" b="0" dirty="0">
                <a:solidFill>
                  <a:schemeClr val="tx1"/>
                </a:solidFill>
                <a:latin typeface="+mn-lt"/>
              </a:rPr>
              <a:t> tin </a:t>
            </a:r>
            <a:r>
              <a:rPr lang="en-US" sz="2000" b="0" dirty="0" err="1">
                <a:solidFill>
                  <a:schemeClr val="tx1"/>
                </a:solidFill>
                <a:latin typeface="+mn-lt"/>
              </a:rPr>
              <a:t>hữu</a:t>
            </a:r>
            <a:r>
              <a:rPr lang="en-US" sz="2000" b="0" dirty="0">
                <a:solidFill>
                  <a:schemeClr val="tx1"/>
                </a:solidFill>
                <a:latin typeface="+mn-lt"/>
              </a:rPr>
              <a:t> </a:t>
            </a:r>
            <a:r>
              <a:rPr lang="en-US" sz="2000" b="0" dirty="0" err="1">
                <a:solidFill>
                  <a:schemeClr val="tx1"/>
                </a:solidFill>
                <a:latin typeface="+mn-lt"/>
              </a:rPr>
              <a:t>ích</a:t>
            </a:r>
            <a:r>
              <a:rPr lang="en-US" sz="2000" b="0" dirty="0">
                <a:solidFill>
                  <a:schemeClr val="tx1"/>
                </a:solidFill>
                <a:latin typeface="+mn-lt"/>
              </a:rPr>
              <a:t> </a:t>
            </a:r>
            <a:r>
              <a:rPr lang="en-US" sz="2000" b="0" dirty="0" err="1">
                <a:solidFill>
                  <a:schemeClr val="tx1"/>
                </a:solidFill>
                <a:latin typeface="+mn-lt"/>
              </a:rPr>
              <a:t>và</a:t>
            </a:r>
            <a:r>
              <a:rPr lang="en-US" sz="2000" b="0" dirty="0">
                <a:solidFill>
                  <a:schemeClr val="tx1"/>
                </a:solidFill>
                <a:latin typeface="+mn-lt"/>
              </a:rPr>
              <a:t> </a:t>
            </a:r>
            <a:r>
              <a:rPr lang="en-US" sz="2000" b="0" dirty="0" err="1">
                <a:solidFill>
                  <a:schemeClr val="tx1"/>
                </a:solidFill>
                <a:latin typeface="+mn-lt"/>
              </a:rPr>
              <a:t>rút</a:t>
            </a:r>
            <a:r>
              <a:rPr lang="en-US" sz="2000" b="0" dirty="0">
                <a:solidFill>
                  <a:schemeClr val="tx1"/>
                </a:solidFill>
                <a:latin typeface="+mn-lt"/>
              </a:rPr>
              <a:t> ra </a:t>
            </a:r>
            <a:r>
              <a:rPr lang="en-US" sz="2000" b="0" dirty="0" err="1">
                <a:solidFill>
                  <a:schemeClr val="tx1"/>
                </a:solidFill>
                <a:latin typeface="+mn-lt"/>
              </a:rPr>
              <a:t>kết</a:t>
            </a:r>
            <a:r>
              <a:rPr lang="en-US" sz="2000" b="0" dirty="0">
                <a:solidFill>
                  <a:schemeClr val="tx1"/>
                </a:solidFill>
                <a:latin typeface="+mn-lt"/>
              </a:rPr>
              <a:t> </a:t>
            </a:r>
            <a:r>
              <a:rPr lang="en-US" sz="2000" b="0" dirty="0" err="1">
                <a:solidFill>
                  <a:schemeClr val="tx1"/>
                </a:solidFill>
                <a:latin typeface="+mn-lt"/>
              </a:rPr>
              <a:t>luận</a:t>
            </a:r>
            <a:r>
              <a:rPr lang="en-US" sz="2000" b="0" dirty="0">
                <a:solidFill>
                  <a:schemeClr val="tx1"/>
                </a:solidFill>
                <a:latin typeface="+mn-lt"/>
              </a:rPr>
              <a:t> </a:t>
            </a:r>
            <a:r>
              <a:rPr lang="en-US" sz="2000" b="0" dirty="0" err="1">
                <a:solidFill>
                  <a:schemeClr val="tx1"/>
                </a:solidFill>
                <a:latin typeface="+mn-lt"/>
              </a:rPr>
              <a:t>về</a:t>
            </a:r>
            <a:r>
              <a:rPr lang="en-US" sz="2000" b="0" dirty="0">
                <a:solidFill>
                  <a:schemeClr val="tx1"/>
                </a:solidFill>
                <a:latin typeface="+mn-lt"/>
              </a:rPr>
              <a:t> </a:t>
            </a:r>
            <a:r>
              <a:rPr lang="en-US" sz="2000" b="0" dirty="0" err="1">
                <a:solidFill>
                  <a:schemeClr val="tx1"/>
                </a:solidFill>
                <a:latin typeface="+mn-lt"/>
              </a:rPr>
              <a:t>tính</a:t>
            </a:r>
            <a:r>
              <a:rPr lang="en-US" sz="2000" b="0" dirty="0">
                <a:solidFill>
                  <a:schemeClr val="tx1"/>
                </a:solidFill>
                <a:latin typeface="+mn-lt"/>
              </a:rPr>
              <a:t> </a:t>
            </a:r>
            <a:r>
              <a:rPr lang="en-US" sz="2000" b="0" dirty="0" err="1">
                <a:solidFill>
                  <a:schemeClr val="tx1"/>
                </a:solidFill>
                <a:latin typeface="+mn-lt"/>
              </a:rPr>
              <a:t>hợp</a:t>
            </a:r>
            <a:r>
              <a:rPr lang="en-US" sz="2000" b="0" dirty="0">
                <a:solidFill>
                  <a:schemeClr val="tx1"/>
                </a:solidFill>
                <a:latin typeface="+mn-lt"/>
              </a:rPr>
              <a:t> </a:t>
            </a:r>
            <a:r>
              <a:rPr lang="en-US" sz="2000" b="0" dirty="0" err="1">
                <a:solidFill>
                  <a:schemeClr val="tx1"/>
                </a:solidFill>
                <a:latin typeface="+mn-lt"/>
              </a:rPr>
              <a:t>lí</a:t>
            </a:r>
            <a:r>
              <a:rPr lang="en-US" sz="2000" b="0" dirty="0">
                <a:solidFill>
                  <a:schemeClr val="tx1"/>
                </a:solidFill>
                <a:latin typeface="+mn-lt"/>
              </a:rPr>
              <a:t> </a:t>
            </a:r>
            <a:r>
              <a:rPr lang="en-US" sz="2000" b="0" dirty="0" err="1">
                <a:solidFill>
                  <a:schemeClr val="tx1"/>
                </a:solidFill>
                <a:latin typeface="+mn-lt"/>
              </a:rPr>
              <a:t>của</a:t>
            </a:r>
            <a:r>
              <a:rPr lang="en-US" sz="2000" b="0" dirty="0">
                <a:solidFill>
                  <a:schemeClr val="tx1"/>
                </a:solidFill>
                <a:latin typeface="+mn-lt"/>
              </a:rPr>
              <a:t> </a:t>
            </a:r>
            <a:r>
              <a:rPr lang="en-US" sz="2000" b="0" dirty="0" err="1">
                <a:solidFill>
                  <a:schemeClr val="tx1"/>
                </a:solidFill>
                <a:latin typeface="+mn-lt"/>
              </a:rPr>
              <a:t>dữ</a:t>
            </a:r>
            <a:r>
              <a:rPr lang="en-US" sz="2000" b="0" dirty="0">
                <a:solidFill>
                  <a:schemeClr val="tx1"/>
                </a:solidFill>
                <a:latin typeface="+mn-lt"/>
              </a:rPr>
              <a:t> </a:t>
            </a:r>
            <a:r>
              <a:rPr lang="en-US" sz="2000" b="0" dirty="0" err="1">
                <a:solidFill>
                  <a:schemeClr val="tx1"/>
                </a:solidFill>
                <a:latin typeface="+mn-lt"/>
              </a:rPr>
              <a:t>liệu</a:t>
            </a:r>
            <a:r>
              <a:rPr lang="en-US" sz="2000" b="0" dirty="0">
                <a:solidFill>
                  <a:schemeClr val="tx1"/>
                </a:solidFill>
                <a:latin typeface="+mn-lt"/>
              </a:rPr>
              <a:t> </a:t>
            </a:r>
            <a:r>
              <a:rPr lang="en-US" sz="2000" b="0" dirty="0" err="1">
                <a:solidFill>
                  <a:schemeClr val="tx1"/>
                </a:solidFill>
                <a:latin typeface="+mn-lt"/>
              </a:rPr>
              <a:t>và</a:t>
            </a:r>
            <a:r>
              <a:rPr lang="en-US" sz="2000" b="0" dirty="0">
                <a:solidFill>
                  <a:schemeClr val="tx1"/>
                </a:solidFill>
                <a:latin typeface="+mn-lt"/>
              </a:rPr>
              <a:t> </a:t>
            </a:r>
            <a:r>
              <a:rPr lang="en-US" sz="2000" b="0" dirty="0" err="1">
                <a:solidFill>
                  <a:schemeClr val="tx1"/>
                </a:solidFill>
                <a:latin typeface="+mn-lt"/>
              </a:rPr>
              <a:t>tính</a:t>
            </a:r>
            <a:r>
              <a:rPr lang="en-US" sz="2000" b="0" dirty="0">
                <a:solidFill>
                  <a:schemeClr val="tx1"/>
                </a:solidFill>
                <a:latin typeface="+mn-lt"/>
              </a:rPr>
              <a:t> </a:t>
            </a:r>
            <a:r>
              <a:rPr lang="en-US" sz="2000" b="0" dirty="0" err="1">
                <a:solidFill>
                  <a:schemeClr val="tx1"/>
                </a:solidFill>
                <a:latin typeface="+mn-lt"/>
              </a:rPr>
              <a:t>hợp</a:t>
            </a:r>
            <a:r>
              <a:rPr lang="en-US" sz="2000" b="0" dirty="0">
                <a:solidFill>
                  <a:schemeClr val="tx1"/>
                </a:solidFill>
                <a:latin typeface="+mn-lt"/>
              </a:rPr>
              <a:t> </a:t>
            </a:r>
            <a:r>
              <a:rPr lang="en-US" sz="2000" b="0" dirty="0" err="1">
                <a:solidFill>
                  <a:schemeClr val="tx1"/>
                </a:solidFill>
                <a:latin typeface="+mn-lt"/>
              </a:rPr>
              <a:t>lí</a:t>
            </a:r>
            <a:r>
              <a:rPr lang="en-US" sz="2000" b="0" dirty="0">
                <a:solidFill>
                  <a:schemeClr val="tx1"/>
                </a:solidFill>
                <a:latin typeface="+mn-lt"/>
              </a:rPr>
              <a:t> </a:t>
            </a:r>
            <a:r>
              <a:rPr lang="en-US" sz="2000" b="0" dirty="0" err="1">
                <a:solidFill>
                  <a:schemeClr val="tx1"/>
                </a:solidFill>
                <a:latin typeface="+mn-lt"/>
              </a:rPr>
              <a:t>của</a:t>
            </a:r>
            <a:r>
              <a:rPr lang="en-US" sz="2000" b="0" dirty="0">
                <a:solidFill>
                  <a:schemeClr val="tx1"/>
                </a:solidFill>
                <a:latin typeface="+mn-lt"/>
              </a:rPr>
              <a:t> </a:t>
            </a:r>
            <a:r>
              <a:rPr lang="en-US" sz="2000" b="0" dirty="0" err="1">
                <a:solidFill>
                  <a:schemeClr val="tx1"/>
                </a:solidFill>
                <a:latin typeface="+mn-lt"/>
              </a:rPr>
              <a:t>kết</a:t>
            </a:r>
            <a:r>
              <a:rPr lang="en-US" sz="2000" b="0" dirty="0">
                <a:solidFill>
                  <a:schemeClr val="tx1"/>
                </a:solidFill>
                <a:latin typeface="+mn-lt"/>
              </a:rPr>
              <a:t> </a:t>
            </a:r>
            <a:r>
              <a:rPr lang="en-US" sz="2000" b="0" dirty="0" err="1">
                <a:solidFill>
                  <a:schemeClr val="tx1"/>
                </a:solidFill>
                <a:latin typeface="+mn-lt"/>
              </a:rPr>
              <a:t>quả</a:t>
            </a:r>
            <a:r>
              <a:rPr lang="en-US" sz="2000" b="0" dirty="0">
                <a:solidFill>
                  <a:schemeClr val="tx1"/>
                </a:solidFill>
                <a:latin typeface="+mn-lt"/>
              </a:rPr>
              <a:t> </a:t>
            </a:r>
            <a:r>
              <a:rPr lang="en-US" sz="2000" b="0" dirty="0" err="1">
                <a:solidFill>
                  <a:schemeClr val="tx1"/>
                </a:solidFill>
                <a:latin typeface="+mn-lt"/>
              </a:rPr>
              <a:t>thống</a:t>
            </a:r>
            <a:r>
              <a:rPr lang="en-US" sz="2000" b="0" dirty="0">
                <a:solidFill>
                  <a:schemeClr val="tx1"/>
                </a:solidFill>
                <a:latin typeface="+mn-lt"/>
              </a:rPr>
              <a:t> </a:t>
            </a:r>
            <a:r>
              <a:rPr lang="en-US" sz="2000" b="0" dirty="0" err="1">
                <a:solidFill>
                  <a:schemeClr val="tx1"/>
                </a:solidFill>
                <a:latin typeface="+mn-lt"/>
              </a:rPr>
              <a:t>kê</a:t>
            </a:r>
            <a:r>
              <a:rPr lang="en-US" sz="2000" b="0" dirty="0">
                <a:solidFill>
                  <a:schemeClr val="tx1"/>
                </a:solidFill>
                <a:latin typeface="+mn-lt"/>
              </a:rPr>
              <a:t>. </a:t>
            </a:r>
            <a:br>
              <a:rPr lang="en-US" sz="2000" b="0" dirty="0">
                <a:solidFill>
                  <a:schemeClr val="tx1"/>
                </a:solidFill>
                <a:latin typeface="+mn-lt"/>
              </a:rPr>
            </a:br>
            <a:endParaRPr sz="2000" b="0" dirty="0">
              <a:solidFill>
                <a:schemeClr val="tx1"/>
              </a:solidFill>
              <a:latin typeface="+mn-lt"/>
            </a:endParaRPr>
          </a:p>
        </p:txBody>
      </p:sp>
      <p:grpSp>
        <p:nvGrpSpPr>
          <p:cNvPr id="1845" name="Google Shape;1845;p46"/>
          <p:cNvGrpSpPr/>
          <p:nvPr/>
        </p:nvGrpSpPr>
        <p:grpSpPr>
          <a:xfrm>
            <a:off x="0" y="4293761"/>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538650821"/>
      </p:ext>
    </p:extLst>
  </p:cSld>
  <p:clrMapOvr>
    <a:masterClrMapping/>
  </p:clrMapOvr>
  <mc:AlternateContent xmlns:mc="http://schemas.openxmlformats.org/markup-compatibility/2006">
    <mc:Choice xmlns:p159="http://schemas.microsoft.com/office/powerpoint/2015/09/main" xmlns="" Requires="p159">
      <p:transition spd="med">
        <p159:morph option="byCha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1"/>
        <p:cNvGrpSpPr/>
        <p:nvPr/>
      </p:nvGrpSpPr>
      <p:grpSpPr>
        <a:xfrm>
          <a:off x="0" y="0"/>
          <a:ext cx="0" cy="0"/>
          <a:chOff x="0" y="0"/>
          <a:chExt cx="0" cy="0"/>
        </a:xfrm>
      </p:grpSpPr>
      <p:grpSp>
        <p:nvGrpSpPr>
          <p:cNvPr id="2035" name="Google Shape;2035;p50"/>
          <p:cNvGrpSpPr/>
          <p:nvPr/>
        </p:nvGrpSpPr>
        <p:grpSpPr>
          <a:xfrm>
            <a:off x="7207539" y="3652722"/>
            <a:ext cx="1339614" cy="751221"/>
            <a:chOff x="6414231" y="3456400"/>
            <a:chExt cx="1977135" cy="1126346"/>
          </a:xfrm>
        </p:grpSpPr>
        <p:sp>
          <p:nvSpPr>
            <p:cNvPr id="2036" name="Google Shape;2036;p50"/>
            <p:cNvSpPr/>
            <p:nvPr/>
          </p:nvSpPr>
          <p:spPr>
            <a:xfrm>
              <a:off x="6517668" y="3469283"/>
              <a:ext cx="1814902" cy="1037590"/>
            </a:xfrm>
            <a:custGeom>
              <a:avLst/>
              <a:gdLst/>
              <a:ahLst/>
              <a:cxnLst/>
              <a:rect l="l" t="t" r="r" b="b"/>
              <a:pathLst>
                <a:path w="24231" h="13853" extrusionOk="0">
                  <a:moveTo>
                    <a:pt x="8554" y="1"/>
                  </a:moveTo>
                  <a:cubicBezTo>
                    <a:pt x="5967" y="1"/>
                    <a:pt x="4025" y="1255"/>
                    <a:pt x="4025" y="1255"/>
                  </a:cubicBezTo>
                  <a:lnTo>
                    <a:pt x="3870" y="1672"/>
                  </a:lnTo>
                  <a:lnTo>
                    <a:pt x="3466" y="1839"/>
                  </a:lnTo>
                  <a:lnTo>
                    <a:pt x="1" y="10983"/>
                  </a:lnTo>
                  <a:lnTo>
                    <a:pt x="21682" y="13852"/>
                  </a:lnTo>
                  <a:lnTo>
                    <a:pt x="24230" y="5089"/>
                  </a:lnTo>
                  <a:cubicBezTo>
                    <a:pt x="22374" y="1977"/>
                    <a:pt x="19325" y="1271"/>
                    <a:pt x="16944" y="1271"/>
                  </a:cubicBezTo>
                  <a:cubicBezTo>
                    <a:pt x="14970" y="1271"/>
                    <a:pt x="13455" y="1755"/>
                    <a:pt x="13455" y="1755"/>
                  </a:cubicBezTo>
                  <a:cubicBezTo>
                    <a:pt x="11773" y="423"/>
                    <a:pt x="10055" y="1"/>
                    <a:pt x="8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7" name="Google Shape;2037;p50"/>
            <p:cNvGrpSpPr/>
            <p:nvPr/>
          </p:nvGrpSpPr>
          <p:grpSpPr>
            <a:xfrm>
              <a:off x="6536394" y="3704170"/>
              <a:ext cx="1794383" cy="803602"/>
              <a:chOff x="6536394" y="3704170"/>
              <a:chExt cx="1794383" cy="803602"/>
            </a:xfrm>
          </p:grpSpPr>
          <p:sp>
            <p:nvSpPr>
              <p:cNvPr id="2038" name="Google Shape;2038;p50"/>
              <p:cNvSpPr/>
              <p:nvPr/>
            </p:nvSpPr>
            <p:spPr>
              <a:xfrm>
                <a:off x="7292662" y="3704170"/>
                <a:ext cx="1038114" cy="803602"/>
              </a:xfrm>
              <a:custGeom>
                <a:avLst/>
                <a:gdLst/>
                <a:ahLst/>
                <a:cxnLst/>
                <a:rect l="l" t="t" r="r" b="b"/>
                <a:pathLst>
                  <a:path w="13860" h="10729" extrusionOk="0">
                    <a:moveTo>
                      <a:pt x="12216" y="1"/>
                    </a:moveTo>
                    <a:lnTo>
                      <a:pt x="9930" y="9311"/>
                    </a:lnTo>
                    <a:cubicBezTo>
                      <a:pt x="7759" y="7259"/>
                      <a:pt x="5678" y="6659"/>
                      <a:pt x="3987" y="6659"/>
                    </a:cubicBezTo>
                    <a:cubicBezTo>
                      <a:pt x="1608" y="6659"/>
                      <a:pt x="0" y="7847"/>
                      <a:pt x="0" y="7847"/>
                    </a:cubicBezTo>
                    <a:cubicBezTo>
                      <a:pt x="762" y="8085"/>
                      <a:pt x="1310" y="9168"/>
                      <a:pt x="1310" y="9180"/>
                    </a:cubicBezTo>
                    <a:lnTo>
                      <a:pt x="11335" y="10728"/>
                    </a:lnTo>
                    <a:lnTo>
                      <a:pt x="13859" y="1953"/>
                    </a:lnTo>
                    <a:lnTo>
                      <a:pt x="122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0"/>
              <p:cNvSpPr/>
              <p:nvPr/>
            </p:nvSpPr>
            <p:spPr>
              <a:xfrm>
                <a:off x="6536394" y="4130877"/>
                <a:ext cx="734020" cy="219008"/>
              </a:xfrm>
              <a:custGeom>
                <a:avLst/>
                <a:gdLst/>
                <a:ahLst/>
                <a:cxnLst/>
                <a:rect l="l" t="t" r="r" b="b"/>
                <a:pathLst>
                  <a:path w="9800" h="2924" extrusionOk="0">
                    <a:moveTo>
                      <a:pt x="4911" y="1"/>
                    </a:moveTo>
                    <a:cubicBezTo>
                      <a:pt x="2504" y="1"/>
                      <a:pt x="418" y="971"/>
                      <a:pt x="418" y="971"/>
                    </a:cubicBezTo>
                    <a:lnTo>
                      <a:pt x="1" y="2066"/>
                    </a:lnTo>
                    <a:lnTo>
                      <a:pt x="8073" y="2924"/>
                    </a:lnTo>
                    <a:lnTo>
                      <a:pt x="8728" y="2364"/>
                    </a:lnTo>
                    <a:lnTo>
                      <a:pt x="9800" y="2054"/>
                    </a:lnTo>
                    <a:cubicBezTo>
                      <a:pt x="8409" y="469"/>
                      <a:pt x="6582" y="1"/>
                      <a:pt x="49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0" name="Google Shape;2040;p50"/>
            <p:cNvSpPr/>
            <p:nvPr/>
          </p:nvSpPr>
          <p:spPr>
            <a:xfrm>
              <a:off x="6426739" y="3600733"/>
              <a:ext cx="1949497" cy="964937"/>
            </a:xfrm>
            <a:custGeom>
              <a:avLst/>
              <a:gdLst/>
              <a:ahLst/>
              <a:cxnLst/>
              <a:rect l="l" t="t" r="r" b="b"/>
              <a:pathLst>
                <a:path w="26028" h="12883" extrusionOk="0">
                  <a:moveTo>
                    <a:pt x="4084" y="0"/>
                  </a:moveTo>
                  <a:lnTo>
                    <a:pt x="0" y="10097"/>
                  </a:lnTo>
                  <a:lnTo>
                    <a:pt x="9656" y="10609"/>
                  </a:lnTo>
                  <a:lnTo>
                    <a:pt x="10502" y="11288"/>
                  </a:lnTo>
                  <a:lnTo>
                    <a:pt x="11561" y="11442"/>
                  </a:lnTo>
                  <a:lnTo>
                    <a:pt x="12514" y="11276"/>
                  </a:lnTo>
                  <a:lnTo>
                    <a:pt x="23468" y="12883"/>
                  </a:lnTo>
                  <a:lnTo>
                    <a:pt x="26028" y="3334"/>
                  </a:lnTo>
                  <a:lnTo>
                    <a:pt x="25432" y="3334"/>
                  </a:lnTo>
                  <a:lnTo>
                    <a:pt x="23075" y="12216"/>
                  </a:lnTo>
                  <a:lnTo>
                    <a:pt x="12871" y="10549"/>
                  </a:lnTo>
                  <a:lnTo>
                    <a:pt x="12693" y="10073"/>
                  </a:lnTo>
                  <a:lnTo>
                    <a:pt x="11859" y="9406"/>
                  </a:lnTo>
                  <a:lnTo>
                    <a:pt x="10371" y="9311"/>
                  </a:lnTo>
                  <a:lnTo>
                    <a:pt x="9537" y="10002"/>
                  </a:lnTo>
                  <a:lnTo>
                    <a:pt x="1465" y="9263"/>
                  </a:lnTo>
                  <a:lnTo>
                    <a:pt x="49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1" name="Google Shape;2041;p50"/>
            <p:cNvGrpSpPr/>
            <p:nvPr/>
          </p:nvGrpSpPr>
          <p:grpSpPr>
            <a:xfrm>
              <a:off x="6414231" y="3456400"/>
              <a:ext cx="1977135" cy="1126346"/>
              <a:chOff x="6414231" y="3456400"/>
              <a:chExt cx="1977135" cy="1126346"/>
            </a:xfrm>
          </p:grpSpPr>
          <p:sp>
            <p:nvSpPr>
              <p:cNvPr id="2042" name="Google Shape;2042;p50"/>
              <p:cNvSpPr/>
              <p:nvPr/>
            </p:nvSpPr>
            <p:spPr>
              <a:xfrm>
                <a:off x="6414231" y="3456400"/>
                <a:ext cx="1977135" cy="1126346"/>
              </a:xfrm>
              <a:custGeom>
                <a:avLst/>
                <a:gdLst/>
                <a:ahLst/>
                <a:cxnLst/>
                <a:rect l="l" t="t" r="r" b="b"/>
                <a:pathLst>
                  <a:path w="26397" h="15038" extrusionOk="0">
                    <a:moveTo>
                      <a:pt x="9894" y="379"/>
                    </a:moveTo>
                    <a:cubicBezTo>
                      <a:pt x="10642" y="379"/>
                      <a:pt x="11397" y="493"/>
                      <a:pt x="12145" y="737"/>
                    </a:cubicBezTo>
                    <a:cubicBezTo>
                      <a:pt x="13014" y="1011"/>
                      <a:pt x="13931" y="1439"/>
                      <a:pt x="14645" y="2058"/>
                    </a:cubicBezTo>
                    <a:cubicBezTo>
                      <a:pt x="14598" y="2142"/>
                      <a:pt x="14586" y="2261"/>
                      <a:pt x="14538" y="2380"/>
                    </a:cubicBezTo>
                    <a:cubicBezTo>
                      <a:pt x="14372" y="2880"/>
                      <a:pt x="14205" y="3356"/>
                      <a:pt x="14050" y="3844"/>
                    </a:cubicBezTo>
                    <a:cubicBezTo>
                      <a:pt x="14026" y="3868"/>
                      <a:pt x="14026" y="3904"/>
                      <a:pt x="14014" y="3928"/>
                    </a:cubicBezTo>
                    <a:cubicBezTo>
                      <a:pt x="13526" y="5404"/>
                      <a:pt x="13014" y="6880"/>
                      <a:pt x="12526" y="8357"/>
                    </a:cubicBezTo>
                    <a:cubicBezTo>
                      <a:pt x="12229" y="9214"/>
                      <a:pt x="11943" y="10095"/>
                      <a:pt x="11645" y="10952"/>
                    </a:cubicBezTo>
                    <a:cubicBezTo>
                      <a:pt x="10313" y="9459"/>
                      <a:pt x="8383" y="8830"/>
                      <a:pt x="6431" y="8830"/>
                    </a:cubicBezTo>
                    <a:cubicBezTo>
                      <a:pt x="6359" y="8830"/>
                      <a:pt x="6288" y="8831"/>
                      <a:pt x="6216" y="8833"/>
                    </a:cubicBezTo>
                    <a:cubicBezTo>
                      <a:pt x="5001" y="8857"/>
                      <a:pt x="3573" y="9047"/>
                      <a:pt x="2418" y="9607"/>
                    </a:cubicBezTo>
                    <a:cubicBezTo>
                      <a:pt x="3311" y="7321"/>
                      <a:pt x="4228" y="5047"/>
                      <a:pt x="5120" y="2773"/>
                    </a:cubicBezTo>
                    <a:cubicBezTo>
                      <a:pt x="5263" y="2404"/>
                      <a:pt x="5418" y="2011"/>
                      <a:pt x="5561" y="1642"/>
                    </a:cubicBezTo>
                    <a:cubicBezTo>
                      <a:pt x="6900" y="845"/>
                      <a:pt x="8382" y="379"/>
                      <a:pt x="9894" y="379"/>
                    </a:cubicBezTo>
                    <a:close/>
                    <a:moveTo>
                      <a:pt x="6366" y="9186"/>
                    </a:moveTo>
                    <a:cubicBezTo>
                      <a:pt x="8171" y="9186"/>
                      <a:pt x="9940" y="9715"/>
                      <a:pt x="11205" y="11048"/>
                    </a:cubicBezTo>
                    <a:cubicBezTo>
                      <a:pt x="11026" y="11048"/>
                      <a:pt x="10859" y="11059"/>
                      <a:pt x="10681" y="11095"/>
                    </a:cubicBezTo>
                    <a:cubicBezTo>
                      <a:pt x="10669" y="11071"/>
                      <a:pt x="10645" y="11059"/>
                      <a:pt x="10621" y="11048"/>
                    </a:cubicBezTo>
                    <a:cubicBezTo>
                      <a:pt x="10324" y="10929"/>
                      <a:pt x="9990" y="10678"/>
                      <a:pt x="9669" y="10512"/>
                    </a:cubicBezTo>
                    <a:cubicBezTo>
                      <a:pt x="9073" y="10202"/>
                      <a:pt x="8442" y="9940"/>
                      <a:pt x="7787" y="9797"/>
                    </a:cubicBezTo>
                    <a:cubicBezTo>
                      <a:pt x="7255" y="9677"/>
                      <a:pt x="6721" y="9622"/>
                      <a:pt x="6190" y="9622"/>
                    </a:cubicBezTo>
                    <a:cubicBezTo>
                      <a:pt x="4725" y="9622"/>
                      <a:pt x="3282" y="10044"/>
                      <a:pt x="1953" y="10690"/>
                    </a:cubicBezTo>
                    <a:cubicBezTo>
                      <a:pt x="2025" y="10500"/>
                      <a:pt x="2096" y="10321"/>
                      <a:pt x="2168" y="10119"/>
                    </a:cubicBezTo>
                    <a:cubicBezTo>
                      <a:pt x="3287" y="9452"/>
                      <a:pt x="4787" y="9226"/>
                      <a:pt x="6073" y="9190"/>
                    </a:cubicBezTo>
                    <a:cubicBezTo>
                      <a:pt x="6171" y="9187"/>
                      <a:pt x="6269" y="9186"/>
                      <a:pt x="6366" y="9186"/>
                    </a:cubicBezTo>
                    <a:close/>
                    <a:moveTo>
                      <a:pt x="6192" y="10002"/>
                    </a:moveTo>
                    <a:cubicBezTo>
                      <a:pt x="6785" y="10002"/>
                      <a:pt x="7383" y="10076"/>
                      <a:pt x="7978" y="10238"/>
                    </a:cubicBezTo>
                    <a:cubicBezTo>
                      <a:pt x="8573" y="10405"/>
                      <a:pt x="9157" y="10643"/>
                      <a:pt x="9692" y="10952"/>
                    </a:cubicBezTo>
                    <a:cubicBezTo>
                      <a:pt x="9871" y="11048"/>
                      <a:pt x="10026" y="11167"/>
                      <a:pt x="10204" y="11274"/>
                    </a:cubicBezTo>
                    <a:cubicBezTo>
                      <a:pt x="10181" y="11286"/>
                      <a:pt x="10169" y="11286"/>
                      <a:pt x="10133" y="11298"/>
                    </a:cubicBezTo>
                    <a:cubicBezTo>
                      <a:pt x="10014" y="11357"/>
                      <a:pt x="9907" y="11429"/>
                      <a:pt x="9823" y="11512"/>
                    </a:cubicBezTo>
                    <a:cubicBezTo>
                      <a:pt x="8788" y="10897"/>
                      <a:pt x="7592" y="10503"/>
                      <a:pt x="6410" y="10503"/>
                    </a:cubicBezTo>
                    <a:cubicBezTo>
                      <a:pt x="5554" y="10503"/>
                      <a:pt x="4705" y="10710"/>
                      <a:pt x="3930" y="11190"/>
                    </a:cubicBezTo>
                    <a:cubicBezTo>
                      <a:pt x="3632" y="11167"/>
                      <a:pt x="3346" y="11155"/>
                      <a:pt x="3049" y="11119"/>
                    </a:cubicBezTo>
                    <a:cubicBezTo>
                      <a:pt x="2739" y="11095"/>
                      <a:pt x="2406" y="11059"/>
                      <a:pt x="2096" y="11048"/>
                    </a:cubicBezTo>
                    <a:cubicBezTo>
                      <a:pt x="3387" y="10419"/>
                      <a:pt x="4779" y="10002"/>
                      <a:pt x="6192" y="10002"/>
                    </a:cubicBezTo>
                    <a:close/>
                    <a:moveTo>
                      <a:pt x="6414" y="10884"/>
                    </a:moveTo>
                    <a:cubicBezTo>
                      <a:pt x="7404" y="10884"/>
                      <a:pt x="8407" y="11183"/>
                      <a:pt x="9300" y="11655"/>
                    </a:cubicBezTo>
                    <a:cubicBezTo>
                      <a:pt x="9038" y="11631"/>
                      <a:pt x="8752" y="11607"/>
                      <a:pt x="8478" y="11583"/>
                    </a:cubicBezTo>
                    <a:cubicBezTo>
                      <a:pt x="7204" y="11476"/>
                      <a:pt x="5906" y="11357"/>
                      <a:pt x="4632" y="11250"/>
                    </a:cubicBezTo>
                    <a:cubicBezTo>
                      <a:pt x="5203" y="10996"/>
                      <a:pt x="5806" y="10884"/>
                      <a:pt x="6414" y="10884"/>
                    </a:cubicBezTo>
                    <a:close/>
                    <a:moveTo>
                      <a:pt x="18261" y="1595"/>
                    </a:moveTo>
                    <a:cubicBezTo>
                      <a:pt x="19086" y="1595"/>
                      <a:pt x="19903" y="1705"/>
                      <a:pt x="20706" y="1904"/>
                    </a:cubicBezTo>
                    <a:cubicBezTo>
                      <a:pt x="21777" y="2189"/>
                      <a:pt x="22908" y="2654"/>
                      <a:pt x="23766" y="3356"/>
                    </a:cubicBezTo>
                    <a:cubicBezTo>
                      <a:pt x="23123" y="6047"/>
                      <a:pt x="22492" y="8750"/>
                      <a:pt x="21849" y="11452"/>
                    </a:cubicBezTo>
                    <a:cubicBezTo>
                      <a:pt x="21777" y="11726"/>
                      <a:pt x="21718" y="12012"/>
                      <a:pt x="21634" y="12298"/>
                    </a:cubicBezTo>
                    <a:cubicBezTo>
                      <a:pt x="20152" y="10775"/>
                      <a:pt x="17818" y="9733"/>
                      <a:pt x="15586" y="9733"/>
                    </a:cubicBezTo>
                    <a:cubicBezTo>
                      <a:pt x="14501" y="9733"/>
                      <a:pt x="13441" y="9979"/>
                      <a:pt x="12514" y="10536"/>
                    </a:cubicBezTo>
                    <a:cubicBezTo>
                      <a:pt x="12371" y="10631"/>
                      <a:pt x="12205" y="10738"/>
                      <a:pt x="12050" y="10857"/>
                    </a:cubicBezTo>
                    <a:cubicBezTo>
                      <a:pt x="12919" y="8297"/>
                      <a:pt x="13776" y="5749"/>
                      <a:pt x="14645" y="3189"/>
                    </a:cubicBezTo>
                    <a:lnTo>
                      <a:pt x="15003" y="2118"/>
                    </a:lnTo>
                    <a:cubicBezTo>
                      <a:pt x="15003" y="2118"/>
                      <a:pt x="15003" y="2106"/>
                      <a:pt x="15015" y="2082"/>
                    </a:cubicBezTo>
                    <a:cubicBezTo>
                      <a:pt x="15015" y="2070"/>
                      <a:pt x="15026" y="2058"/>
                      <a:pt x="15026" y="2046"/>
                    </a:cubicBezTo>
                    <a:cubicBezTo>
                      <a:pt x="15033" y="2058"/>
                      <a:pt x="15056" y="2063"/>
                      <a:pt x="15087" y="2063"/>
                    </a:cubicBezTo>
                    <a:cubicBezTo>
                      <a:pt x="15216" y="2063"/>
                      <a:pt x="15502" y="1982"/>
                      <a:pt x="15550" y="1963"/>
                    </a:cubicBezTo>
                    <a:cubicBezTo>
                      <a:pt x="16181" y="1785"/>
                      <a:pt x="16812" y="1689"/>
                      <a:pt x="17467" y="1630"/>
                    </a:cubicBezTo>
                    <a:cubicBezTo>
                      <a:pt x="17733" y="1607"/>
                      <a:pt x="17997" y="1595"/>
                      <a:pt x="18261" y="1595"/>
                    </a:cubicBezTo>
                    <a:close/>
                    <a:moveTo>
                      <a:pt x="9942" y="12740"/>
                    </a:moveTo>
                    <a:cubicBezTo>
                      <a:pt x="9951" y="12740"/>
                      <a:pt x="9919" y="12747"/>
                      <a:pt x="9876" y="12749"/>
                    </a:cubicBezTo>
                    <a:lnTo>
                      <a:pt x="9876" y="12749"/>
                    </a:lnTo>
                    <a:cubicBezTo>
                      <a:pt x="9916" y="12742"/>
                      <a:pt x="9936" y="12740"/>
                      <a:pt x="9942" y="12740"/>
                    </a:cubicBezTo>
                    <a:close/>
                    <a:moveTo>
                      <a:pt x="24099" y="3666"/>
                    </a:moveTo>
                    <a:cubicBezTo>
                      <a:pt x="24170" y="3749"/>
                      <a:pt x="24254" y="3856"/>
                      <a:pt x="24361" y="3951"/>
                    </a:cubicBezTo>
                    <a:cubicBezTo>
                      <a:pt x="24349" y="3963"/>
                      <a:pt x="24349" y="3975"/>
                      <a:pt x="24349" y="3987"/>
                    </a:cubicBezTo>
                    <a:cubicBezTo>
                      <a:pt x="23647" y="6666"/>
                      <a:pt x="22968" y="9369"/>
                      <a:pt x="22265" y="12048"/>
                    </a:cubicBezTo>
                    <a:cubicBezTo>
                      <a:pt x="22206" y="12298"/>
                      <a:pt x="22135" y="12548"/>
                      <a:pt x="22075" y="12822"/>
                    </a:cubicBezTo>
                    <a:cubicBezTo>
                      <a:pt x="22027" y="12762"/>
                      <a:pt x="21992" y="12714"/>
                      <a:pt x="21956" y="12655"/>
                    </a:cubicBezTo>
                    <a:cubicBezTo>
                      <a:pt x="22587" y="9940"/>
                      <a:pt x="23242" y="7238"/>
                      <a:pt x="23885" y="4523"/>
                    </a:cubicBezTo>
                    <a:cubicBezTo>
                      <a:pt x="23956" y="4249"/>
                      <a:pt x="24016" y="3951"/>
                      <a:pt x="24099" y="3666"/>
                    </a:cubicBezTo>
                    <a:close/>
                    <a:moveTo>
                      <a:pt x="15407" y="12410"/>
                    </a:moveTo>
                    <a:cubicBezTo>
                      <a:pt x="15877" y="12410"/>
                      <a:pt x="16350" y="12488"/>
                      <a:pt x="16789" y="12595"/>
                    </a:cubicBezTo>
                    <a:cubicBezTo>
                      <a:pt x="17217" y="12703"/>
                      <a:pt x="17646" y="12834"/>
                      <a:pt x="18051" y="13024"/>
                    </a:cubicBezTo>
                    <a:cubicBezTo>
                      <a:pt x="18098" y="13036"/>
                      <a:pt x="18158" y="13072"/>
                      <a:pt x="18205" y="13095"/>
                    </a:cubicBezTo>
                    <a:lnTo>
                      <a:pt x="14491" y="12524"/>
                    </a:lnTo>
                    <a:cubicBezTo>
                      <a:pt x="14788" y="12444"/>
                      <a:pt x="15097" y="12410"/>
                      <a:pt x="15407" y="12410"/>
                    </a:cubicBezTo>
                    <a:close/>
                    <a:moveTo>
                      <a:pt x="15189" y="11653"/>
                    </a:moveTo>
                    <a:cubicBezTo>
                      <a:pt x="15587" y="11653"/>
                      <a:pt x="15984" y="11690"/>
                      <a:pt x="16360" y="11750"/>
                    </a:cubicBezTo>
                    <a:cubicBezTo>
                      <a:pt x="17646" y="11952"/>
                      <a:pt x="18860" y="12488"/>
                      <a:pt x="19825" y="13334"/>
                    </a:cubicBezTo>
                    <a:cubicBezTo>
                      <a:pt x="19503" y="13298"/>
                      <a:pt x="19241" y="13250"/>
                      <a:pt x="18979" y="13215"/>
                    </a:cubicBezTo>
                    <a:cubicBezTo>
                      <a:pt x="18586" y="12619"/>
                      <a:pt x="17503" y="12369"/>
                      <a:pt x="16908" y="12226"/>
                    </a:cubicBezTo>
                    <a:cubicBezTo>
                      <a:pt x="16435" y="12115"/>
                      <a:pt x="15928" y="12038"/>
                      <a:pt x="15426" y="12038"/>
                    </a:cubicBezTo>
                    <a:cubicBezTo>
                      <a:pt x="14852" y="12038"/>
                      <a:pt x="14284" y="12138"/>
                      <a:pt x="13776" y="12405"/>
                    </a:cubicBezTo>
                    <a:cubicBezTo>
                      <a:pt x="13633" y="12369"/>
                      <a:pt x="13479" y="12357"/>
                      <a:pt x="13348" y="12322"/>
                    </a:cubicBezTo>
                    <a:cubicBezTo>
                      <a:pt x="13300" y="12322"/>
                      <a:pt x="13229" y="12322"/>
                      <a:pt x="13181" y="12310"/>
                    </a:cubicBezTo>
                    <a:cubicBezTo>
                      <a:pt x="13205" y="12298"/>
                      <a:pt x="13205" y="12298"/>
                      <a:pt x="13205" y="12262"/>
                    </a:cubicBezTo>
                    <a:cubicBezTo>
                      <a:pt x="13205" y="12202"/>
                      <a:pt x="13169" y="12143"/>
                      <a:pt x="13145" y="12083"/>
                    </a:cubicBezTo>
                    <a:cubicBezTo>
                      <a:pt x="13763" y="11771"/>
                      <a:pt x="14479" y="11653"/>
                      <a:pt x="15189" y="11653"/>
                    </a:cubicBezTo>
                    <a:close/>
                    <a:moveTo>
                      <a:pt x="24659" y="4273"/>
                    </a:moveTo>
                    <a:cubicBezTo>
                      <a:pt x="24766" y="4380"/>
                      <a:pt x="24849" y="4499"/>
                      <a:pt x="24944" y="4618"/>
                    </a:cubicBezTo>
                    <a:cubicBezTo>
                      <a:pt x="24944" y="4630"/>
                      <a:pt x="24921" y="4642"/>
                      <a:pt x="24921" y="4666"/>
                    </a:cubicBezTo>
                    <a:lnTo>
                      <a:pt x="22742" y="12655"/>
                    </a:lnTo>
                    <a:cubicBezTo>
                      <a:pt x="22658" y="12905"/>
                      <a:pt x="22587" y="13179"/>
                      <a:pt x="22527" y="13429"/>
                    </a:cubicBezTo>
                    <a:lnTo>
                      <a:pt x="22349" y="13203"/>
                    </a:lnTo>
                    <a:lnTo>
                      <a:pt x="24409" y="5261"/>
                    </a:lnTo>
                    <a:cubicBezTo>
                      <a:pt x="24480" y="4928"/>
                      <a:pt x="24563" y="4606"/>
                      <a:pt x="24659" y="4273"/>
                    </a:cubicBezTo>
                    <a:close/>
                    <a:moveTo>
                      <a:pt x="15716" y="10821"/>
                    </a:moveTo>
                    <a:cubicBezTo>
                      <a:pt x="17903" y="10821"/>
                      <a:pt x="19755" y="11941"/>
                      <a:pt x="21194" y="13548"/>
                    </a:cubicBezTo>
                    <a:cubicBezTo>
                      <a:pt x="20920" y="13512"/>
                      <a:pt x="20682" y="13488"/>
                      <a:pt x="20444" y="13441"/>
                    </a:cubicBezTo>
                    <a:cubicBezTo>
                      <a:pt x="20444" y="13429"/>
                      <a:pt x="20432" y="13429"/>
                      <a:pt x="20432" y="13417"/>
                    </a:cubicBezTo>
                    <a:cubicBezTo>
                      <a:pt x="19337" y="12286"/>
                      <a:pt x="17872" y="11583"/>
                      <a:pt x="16312" y="11357"/>
                    </a:cubicBezTo>
                    <a:cubicBezTo>
                      <a:pt x="15951" y="11303"/>
                      <a:pt x="15576" y="11272"/>
                      <a:pt x="15198" y="11272"/>
                    </a:cubicBezTo>
                    <a:cubicBezTo>
                      <a:pt x="14404" y="11272"/>
                      <a:pt x="13601" y="11411"/>
                      <a:pt x="12907" y="11774"/>
                    </a:cubicBezTo>
                    <a:lnTo>
                      <a:pt x="12681" y="11548"/>
                    </a:lnTo>
                    <a:cubicBezTo>
                      <a:pt x="13479" y="11119"/>
                      <a:pt x="14431" y="10893"/>
                      <a:pt x="15324" y="10833"/>
                    </a:cubicBezTo>
                    <a:cubicBezTo>
                      <a:pt x="15456" y="10825"/>
                      <a:pt x="15587" y="10821"/>
                      <a:pt x="15716" y="10821"/>
                    </a:cubicBezTo>
                    <a:close/>
                    <a:moveTo>
                      <a:pt x="15604" y="10149"/>
                    </a:moveTo>
                    <a:cubicBezTo>
                      <a:pt x="15708" y="10149"/>
                      <a:pt x="15809" y="10151"/>
                      <a:pt x="15908" y="10155"/>
                    </a:cubicBezTo>
                    <a:cubicBezTo>
                      <a:pt x="17991" y="10238"/>
                      <a:pt x="20194" y="11238"/>
                      <a:pt x="21575" y="12822"/>
                    </a:cubicBezTo>
                    <a:cubicBezTo>
                      <a:pt x="21718" y="13000"/>
                      <a:pt x="21837" y="13179"/>
                      <a:pt x="21968" y="13357"/>
                    </a:cubicBezTo>
                    <a:lnTo>
                      <a:pt x="22015" y="13393"/>
                    </a:lnTo>
                    <a:cubicBezTo>
                      <a:pt x="22099" y="13500"/>
                      <a:pt x="22194" y="13619"/>
                      <a:pt x="22289" y="13726"/>
                    </a:cubicBezTo>
                    <a:cubicBezTo>
                      <a:pt x="22111" y="13715"/>
                      <a:pt x="21920" y="13679"/>
                      <a:pt x="21742" y="13655"/>
                    </a:cubicBezTo>
                    <a:cubicBezTo>
                      <a:pt x="20227" y="11810"/>
                      <a:pt x="18157" y="10456"/>
                      <a:pt x="15719" y="10456"/>
                    </a:cubicBezTo>
                    <a:cubicBezTo>
                      <a:pt x="15608" y="10456"/>
                      <a:pt x="15496" y="10458"/>
                      <a:pt x="15384" y="10464"/>
                    </a:cubicBezTo>
                    <a:cubicBezTo>
                      <a:pt x="14348" y="10524"/>
                      <a:pt x="13217" y="10798"/>
                      <a:pt x="12288" y="11333"/>
                    </a:cubicBezTo>
                    <a:cubicBezTo>
                      <a:pt x="12252" y="11298"/>
                      <a:pt x="12205" y="11286"/>
                      <a:pt x="12157" y="11250"/>
                    </a:cubicBezTo>
                    <a:cubicBezTo>
                      <a:pt x="13010" y="10408"/>
                      <a:pt x="14445" y="10149"/>
                      <a:pt x="15604" y="10149"/>
                    </a:cubicBezTo>
                    <a:close/>
                    <a:moveTo>
                      <a:pt x="25206" y="4987"/>
                    </a:moveTo>
                    <a:cubicBezTo>
                      <a:pt x="25242" y="5023"/>
                      <a:pt x="25266" y="5059"/>
                      <a:pt x="25290" y="5094"/>
                    </a:cubicBezTo>
                    <a:cubicBezTo>
                      <a:pt x="25302" y="5118"/>
                      <a:pt x="25349" y="5202"/>
                      <a:pt x="25373" y="5237"/>
                    </a:cubicBezTo>
                    <a:cubicBezTo>
                      <a:pt x="25398" y="5229"/>
                      <a:pt x="25405" y="5221"/>
                      <a:pt x="25412" y="5200"/>
                    </a:cubicBezTo>
                    <a:lnTo>
                      <a:pt x="25412" y="5200"/>
                    </a:lnTo>
                    <a:cubicBezTo>
                      <a:pt x="25409" y="5217"/>
                      <a:pt x="25409" y="5230"/>
                      <a:pt x="25409" y="5237"/>
                    </a:cubicBezTo>
                    <a:lnTo>
                      <a:pt x="25421" y="5261"/>
                    </a:lnTo>
                    <a:cubicBezTo>
                      <a:pt x="25461" y="5277"/>
                      <a:pt x="25441" y="5316"/>
                      <a:pt x="25416" y="5316"/>
                    </a:cubicBezTo>
                    <a:cubicBezTo>
                      <a:pt x="25405" y="5316"/>
                      <a:pt x="25392" y="5308"/>
                      <a:pt x="25385" y="5285"/>
                    </a:cubicBezTo>
                    <a:cubicBezTo>
                      <a:pt x="25159" y="5821"/>
                      <a:pt x="25075" y="6452"/>
                      <a:pt x="24944" y="6999"/>
                    </a:cubicBezTo>
                    <a:cubicBezTo>
                      <a:pt x="24456" y="8857"/>
                      <a:pt x="23956" y="10714"/>
                      <a:pt x="23456" y="12583"/>
                    </a:cubicBezTo>
                    <a:cubicBezTo>
                      <a:pt x="23337" y="13012"/>
                      <a:pt x="23230" y="13429"/>
                      <a:pt x="23111" y="13857"/>
                    </a:cubicBezTo>
                    <a:cubicBezTo>
                      <a:pt x="23004" y="13846"/>
                      <a:pt x="22920" y="13834"/>
                      <a:pt x="22813" y="13810"/>
                    </a:cubicBezTo>
                    <a:cubicBezTo>
                      <a:pt x="23528" y="11167"/>
                      <a:pt x="24254" y="8535"/>
                      <a:pt x="24968" y="5880"/>
                    </a:cubicBezTo>
                    <a:cubicBezTo>
                      <a:pt x="25052" y="5583"/>
                      <a:pt x="25135" y="5285"/>
                      <a:pt x="25206" y="4987"/>
                    </a:cubicBezTo>
                    <a:close/>
                    <a:moveTo>
                      <a:pt x="4894" y="2177"/>
                    </a:moveTo>
                    <a:cubicBezTo>
                      <a:pt x="3882" y="4761"/>
                      <a:pt x="2858" y="7345"/>
                      <a:pt x="1846" y="9928"/>
                    </a:cubicBezTo>
                    <a:cubicBezTo>
                      <a:pt x="1680" y="10333"/>
                      <a:pt x="1537" y="10738"/>
                      <a:pt x="1370" y="11155"/>
                    </a:cubicBezTo>
                    <a:cubicBezTo>
                      <a:pt x="1322" y="11274"/>
                      <a:pt x="1441" y="11393"/>
                      <a:pt x="1549" y="11393"/>
                    </a:cubicBezTo>
                    <a:cubicBezTo>
                      <a:pt x="2323" y="11452"/>
                      <a:pt x="3108" y="11524"/>
                      <a:pt x="3882" y="11583"/>
                    </a:cubicBezTo>
                    <a:cubicBezTo>
                      <a:pt x="3918" y="11595"/>
                      <a:pt x="3942" y="11595"/>
                      <a:pt x="3989" y="11595"/>
                    </a:cubicBezTo>
                    <a:cubicBezTo>
                      <a:pt x="5549" y="11726"/>
                      <a:pt x="7109" y="11869"/>
                      <a:pt x="8680" y="11988"/>
                    </a:cubicBezTo>
                    <a:cubicBezTo>
                      <a:pt x="9014" y="12012"/>
                      <a:pt x="9359" y="12048"/>
                      <a:pt x="9716" y="12072"/>
                    </a:cubicBezTo>
                    <a:cubicBezTo>
                      <a:pt x="9788" y="12072"/>
                      <a:pt x="9847" y="12024"/>
                      <a:pt x="9883" y="11988"/>
                    </a:cubicBezTo>
                    <a:cubicBezTo>
                      <a:pt x="10158" y="11572"/>
                      <a:pt x="10676" y="11432"/>
                      <a:pt x="11169" y="11432"/>
                    </a:cubicBezTo>
                    <a:cubicBezTo>
                      <a:pt x="11338" y="11432"/>
                      <a:pt x="11505" y="11449"/>
                      <a:pt x="11657" y="11476"/>
                    </a:cubicBezTo>
                    <a:cubicBezTo>
                      <a:pt x="11693" y="11488"/>
                      <a:pt x="11728" y="11512"/>
                      <a:pt x="11764" y="11512"/>
                    </a:cubicBezTo>
                    <a:cubicBezTo>
                      <a:pt x="11788" y="11524"/>
                      <a:pt x="11812" y="11524"/>
                      <a:pt x="11824" y="11524"/>
                    </a:cubicBezTo>
                    <a:cubicBezTo>
                      <a:pt x="12312" y="11691"/>
                      <a:pt x="12717" y="12012"/>
                      <a:pt x="12836" y="12524"/>
                    </a:cubicBezTo>
                    <a:cubicBezTo>
                      <a:pt x="12860" y="12583"/>
                      <a:pt x="12919" y="12643"/>
                      <a:pt x="12979" y="12655"/>
                    </a:cubicBezTo>
                    <a:cubicBezTo>
                      <a:pt x="13229" y="12703"/>
                      <a:pt x="13479" y="12726"/>
                      <a:pt x="13729" y="12774"/>
                    </a:cubicBezTo>
                    <a:cubicBezTo>
                      <a:pt x="15396" y="13036"/>
                      <a:pt x="17086" y="13298"/>
                      <a:pt x="18753" y="13560"/>
                    </a:cubicBezTo>
                    <a:cubicBezTo>
                      <a:pt x="18773" y="13579"/>
                      <a:pt x="18796" y="13588"/>
                      <a:pt x="18821" y="13588"/>
                    </a:cubicBezTo>
                    <a:cubicBezTo>
                      <a:pt x="18841" y="13588"/>
                      <a:pt x="18863" y="13582"/>
                      <a:pt x="18884" y="13572"/>
                    </a:cubicBezTo>
                    <a:cubicBezTo>
                      <a:pt x="19777" y="13715"/>
                      <a:pt x="20670" y="13857"/>
                      <a:pt x="21563" y="13988"/>
                    </a:cubicBezTo>
                    <a:cubicBezTo>
                      <a:pt x="21587" y="14012"/>
                      <a:pt x="21623" y="14012"/>
                      <a:pt x="21646" y="14012"/>
                    </a:cubicBezTo>
                    <a:cubicBezTo>
                      <a:pt x="21742" y="14024"/>
                      <a:pt x="21849" y="14036"/>
                      <a:pt x="21932" y="14048"/>
                    </a:cubicBezTo>
                    <a:cubicBezTo>
                      <a:pt x="22349" y="14107"/>
                      <a:pt x="22766" y="14191"/>
                      <a:pt x="23194" y="14250"/>
                    </a:cubicBezTo>
                    <a:cubicBezTo>
                      <a:pt x="23205" y="14252"/>
                      <a:pt x="23216" y="14252"/>
                      <a:pt x="23226" y="14252"/>
                    </a:cubicBezTo>
                    <a:cubicBezTo>
                      <a:pt x="23322" y="14252"/>
                      <a:pt x="23411" y="14204"/>
                      <a:pt x="23432" y="14107"/>
                    </a:cubicBezTo>
                    <a:lnTo>
                      <a:pt x="24516" y="10095"/>
                    </a:lnTo>
                    <a:cubicBezTo>
                      <a:pt x="24921" y="8547"/>
                      <a:pt x="25433" y="6988"/>
                      <a:pt x="25754" y="5404"/>
                    </a:cubicBezTo>
                    <a:cubicBezTo>
                      <a:pt x="25814" y="5404"/>
                      <a:pt x="25897" y="5404"/>
                      <a:pt x="25956" y="5416"/>
                    </a:cubicBezTo>
                    <a:cubicBezTo>
                      <a:pt x="25230" y="8154"/>
                      <a:pt x="24492" y="10881"/>
                      <a:pt x="23778" y="13607"/>
                    </a:cubicBezTo>
                    <a:cubicBezTo>
                      <a:pt x="23694" y="13941"/>
                      <a:pt x="23599" y="14310"/>
                      <a:pt x="23504" y="14643"/>
                    </a:cubicBezTo>
                    <a:cubicBezTo>
                      <a:pt x="20206" y="14155"/>
                      <a:pt x="16920" y="13643"/>
                      <a:pt x="13633" y="13155"/>
                    </a:cubicBezTo>
                    <a:cubicBezTo>
                      <a:pt x="13383" y="13119"/>
                      <a:pt x="13121" y="13084"/>
                      <a:pt x="12860" y="13036"/>
                    </a:cubicBezTo>
                    <a:cubicBezTo>
                      <a:pt x="12808" y="13029"/>
                      <a:pt x="12762" y="13025"/>
                      <a:pt x="12719" y="13025"/>
                    </a:cubicBezTo>
                    <a:cubicBezTo>
                      <a:pt x="12553" y="13025"/>
                      <a:pt x="12432" y="13074"/>
                      <a:pt x="12205" y="13131"/>
                    </a:cubicBezTo>
                    <a:cubicBezTo>
                      <a:pt x="11983" y="13189"/>
                      <a:pt x="11754" y="13222"/>
                      <a:pt x="11528" y="13222"/>
                    </a:cubicBezTo>
                    <a:cubicBezTo>
                      <a:pt x="11099" y="13222"/>
                      <a:pt x="10683" y="13102"/>
                      <a:pt x="10347" y="12798"/>
                    </a:cubicBezTo>
                    <a:cubicBezTo>
                      <a:pt x="10193" y="12667"/>
                      <a:pt x="10109" y="12429"/>
                      <a:pt x="9907" y="12369"/>
                    </a:cubicBezTo>
                    <a:cubicBezTo>
                      <a:pt x="9698" y="12310"/>
                      <a:pt x="9457" y="12298"/>
                      <a:pt x="9215" y="12298"/>
                    </a:cubicBezTo>
                    <a:cubicBezTo>
                      <a:pt x="9053" y="12298"/>
                      <a:pt x="8891" y="12303"/>
                      <a:pt x="8737" y="12303"/>
                    </a:cubicBezTo>
                    <a:cubicBezTo>
                      <a:pt x="8660" y="12303"/>
                      <a:pt x="8585" y="12302"/>
                      <a:pt x="8514" y="12298"/>
                    </a:cubicBezTo>
                    <a:cubicBezTo>
                      <a:pt x="7502" y="12250"/>
                      <a:pt x="6490" y="12191"/>
                      <a:pt x="5466" y="12143"/>
                    </a:cubicBezTo>
                    <a:cubicBezTo>
                      <a:pt x="3799" y="12060"/>
                      <a:pt x="2108" y="11988"/>
                      <a:pt x="441" y="11893"/>
                    </a:cubicBezTo>
                    <a:lnTo>
                      <a:pt x="3930" y="3273"/>
                    </a:lnTo>
                    <a:cubicBezTo>
                      <a:pt x="4073" y="2904"/>
                      <a:pt x="4228" y="2535"/>
                      <a:pt x="4370" y="2177"/>
                    </a:cubicBezTo>
                    <a:close/>
                    <a:moveTo>
                      <a:pt x="9920" y="0"/>
                    </a:moveTo>
                    <a:cubicBezTo>
                      <a:pt x="8309" y="0"/>
                      <a:pt x="6724" y="494"/>
                      <a:pt x="5299" y="1332"/>
                    </a:cubicBezTo>
                    <a:cubicBezTo>
                      <a:pt x="5251" y="1356"/>
                      <a:pt x="5216" y="1392"/>
                      <a:pt x="5216" y="1427"/>
                    </a:cubicBezTo>
                    <a:lnTo>
                      <a:pt x="5216" y="1451"/>
                    </a:lnTo>
                    <a:lnTo>
                      <a:pt x="5085" y="1808"/>
                    </a:lnTo>
                    <a:lnTo>
                      <a:pt x="4299" y="1808"/>
                    </a:lnTo>
                    <a:cubicBezTo>
                      <a:pt x="4204" y="1808"/>
                      <a:pt x="4156" y="1868"/>
                      <a:pt x="4120" y="1939"/>
                    </a:cubicBezTo>
                    <a:lnTo>
                      <a:pt x="548" y="10774"/>
                    </a:lnTo>
                    <a:cubicBezTo>
                      <a:pt x="382" y="11190"/>
                      <a:pt x="203" y="11607"/>
                      <a:pt x="48" y="12024"/>
                    </a:cubicBezTo>
                    <a:cubicBezTo>
                      <a:pt x="1" y="12143"/>
                      <a:pt x="120" y="12262"/>
                      <a:pt x="227" y="12262"/>
                    </a:cubicBezTo>
                    <a:cubicBezTo>
                      <a:pt x="1715" y="12345"/>
                      <a:pt x="3180" y="12417"/>
                      <a:pt x="4668" y="12488"/>
                    </a:cubicBezTo>
                    <a:cubicBezTo>
                      <a:pt x="5763" y="12548"/>
                      <a:pt x="6847" y="12595"/>
                      <a:pt x="7930" y="12655"/>
                    </a:cubicBezTo>
                    <a:cubicBezTo>
                      <a:pt x="8347" y="12667"/>
                      <a:pt x="8764" y="12703"/>
                      <a:pt x="9169" y="12714"/>
                    </a:cubicBezTo>
                    <a:cubicBezTo>
                      <a:pt x="9322" y="12724"/>
                      <a:pt x="9506" y="12757"/>
                      <a:pt x="9671" y="12757"/>
                    </a:cubicBezTo>
                    <a:cubicBezTo>
                      <a:pt x="9712" y="12757"/>
                      <a:pt x="9751" y="12755"/>
                      <a:pt x="9788" y="12750"/>
                    </a:cubicBezTo>
                    <a:cubicBezTo>
                      <a:pt x="9752" y="12750"/>
                      <a:pt x="9728" y="12726"/>
                      <a:pt x="9788" y="12667"/>
                    </a:cubicBezTo>
                    <a:cubicBezTo>
                      <a:pt x="9788" y="12667"/>
                      <a:pt x="9812" y="12714"/>
                      <a:pt x="9847" y="12750"/>
                    </a:cubicBezTo>
                    <a:lnTo>
                      <a:pt x="9943" y="12869"/>
                    </a:lnTo>
                    <a:cubicBezTo>
                      <a:pt x="10204" y="13203"/>
                      <a:pt x="10574" y="13429"/>
                      <a:pt x="10978" y="13524"/>
                    </a:cubicBezTo>
                    <a:cubicBezTo>
                      <a:pt x="11165" y="13579"/>
                      <a:pt x="11353" y="13603"/>
                      <a:pt x="11540" y="13603"/>
                    </a:cubicBezTo>
                    <a:cubicBezTo>
                      <a:pt x="11638" y="13603"/>
                      <a:pt x="11737" y="13596"/>
                      <a:pt x="11836" y="13584"/>
                    </a:cubicBezTo>
                    <a:cubicBezTo>
                      <a:pt x="12014" y="13572"/>
                      <a:pt x="12169" y="13548"/>
                      <a:pt x="12348" y="13488"/>
                    </a:cubicBezTo>
                    <a:cubicBezTo>
                      <a:pt x="12443" y="13453"/>
                      <a:pt x="12562" y="13381"/>
                      <a:pt x="12633" y="13369"/>
                    </a:cubicBezTo>
                    <a:cubicBezTo>
                      <a:pt x="12654" y="13366"/>
                      <a:pt x="12676" y="13364"/>
                      <a:pt x="12699" y="13364"/>
                    </a:cubicBezTo>
                    <a:cubicBezTo>
                      <a:pt x="12820" y="13364"/>
                      <a:pt x="12966" y="13411"/>
                      <a:pt x="13086" y="13441"/>
                    </a:cubicBezTo>
                    <a:cubicBezTo>
                      <a:pt x="14955" y="13726"/>
                      <a:pt x="16848" y="14000"/>
                      <a:pt x="18717" y="14286"/>
                    </a:cubicBezTo>
                    <a:cubicBezTo>
                      <a:pt x="20360" y="14536"/>
                      <a:pt x="21980" y="14774"/>
                      <a:pt x="23623" y="15036"/>
                    </a:cubicBezTo>
                    <a:cubicBezTo>
                      <a:pt x="23632" y="15037"/>
                      <a:pt x="23642" y="15038"/>
                      <a:pt x="23652" y="15038"/>
                    </a:cubicBezTo>
                    <a:cubicBezTo>
                      <a:pt x="23739" y="15038"/>
                      <a:pt x="23829" y="14990"/>
                      <a:pt x="23861" y="14893"/>
                    </a:cubicBezTo>
                    <a:lnTo>
                      <a:pt x="26087" y="6499"/>
                    </a:lnTo>
                    <a:lnTo>
                      <a:pt x="26397" y="5297"/>
                    </a:lnTo>
                    <a:cubicBezTo>
                      <a:pt x="26397" y="5178"/>
                      <a:pt x="26314" y="5083"/>
                      <a:pt x="26195" y="5059"/>
                    </a:cubicBezTo>
                    <a:cubicBezTo>
                      <a:pt x="26028" y="5047"/>
                      <a:pt x="25861" y="5047"/>
                      <a:pt x="25718" y="5035"/>
                    </a:cubicBezTo>
                    <a:cubicBezTo>
                      <a:pt x="25706" y="4999"/>
                      <a:pt x="25683" y="4987"/>
                      <a:pt x="25671" y="4964"/>
                    </a:cubicBezTo>
                    <a:cubicBezTo>
                      <a:pt x="25242" y="4285"/>
                      <a:pt x="24694" y="3713"/>
                      <a:pt x="24111" y="3154"/>
                    </a:cubicBezTo>
                    <a:cubicBezTo>
                      <a:pt x="23385" y="2535"/>
                      <a:pt x="22444" y="2094"/>
                      <a:pt x="21551" y="1785"/>
                    </a:cubicBezTo>
                    <a:cubicBezTo>
                      <a:pt x="20478" y="1411"/>
                      <a:pt x="19350" y="1229"/>
                      <a:pt x="18221" y="1229"/>
                    </a:cubicBezTo>
                    <a:cubicBezTo>
                      <a:pt x="17121" y="1229"/>
                      <a:pt x="16019" y="1402"/>
                      <a:pt x="14967" y="1737"/>
                    </a:cubicBezTo>
                    <a:cubicBezTo>
                      <a:pt x="14943" y="1761"/>
                      <a:pt x="14931" y="1761"/>
                      <a:pt x="14907" y="1773"/>
                    </a:cubicBezTo>
                    <a:cubicBezTo>
                      <a:pt x="14134" y="1106"/>
                      <a:pt x="13121" y="630"/>
                      <a:pt x="12157" y="332"/>
                    </a:cubicBezTo>
                    <a:cubicBezTo>
                      <a:pt x="11415" y="106"/>
                      <a:pt x="10665" y="0"/>
                      <a:pt x="9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3" name="Google Shape;2043;p50"/>
              <p:cNvGrpSpPr/>
              <p:nvPr/>
            </p:nvGrpSpPr>
            <p:grpSpPr>
              <a:xfrm>
                <a:off x="6754503" y="3594366"/>
                <a:ext cx="1338691" cy="599651"/>
                <a:chOff x="6754503" y="3594366"/>
                <a:chExt cx="1338691" cy="599651"/>
              </a:xfrm>
            </p:grpSpPr>
            <p:sp>
              <p:nvSpPr>
                <p:cNvPr id="2044" name="Google Shape;2044;p50"/>
                <p:cNvSpPr/>
                <p:nvPr/>
              </p:nvSpPr>
              <p:spPr>
                <a:xfrm>
                  <a:off x="7467629" y="4065040"/>
                  <a:ext cx="515687" cy="128978"/>
                </a:xfrm>
                <a:custGeom>
                  <a:avLst/>
                  <a:gdLst/>
                  <a:ahLst/>
                  <a:cxnLst/>
                  <a:rect l="l" t="t" r="r" b="b"/>
                  <a:pathLst>
                    <a:path w="6885" h="1722" extrusionOk="0">
                      <a:moveTo>
                        <a:pt x="2000" y="0"/>
                      </a:moveTo>
                      <a:cubicBezTo>
                        <a:pt x="1407" y="0"/>
                        <a:pt x="811" y="61"/>
                        <a:pt x="224" y="183"/>
                      </a:cubicBezTo>
                      <a:cubicBezTo>
                        <a:pt x="1" y="228"/>
                        <a:pt x="71" y="556"/>
                        <a:pt x="288" y="556"/>
                      </a:cubicBezTo>
                      <a:cubicBezTo>
                        <a:pt x="302" y="556"/>
                        <a:pt x="316" y="555"/>
                        <a:pt x="331" y="552"/>
                      </a:cubicBezTo>
                      <a:cubicBezTo>
                        <a:pt x="881" y="442"/>
                        <a:pt x="1436" y="387"/>
                        <a:pt x="1990" y="387"/>
                      </a:cubicBezTo>
                      <a:cubicBezTo>
                        <a:pt x="3584" y="387"/>
                        <a:pt x="5162" y="838"/>
                        <a:pt x="6523" y="1695"/>
                      </a:cubicBezTo>
                      <a:cubicBezTo>
                        <a:pt x="6553" y="1713"/>
                        <a:pt x="6584" y="1721"/>
                        <a:pt x="6613" y="1721"/>
                      </a:cubicBezTo>
                      <a:cubicBezTo>
                        <a:pt x="6774" y="1721"/>
                        <a:pt x="6885" y="1475"/>
                        <a:pt x="6713" y="1374"/>
                      </a:cubicBezTo>
                      <a:cubicBezTo>
                        <a:pt x="5302" y="471"/>
                        <a:pt x="3658" y="0"/>
                        <a:pt x="20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0"/>
                <p:cNvSpPr/>
                <p:nvPr/>
              </p:nvSpPr>
              <p:spPr>
                <a:xfrm>
                  <a:off x="7495492" y="3942353"/>
                  <a:ext cx="523476" cy="129802"/>
                </a:xfrm>
                <a:custGeom>
                  <a:avLst/>
                  <a:gdLst/>
                  <a:ahLst/>
                  <a:cxnLst/>
                  <a:rect l="l" t="t" r="r" b="b"/>
                  <a:pathLst>
                    <a:path w="6989" h="1733" extrusionOk="0">
                      <a:moveTo>
                        <a:pt x="2094" y="1"/>
                      </a:moveTo>
                      <a:cubicBezTo>
                        <a:pt x="1459" y="1"/>
                        <a:pt x="828" y="67"/>
                        <a:pt x="221" y="202"/>
                      </a:cubicBezTo>
                      <a:cubicBezTo>
                        <a:pt x="1" y="257"/>
                        <a:pt x="76" y="577"/>
                        <a:pt x="278" y="577"/>
                      </a:cubicBezTo>
                      <a:cubicBezTo>
                        <a:pt x="294" y="577"/>
                        <a:pt x="311" y="575"/>
                        <a:pt x="329" y="571"/>
                      </a:cubicBezTo>
                      <a:cubicBezTo>
                        <a:pt x="896" y="445"/>
                        <a:pt x="1487" y="383"/>
                        <a:pt x="2084" y="383"/>
                      </a:cubicBezTo>
                      <a:cubicBezTo>
                        <a:pt x="3692" y="383"/>
                        <a:pt x="5336" y="834"/>
                        <a:pt x="6639" y="1702"/>
                      </a:cubicBezTo>
                      <a:cubicBezTo>
                        <a:pt x="6672" y="1723"/>
                        <a:pt x="6704" y="1733"/>
                        <a:pt x="6735" y="1733"/>
                      </a:cubicBezTo>
                      <a:cubicBezTo>
                        <a:pt x="6890" y="1733"/>
                        <a:pt x="6989" y="1488"/>
                        <a:pt x="6829" y="1369"/>
                      </a:cubicBezTo>
                      <a:cubicBezTo>
                        <a:pt x="5466" y="463"/>
                        <a:pt x="3765" y="1"/>
                        <a:pt x="2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0"/>
                <p:cNvSpPr/>
                <p:nvPr/>
              </p:nvSpPr>
              <p:spPr>
                <a:xfrm>
                  <a:off x="7540208" y="3817869"/>
                  <a:ext cx="518757" cy="134296"/>
                </a:xfrm>
                <a:custGeom>
                  <a:avLst/>
                  <a:gdLst/>
                  <a:ahLst/>
                  <a:cxnLst/>
                  <a:rect l="l" t="t" r="r" b="b"/>
                  <a:pathLst>
                    <a:path w="6926" h="1793" extrusionOk="0">
                      <a:moveTo>
                        <a:pt x="1702" y="0"/>
                      </a:moveTo>
                      <a:cubicBezTo>
                        <a:pt x="1204" y="0"/>
                        <a:pt x="707" y="44"/>
                        <a:pt x="232" y="161"/>
                      </a:cubicBezTo>
                      <a:cubicBezTo>
                        <a:pt x="1" y="227"/>
                        <a:pt x="74" y="537"/>
                        <a:pt x="275" y="537"/>
                      </a:cubicBezTo>
                      <a:cubicBezTo>
                        <a:pt x="291" y="537"/>
                        <a:pt x="309" y="535"/>
                        <a:pt x="327" y="530"/>
                      </a:cubicBezTo>
                      <a:cubicBezTo>
                        <a:pt x="761" y="425"/>
                        <a:pt x="1221" y="387"/>
                        <a:pt x="1684" y="387"/>
                      </a:cubicBezTo>
                      <a:cubicBezTo>
                        <a:pt x="2109" y="387"/>
                        <a:pt x="2536" y="419"/>
                        <a:pt x="2946" y="459"/>
                      </a:cubicBezTo>
                      <a:cubicBezTo>
                        <a:pt x="4244" y="590"/>
                        <a:pt x="5518" y="971"/>
                        <a:pt x="6578" y="1757"/>
                      </a:cubicBezTo>
                      <a:cubicBezTo>
                        <a:pt x="6611" y="1782"/>
                        <a:pt x="6644" y="1792"/>
                        <a:pt x="6675" y="1792"/>
                      </a:cubicBezTo>
                      <a:cubicBezTo>
                        <a:pt x="6823" y="1792"/>
                        <a:pt x="6925" y="1551"/>
                        <a:pt x="6768" y="1423"/>
                      </a:cubicBezTo>
                      <a:cubicBezTo>
                        <a:pt x="5697" y="626"/>
                        <a:pt x="4387" y="257"/>
                        <a:pt x="3077" y="90"/>
                      </a:cubicBezTo>
                      <a:cubicBezTo>
                        <a:pt x="2630" y="38"/>
                        <a:pt x="2165" y="0"/>
                        <a:pt x="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0"/>
                <p:cNvSpPr/>
                <p:nvPr/>
              </p:nvSpPr>
              <p:spPr>
                <a:xfrm>
                  <a:off x="7586646" y="3690239"/>
                  <a:ext cx="506549" cy="144632"/>
                </a:xfrm>
                <a:custGeom>
                  <a:avLst/>
                  <a:gdLst/>
                  <a:ahLst/>
                  <a:cxnLst/>
                  <a:rect l="l" t="t" r="r" b="b"/>
                  <a:pathLst>
                    <a:path w="6763" h="1931" extrusionOk="0">
                      <a:moveTo>
                        <a:pt x="1629" y="0"/>
                      </a:moveTo>
                      <a:cubicBezTo>
                        <a:pt x="1145" y="0"/>
                        <a:pt x="664" y="52"/>
                        <a:pt x="207" y="187"/>
                      </a:cubicBezTo>
                      <a:cubicBezTo>
                        <a:pt x="0" y="252"/>
                        <a:pt x="62" y="565"/>
                        <a:pt x="255" y="565"/>
                      </a:cubicBezTo>
                      <a:cubicBezTo>
                        <a:pt x="273" y="565"/>
                        <a:pt x="293" y="562"/>
                        <a:pt x="314" y="556"/>
                      </a:cubicBezTo>
                      <a:cubicBezTo>
                        <a:pt x="743" y="425"/>
                        <a:pt x="1200" y="374"/>
                        <a:pt x="1658" y="374"/>
                      </a:cubicBezTo>
                      <a:cubicBezTo>
                        <a:pt x="2203" y="374"/>
                        <a:pt x="2750" y="447"/>
                        <a:pt x="3255" y="544"/>
                      </a:cubicBezTo>
                      <a:cubicBezTo>
                        <a:pt x="4362" y="746"/>
                        <a:pt x="5505" y="1127"/>
                        <a:pt x="6351" y="1877"/>
                      </a:cubicBezTo>
                      <a:cubicBezTo>
                        <a:pt x="6391" y="1915"/>
                        <a:pt x="6436" y="1931"/>
                        <a:pt x="6480" y="1931"/>
                      </a:cubicBezTo>
                      <a:cubicBezTo>
                        <a:pt x="6630" y="1931"/>
                        <a:pt x="6763" y="1744"/>
                        <a:pt x="6624" y="1615"/>
                      </a:cubicBezTo>
                      <a:cubicBezTo>
                        <a:pt x="5731" y="806"/>
                        <a:pt x="4529" y="377"/>
                        <a:pt x="3362" y="175"/>
                      </a:cubicBezTo>
                      <a:cubicBezTo>
                        <a:pt x="2807" y="77"/>
                        <a:pt x="2216" y="0"/>
                        <a:pt x="1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0"/>
                <p:cNvSpPr/>
                <p:nvPr/>
              </p:nvSpPr>
              <p:spPr>
                <a:xfrm>
                  <a:off x="6754503" y="3975759"/>
                  <a:ext cx="521529" cy="102313"/>
                </a:xfrm>
                <a:custGeom>
                  <a:avLst/>
                  <a:gdLst/>
                  <a:ahLst/>
                  <a:cxnLst/>
                  <a:rect l="l" t="t" r="r" b="b"/>
                  <a:pathLst>
                    <a:path w="6963" h="1366" extrusionOk="0">
                      <a:moveTo>
                        <a:pt x="2666" y="0"/>
                      </a:moveTo>
                      <a:cubicBezTo>
                        <a:pt x="1846" y="0"/>
                        <a:pt x="1023" y="116"/>
                        <a:pt x="220" y="351"/>
                      </a:cubicBezTo>
                      <a:cubicBezTo>
                        <a:pt x="0" y="417"/>
                        <a:pt x="65" y="727"/>
                        <a:pt x="264" y="727"/>
                      </a:cubicBezTo>
                      <a:cubicBezTo>
                        <a:pt x="280" y="727"/>
                        <a:pt x="297" y="725"/>
                        <a:pt x="316" y="720"/>
                      </a:cubicBezTo>
                      <a:cubicBezTo>
                        <a:pt x="1099" y="495"/>
                        <a:pt x="1900" y="382"/>
                        <a:pt x="2696" y="382"/>
                      </a:cubicBezTo>
                      <a:cubicBezTo>
                        <a:pt x="4044" y="382"/>
                        <a:pt x="5378" y="703"/>
                        <a:pt x="6590" y="1339"/>
                      </a:cubicBezTo>
                      <a:cubicBezTo>
                        <a:pt x="6625" y="1358"/>
                        <a:pt x="6658" y="1365"/>
                        <a:pt x="6689" y="1365"/>
                      </a:cubicBezTo>
                      <a:cubicBezTo>
                        <a:pt x="6862" y="1365"/>
                        <a:pt x="6962" y="1119"/>
                        <a:pt x="6781" y="1018"/>
                      </a:cubicBezTo>
                      <a:cubicBezTo>
                        <a:pt x="5498" y="346"/>
                        <a:pt x="4086" y="0"/>
                        <a:pt x="26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0"/>
                <p:cNvSpPr/>
                <p:nvPr/>
              </p:nvSpPr>
              <p:spPr>
                <a:xfrm>
                  <a:off x="6791055" y="3851274"/>
                  <a:ext cx="530292" cy="101939"/>
                </a:xfrm>
                <a:custGeom>
                  <a:avLst/>
                  <a:gdLst/>
                  <a:ahLst/>
                  <a:cxnLst/>
                  <a:rect l="l" t="t" r="r" b="b"/>
                  <a:pathLst>
                    <a:path w="7080" h="1361" extrusionOk="0">
                      <a:moveTo>
                        <a:pt x="2766" y="0"/>
                      </a:moveTo>
                      <a:cubicBezTo>
                        <a:pt x="1894" y="0"/>
                        <a:pt x="1028" y="123"/>
                        <a:pt x="220" y="370"/>
                      </a:cubicBezTo>
                      <a:cubicBezTo>
                        <a:pt x="0" y="436"/>
                        <a:pt x="75" y="746"/>
                        <a:pt x="275" y="746"/>
                      </a:cubicBezTo>
                      <a:cubicBezTo>
                        <a:pt x="292" y="746"/>
                        <a:pt x="309" y="744"/>
                        <a:pt x="328" y="739"/>
                      </a:cubicBezTo>
                      <a:cubicBezTo>
                        <a:pt x="1110" y="498"/>
                        <a:pt x="1949" y="377"/>
                        <a:pt x="2794" y="377"/>
                      </a:cubicBezTo>
                      <a:cubicBezTo>
                        <a:pt x="4160" y="377"/>
                        <a:pt x="5539" y="694"/>
                        <a:pt x="6709" y="1335"/>
                      </a:cubicBezTo>
                      <a:cubicBezTo>
                        <a:pt x="6742" y="1353"/>
                        <a:pt x="6774" y="1361"/>
                        <a:pt x="6804" y="1361"/>
                      </a:cubicBezTo>
                      <a:cubicBezTo>
                        <a:pt x="6972" y="1361"/>
                        <a:pt x="7080" y="1114"/>
                        <a:pt x="6888" y="1013"/>
                      </a:cubicBezTo>
                      <a:cubicBezTo>
                        <a:pt x="5663" y="338"/>
                        <a:pt x="4208" y="0"/>
                        <a:pt x="27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50"/>
                <p:cNvSpPr/>
                <p:nvPr/>
              </p:nvSpPr>
              <p:spPr>
                <a:xfrm>
                  <a:off x="6830602" y="3725592"/>
                  <a:ext cx="523851" cy="105834"/>
                </a:xfrm>
                <a:custGeom>
                  <a:avLst/>
                  <a:gdLst/>
                  <a:ahLst/>
                  <a:cxnLst/>
                  <a:rect l="l" t="t" r="r" b="b"/>
                  <a:pathLst>
                    <a:path w="6994" h="1413" extrusionOk="0">
                      <a:moveTo>
                        <a:pt x="2470" y="1"/>
                      </a:moveTo>
                      <a:cubicBezTo>
                        <a:pt x="1705" y="1"/>
                        <a:pt x="897" y="71"/>
                        <a:pt x="181" y="310"/>
                      </a:cubicBezTo>
                      <a:cubicBezTo>
                        <a:pt x="0" y="384"/>
                        <a:pt x="66" y="694"/>
                        <a:pt x="233" y="694"/>
                      </a:cubicBezTo>
                      <a:cubicBezTo>
                        <a:pt x="254" y="694"/>
                        <a:pt x="276" y="689"/>
                        <a:pt x="300" y="679"/>
                      </a:cubicBezTo>
                      <a:cubicBezTo>
                        <a:pt x="975" y="444"/>
                        <a:pt x="1730" y="386"/>
                        <a:pt x="2447" y="386"/>
                      </a:cubicBezTo>
                      <a:cubicBezTo>
                        <a:pt x="2602" y="386"/>
                        <a:pt x="2756" y="389"/>
                        <a:pt x="2907" y="393"/>
                      </a:cubicBezTo>
                      <a:cubicBezTo>
                        <a:pt x="4205" y="429"/>
                        <a:pt x="5527" y="679"/>
                        <a:pt x="6634" y="1381"/>
                      </a:cubicBezTo>
                      <a:cubicBezTo>
                        <a:pt x="6667" y="1403"/>
                        <a:pt x="6700" y="1412"/>
                        <a:pt x="6730" y="1412"/>
                      </a:cubicBezTo>
                      <a:cubicBezTo>
                        <a:pt x="6888" y="1412"/>
                        <a:pt x="6994" y="1168"/>
                        <a:pt x="6824" y="1048"/>
                      </a:cubicBezTo>
                      <a:cubicBezTo>
                        <a:pt x="5693" y="334"/>
                        <a:pt x="4348" y="60"/>
                        <a:pt x="3026" y="12"/>
                      </a:cubicBezTo>
                      <a:cubicBezTo>
                        <a:pt x="2845" y="5"/>
                        <a:pt x="2659" y="1"/>
                        <a:pt x="24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0"/>
                <p:cNvSpPr/>
                <p:nvPr/>
              </p:nvSpPr>
              <p:spPr>
                <a:xfrm>
                  <a:off x="6885279" y="3594366"/>
                  <a:ext cx="512765" cy="118267"/>
                </a:xfrm>
                <a:custGeom>
                  <a:avLst/>
                  <a:gdLst/>
                  <a:ahLst/>
                  <a:cxnLst/>
                  <a:rect l="l" t="t" r="r" b="b"/>
                  <a:pathLst>
                    <a:path w="6846" h="1579" extrusionOk="0">
                      <a:moveTo>
                        <a:pt x="2272" y="0"/>
                      </a:moveTo>
                      <a:cubicBezTo>
                        <a:pt x="1570" y="0"/>
                        <a:pt x="858" y="86"/>
                        <a:pt x="213" y="335"/>
                      </a:cubicBezTo>
                      <a:cubicBezTo>
                        <a:pt x="1" y="410"/>
                        <a:pt x="62" y="720"/>
                        <a:pt x="238" y="720"/>
                      </a:cubicBezTo>
                      <a:cubicBezTo>
                        <a:pt x="260" y="720"/>
                        <a:pt x="283" y="715"/>
                        <a:pt x="308" y="705"/>
                      </a:cubicBezTo>
                      <a:cubicBezTo>
                        <a:pt x="905" y="469"/>
                        <a:pt x="1569" y="389"/>
                        <a:pt x="2228" y="389"/>
                      </a:cubicBezTo>
                      <a:cubicBezTo>
                        <a:pt x="2569" y="389"/>
                        <a:pt x="2908" y="410"/>
                        <a:pt x="3237" y="443"/>
                      </a:cubicBezTo>
                      <a:cubicBezTo>
                        <a:pt x="4380" y="538"/>
                        <a:pt x="5559" y="836"/>
                        <a:pt x="6499" y="1538"/>
                      </a:cubicBezTo>
                      <a:cubicBezTo>
                        <a:pt x="6534" y="1566"/>
                        <a:pt x="6568" y="1578"/>
                        <a:pt x="6601" y="1578"/>
                      </a:cubicBezTo>
                      <a:cubicBezTo>
                        <a:pt x="6746" y="1578"/>
                        <a:pt x="6846" y="1333"/>
                        <a:pt x="6690" y="1217"/>
                      </a:cubicBezTo>
                      <a:cubicBezTo>
                        <a:pt x="5749" y="502"/>
                        <a:pt x="4535" y="181"/>
                        <a:pt x="3368" y="62"/>
                      </a:cubicBezTo>
                      <a:cubicBezTo>
                        <a:pt x="3013" y="24"/>
                        <a:pt x="2644" y="0"/>
                        <a:pt x="2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052" name="Google Shape;2052;p50"/>
          <p:cNvGrpSpPr/>
          <p:nvPr/>
        </p:nvGrpSpPr>
        <p:grpSpPr>
          <a:xfrm>
            <a:off x="6265880" y="561976"/>
            <a:ext cx="685351" cy="718085"/>
            <a:chOff x="7008140" y="2017217"/>
            <a:chExt cx="559242" cy="585953"/>
          </a:xfrm>
        </p:grpSpPr>
        <p:sp>
          <p:nvSpPr>
            <p:cNvPr id="2053" name="Google Shape;2053;p50"/>
            <p:cNvSpPr/>
            <p:nvPr/>
          </p:nvSpPr>
          <p:spPr>
            <a:xfrm rot="2101408">
              <a:off x="7109464" y="2077386"/>
              <a:ext cx="356593" cy="465615"/>
            </a:xfrm>
            <a:custGeom>
              <a:avLst/>
              <a:gdLst/>
              <a:ahLst/>
              <a:cxnLst/>
              <a:rect l="l" t="t" r="r" b="b"/>
              <a:pathLst>
                <a:path w="14264" h="18625" extrusionOk="0">
                  <a:moveTo>
                    <a:pt x="6899" y="605"/>
                  </a:moveTo>
                  <a:cubicBezTo>
                    <a:pt x="7276" y="605"/>
                    <a:pt x="7655" y="641"/>
                    <a:pt x="8037" y="718"/>
                  </a:cubicBezTo>
                  <a:cubicBezTo>
                    <a:pt x="9585" y="1015"/>
                    <a:pt x="10775" y="1849"/>
                    <a:pt x="11645" y="3134"/>
                  </a:cubicBezTo>
                  <a:cubicBezTo>
                    <a:pt x="12347" y="4147"/>
                    <a:pt x="12776" y="5278"/>
                    <a:pt x="13002" y="6480"/>
                  </a:cubicBezTo>
                  <a:cubicBezTo>
                    <a:pt x="13157" y="7266"/>
                    <a:pt x="13228" y="8064"/>
                    <a:pt x="13240" y="8754"/>
                  </a:cubicBezTo>
                  <a:cubicBezTo>
                    <a:pt x="13204" y="10409"/>
                    <a:pt x="13014" y="11909"/>
                    <a:pt x="12633" y="13398"/>
                  </a:cubicBezTo>
                  <a:cubicBezTo>
                    <a:pt x="12157" y="15243"/>
                    <a:pt x="11049" y="16541"/>
                    <a:pt x="9287" y="17255"/>
                  </a:cubicBezTo>
                  <a:cubicBezTo>
                    <a:pt x="8379" y="17611"/>
                    <a:pt x="7456" y="17794"/>
                    <a:pt x="6521" y="17794"/>
                  </a:cubicBezTo>
                  <a:cubicBezTo>
                    <a:pt x="5986" y="17794"/>
                    <a:pt x="5448" y="17734"/>
                    <a:pt x="4906" y="17612"/>
                  </a:cubicBezTo>
                  <a:cubicBezTo>
                    <a:pt x="3548" y="17291"/>
                    <a:pt x="2572" y="16446"/>
                    <a:pt x="1822" y="15315"/>
                  </a:cubicBezTo>
                  <a:cubicBezTo>
                    <a:pt x="1262" y="14469"/>
                    <a:pt x="953" y="13529"/>
                    <a:pt x="774" y="12529"/>
                  </a:cubicBezTo>
                  <a:cubicBezTo>
                    <a:pt x="596" y="11493"/>
                    <a:pt x="596" y="10433"/>
                    <a:pt x="560" y="9385"/>
                  </a:cubicBezTo>
                  <a:cubicBezTo>
                    <a:pt x="548" y="8576"/>
                    <a:pt x="560" y="7754"/>
                    <a:pt x="715" y="6968"/>
                  </a:cubicBezTo>
                  <a:cubicBezTo>
                    <a:pt x="917" y="5897"/>
                    <a:pt x="1167" y="4825"/>
                    <a:pt x="1727" y="3861"/>
                  </a:cubicBezTo>
                  <a:cubicBezTo>
                    <a:pt x="2263" y="2908"/>
                    <a:pt x="3013" y="2182"/>
                    <a:pt x="3906" y="1563"/>
                  </a:cubicBezTo>
                  <a:cubicBezTo>
                    <a:pt x="4584" y="1110"/>
                    <a:pt x="5311" y="777"/>
                    <a:pt x="6096" y="658"/>
                  </a:cubicBezTo>
                  <a:cubicBezTo>
                    <a:pt x="6364" y="623"/>
                    <a:pt x="6631" y="605"/>
                    <a:pt x="6899" y="605"/>
                  </a:cubicBezTo>
                  <a:close/>
                  <a:moveTo>
                    <a:pt x="6758" y="1"/>
                  </a:moveTo>
                  <a:cubicBezTo>
                    <a:pt x="5882" y="1"/>
                    <a:pt x="5028" y="225"/>
                    <a:pt x="4203" y="694"/>
                  </a:cubicBezTo>
                  <a:cubicBezTo>
                    <a:pt x="2453" y="1670"/>
                    <a:pt x="1286" y="3134"/>
                    <a:pt x="679" y="5039"/>
                  </a:cubicBezTo>
                  <a:cubicBezTo>
                    <a:pt x="143" y="6671"/>
                    <a:pt x="0" y="8338"/>
                    <a:pt x="12" y="10004"/>
                  </a:cubicBezTo>
                  <a:cubicBezTo>
                    <a:pt x="24" y="10838"/>
                    <a:pt x="72" y="11624"/>
                    <a:pt x="203" y="12398"/>
                  </a:cubicBezTo>
                  <a:cubicBezTo>
                    <a:pt x="369" y="13374"/>
                    <a:pt x="691" y="14279"/>
                    <a:pt x="1084" y="15172"/>
                  </a:cubicBezTo>
                  <a:cubicBezTo>
                    <a:pt x="1489" y="16065"/>
                    <a:pt x="2036" y="16839"/>
                    <a:pt x="2810" y="17422"/>
                  </a:cubicBezTo>
                  <a:cubicBezTo>
                    <a:pt x="3953" y="18279"/>
                    <a:pt x="5263" y="18624"/>
                    <a:pt x="6692" y="18624"/>
                  </a:cubicBezTo>
                  <a:cubicBezTo>
                    <a:pt x="7561" y="18624"/>
                    <a:pt x="8370" y="18434"/>
                    <a:pt x="9192" y="18160"/>
                  </a:cubicBezTo>
                  <a:cubicBezTo>
                    <a:pt x="10442" y="17743"/>
                    <a:pt x="11514" y="17065"/>
                    <a:pt x="12299" y="15993"/>
                  </a:cubicBezTo>
                  <a:cubicBezTo>
                    <a:pt x="12990" y="15053"/>
                    <a:pt x="13431" y="13993"/>
                    <a:pt x="13716" y="12874"/>
                  </a:cubicBezTo>
                  <a:cubicBezTo>
                    <a:pt x="14097" y="11243"/>
                    <a:pt x="14264" y="9576"/>
                    <a:pt x="14133" y="7873"/>
                  </a:cubicBezTo>
                  <a:cubicBezTo>
                    <a:pt x="14002" y="6111"/>
                    <a:pt x="13490" y="4444"/>
                    <a:pt x="12561" y="2920"/>
                  </a:cubicBezTo>
                  <a:cubicBezTo>
                    <a:pt x="12109" y="2206"/>
                    <a:pt x="11526" y="1610"/>
                    <a:pt x="10799" y="1182"/>
                  </a:cubicBezTo>
                  <a:cubicBezTo>
                    <a:pt x="10013" y="718"/>
                    <a:pt x="9144" y="456"/>
                    <a:pt x="8287" y="217"/>
                  </a:cubicBezTo>
                  <a:cubicBezTo>
                    <a:pt x="7771" y="74"/>
                    <a:pt x="7261" y="1"/>
                    <a:pt x="6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50"/>
            <p:cNvSpPr/>
            <p:nvPr/>
          </p:nvSpPr>
          <p:spPr>
            <a:xfrm rot="2101408">
              <a:off x="7235110" y="2212389"/>
              <a:ext cx="111648" cy="191271"/>
            </a:xfrm>
            <a:custGeom>
              <a:avLst/>
              <a:gdLst/>
              <a:ahLst/>
              <a:cxnLst/>
              <a:rect l="l" t="t" r="r" b="b"/>
              <a:pathLst>
                <a:path w="4466" h="7651" extrusionOk="0">
                  <a:moveTo>
                    <a:pt x="2321" y="456"/>
                  </a:moveTo>
                  <a:cubicBezTo>
                    <a:pt x="2412" y="456"/>
                    <a:pt x="2511" y="480"/>
                    <a:pt x="2620" y="530"/>
                  </a:cubicBezTo>
                  <a:cubicBezTo>
                    <a:pt x="3120" y="768"/>
                    <a:pt x="3441" y="1185"/>
                    <a:pt x="3656" y="1673"/>
                  </a:cubicBezTo>
                  <a:cubicBezTo>
                    <a:pt x="3941" y="2280"/>
                    <a:pt x="4013" y="2947"/>
                    <a:pt x="4048" y="3626"/>
                  </a:cubicBezTo>
                  <a:cubicBezTo>
                    <a:pt x="4037" y="3745"/>
                    <a:pt x="4037" y="3864"/>
                    <a:pt x="4037" y="3959"/>
                  </a:cubicBezTo>
                  <a:cubicBezTo>
                    <a:pt x="4013" y="4733"/>
                    <a:pt x="3977" y="5495"/>
                    <a:pt x="3679" y="6221"/>
                  </a:cubicBezTo>
                  <a:cubicBezTo>
                    <a:pt x="3435" y="6806"/>
                    <a:pt x="2963" y="7153"/>
                    <a:pt x="2398" y="7153"/>
                  </a:cubicBezTo>
                  <a:cubicBezTo>
                    <a:pt x="2330" y="7153"/>
                    <a:pt x="2261" y="7148"/>
                    <a:pt x="2191" y="7138"/>
                  </a:cubicBezTo>
                  <a:cubicBezTo>
                    <a:pt x="1893" y="7090"/>
                    <a:pt x="1655" y="6935"/>
                    <a:pt x="1489" y="6685"/>
                  </a:cubicBezTo>
                  <a:cubicBezTo>
                    <a:pt x="1215" y="6269"/>
                    <a:pt x="1036" y="5804"/>
                    <a:pt x="1012" y="5316"/>
                  </a:cubicBezTo>
                  <a:cubicBezTo>
                    <a:pt x="953" y="4554"/>
                    <a:pt x="905" y="3780"/>
                    <a:pt x="1060" y="3030"/>
                  </a:cubicBezTo>
                  <a:cubicBezTo>
                    <a:pt x="1203" y="2233"/>
                    <a:pt x="1381" y="1447"/>
                    <a:pt x="1846" y="744"/>
                  </a:cubicBezTo>
                  <a:cubicBezTo>
                    <a:pt x="1974" y="559"/>
                    <a:pt x="2130" y="456"/>
                    <a:pt x="2321" y="456"/>
                  </a:cubicBezTo>
                  <a:close/>
                  <a:moveTo>
                    <a:pt x="2121" y="0"/>
                  </a:moveTo>
                  <a:cubicBezTo>
                    <a:pt x="1742" y="0"/>
                    <a:pt x="1376" y="165"/>
                    <a:pt x="1060" y="494"/>
                  </a:cubicBezTo>
                  <a:cubicBezTo>
                    <a:pt x="834" y="732"/>
                    <a:pt x="655" y="982"/>
                    <a:pt x="524" y="1280"/>
                  </a:cubicBezTo>
                  <a:cubicBezTo>
                    <a:pt x="119" y="2149"/>
                    <a:pt x="0" y="3042"/>
                    <a:pt x="12" y="3995"/>
                  </a:cubicBezTo>
                  <a:cubicBezTo>
                    <a:pt x="48" y="4733"/>
                    <a:pt x="143" y="5483"/>
                    <a:pt x="429" y="6197"/>
                  </a:cubicBezTo>
                  <a:cubicBezTo>
                    <a:pt x="643" y="6721"/>
                    <a:pt x="941" y="7162"/>
                    <a:pt x="1441" y="7447"/>
                  </a:cubicBezTo>
                  <a:cubicBezTo>
                    <a:pt x="1666" y="7565"/>
                    <a:pt x="1892" y="7650"/>
                    <a:pt x="2150" y="7650"/>
                  </a:cubicBezTo>
                  <a:cubicBezTo>
                    <a:pt x="2206" y="7650"/>
                    <a:pt x="2263" y="7646"/>
                    <a:pt x="2322" y="7638"/>
                  </a:cubicBezTo>
                  <a:cubicBezTo>
                    <a:pt x="3179" y="7519"/>
                    <a:pt x="3703" y="6995"/>
                    <a:pt x="4037" y="6245"/>
                  </a:cubicBezTo>
                  <a:cubicBezTo>
                    <a:pt x="4298" y="5650"/>
                    <a:pt x="4394" y="5007"/>
                    <a:pt x="4418" y="4364"/>
                  </a:cubicBezTo>
                  <a:cubicBezTo>
                    <a:pt x="4465" y="3626"/>
                    <a:pt x="4429" y="2864"/>
                    <a:pt x="4239" y="2137"/>
                  </a:cubicBezTo>
                  <a:cubicBezTo>
                    <a:pt x="4013" y="1423"/>
                    <a:pt x="3679" y="780"/>
                    <a:pt x="3048" y="328"/>
                  </a:cubicBezTo>
                  <a:cubicBezTo>
                    <a:pt x="2744" y="109"/>
                    <a:pt x="2429" y="0"/>
                    <a:pt x="2121"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0"/>
            <p:cNvSpPr/>
            <p:nvPr/>
          </p:nvSpPr>
          <p:spPr>
            <a:xfrm rot="2101408">
              <a:off x="7129252" y="2095299"/>
              <a:ext cx="317018" cy="429791"/>
            </a:xfrm>
            <a:custGeom>
              <a:avLst/>
              <a:gdLst/>
              <a:ahLst/>
              <a:cxnLst/>
              <a:rect l="l" t="t" r="r" b="b"/>
              <a:pathLst>
                <a:path w="12681" h="17192" extrusionOk="0">
                  <a:moveTo>
                    <a:pt x="6520" y="4722"/>
                  </a:moveTo>
                  <a:cubicBezTo>
                    <a:pt x="6830" y="4722"/>
                    <a:pt x="7148" y="4833"/>
                    <a:pt x="7454" y="5059"/>
                  </a:cubicBezTo>
                  <a:cubicBezTo>
                    <a:pt x="8085" y="5500"/>
                    <a:pt x="8418" y="6142"/>
                    <a:pt x="8621" y="6857"/>
                  </a:cubicBezTo>
                  <a:cubicBezTo>
                    <a:pt x="8811" y="7583"/>
                    <a:pt x="8835" y="8345"/>
                    <a:pt x="8799" y="9083"/>
                  </a:cubicBezTo>
                  <a:cubicBezTo>
                    <a:pt x="8764" y="9750"/>
                    <a:pt x="8680" y="10369"/>
                    <a:pt x="8442" y="10964"/>
                  </a:cubicBezTo>
                  <a:cubicBezTo>
                    <a:pt x="8109" y="11726"/>
                    <a:pt x="7585" y="12238"/>
                    <a:pt x="6728" y="12358"/>
                  </a:cubicBezTo>
                  <a:cubicBezTo>
                    <a:pt x="6664" y="12367"/>
                    <a:pt x="6603" y="12371"/>
                    <a:pt x="6544" y="12371"/>
                  </a:cubicBezTo>
                  <a:cubicBezTo>
                    <a:pt x="6290" y="12371"/>
                    <a:pt x="6068" y="12292"/>
                    <a:pt x="5847" y="12167"/>
                  </a:cubicBezTo>
                  <a:cubicBezTo>
                    <a:pt x="5347" y="11893"/>
                    <a:pt x="5049" y="11441"/>
                    <a:pt x="4835" y="10917"/>
                  </a:cubicBezTo>
                  <a:cubicBezTo>
                    <a:pt x="4549" y="10202"/>
                    <a:pt x="4454" y="9464"/>
                    <a:pt x="4418" y="8714"/>
                  </a:cubicBezTo>
                  <a:cubicBezTo>
                    <a:pt x="4406" y="7762"/>
                    <a:pt x="4525" y="6869"/>
                    <a:pt x="4930" y="6011"/>
                  </a:cubicBezTo>
                  <a:cubicBezTo>
                    <a:pt x="5061" y="5714"/>
                    <a:pt x="5239" y="5452"/>
                    <a:pt x="5466" y="5214"/>
                  </a:cubicBezTo>
                  <a:cubicBezTo>
                    <a:pt x="5779" y="4887"/>
                    <a:pt x="6143" y="4722"/>
                    <a:pt x="6520" y="4722"/>
                  </a:cubicBezTo>
                  <a:close/>
                  <a:moveTo>
                    <a:pt x="6337" y="0"/>
                  </a:moveTo>
                  <a:cubicBezTo>
                    <a:pt x="6074" y="0"/>
                    <a:pt x="5812" y="19"/>
                    <a:pt x="5549" y="58"/>
                  </a:cubicBezTo>
                  <a:cubicBezTo>
                    <a:pt x="4763" y="177"/>
                    <a:pt x="4037" y="499"/>
                    <a:pt x="3358" y="963"/>
                  </a:cubicBezTo>
                  <a:cubicBezTo>
                    <a:pt x="2465" y="1570"/>
                    <a:pt x="1715" y="2309"/>
                    <a:pt x="1179" y="3261"/>
                  </a:cubicBezTo>
                  <a:cubicBezTo>
                    <a:pt x="620" y="4226"/>
                    <a:pt x="370" y="5297"/>
                    <a:pt x="167" y="6369"/>
                  </a:cubicBezTo>
                  <a:cubicBezTo>
                    <a:pt x="13" y="7154"/>
                    <a:pt x="1" y="7976"/>
                    <a:pt x="13" y="8774"/>
                  </a:cubicBezTo>
                  <a:cubicBezTo>
                    <a:pt x="48" y="9833"/>
                    <a:pt x="48" y="10893"/>
                    <a:pt x="227" y="11929"/>
                  </a:cubicBezTo>
                  <a:cubicBezTo>
                    <a:pt x="405" y="12929"/>
                    <a:pt x="715" y="13870"/>
                    <a:pt x="1275" y="14715"/>
                  </a:cubicBezTo>
                  <a:cubicBezTo>
                    <a:pt x="2025" y="15846"/>
                    <a:pt x="3001" y="16691"/>
                    <a:pt x="4358" y="17001"/>
                  </a:cubicBezTo>
                  <a:cubicBezTo>
                    <a:pt x="4908" y="17128"/>
                    <a:pt x="5454" y="17191"/>
                    <a:pt x="5997" y="17191"/>
                  </a:cubicBezTo>
                  <a:cubicBezTo>
                    <a:pt x="6923" y="17191"/>
                    <a:pt x="7839" y="17009"/>
                    <a:pt x="8740" y="16656"/>
                  </a:cubicBezTo>
                  <a:cubicBezTo>
                    <a:pt x="10502" y="15941"/>
                    <a:pt x="11609" y="14644"/>
                    <a:pt x="12086" y="12798"/>
                  </a:cubicBezTo>
                  <a:cubicBezTo>
                    <a:pt x="12467" y="11310"/>
                    <a:pt x="12657" y="9786"/>
                    <a:pt x="12681" y="8143"/>
                  </a:cubicBezTo>
                  <a:cubicBezTo>
                    <a:pt x="12657" y="7452"/>
                    <a:pt x="12609" y="6654"/>
                    <a:pt x="12455" y="5881"/>
                  </a:cubicBezTo>
                  <a:cubicBezTo>
                    <a:pt x="12228" y="4666"/>
                    <a:pt x="11800" y="3535"/>
                    <a:pt x="11097" y="2523"/>
                  </a:cubicBezTo>
                  <a:cubicBezTo>
                    <a:pt x="10228" y="1249"/>
                    <a:pt x="9038" y="416"/>
                    <a:pt x="7490" y="118"/>
                  </a:cubicBezTo>
                  <a:cubicBezTo>
                    <a:pt x="7102" y="40"/>
                    <a:pt x="6719" y="0"/>
                    <a:pt x="6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6" name="Google Shape;2056;p50"/>
          <p:cNvGrpSpPr/>
          <p:nvPr/>
        </p:nvGrpSpPr>
        <p:grpSpPr>
          <a:xfrm>
            <a:off x="6324619" y="1356218"/>
            <a:ext cx="522301" cy="547523"/>
            <a:chOff x="6325497" y="1267154"/>
            <a:chExt cx="457677" cy="479778"/>
          </a:xfrm>
        </p:grpSpPr>
        <p:sp>
          <p:nvSpPr>
            <p:cNvPr id="2057" name="Google Shape;2057;p50"/>
            <p:cNvSpPr/>
            <p:nvPr/>
          </p:nvSpPr>
          <p:spPr>
            <a:xfrm rot="-1248009">
              <a:off x="6393792" y="1328110"/>
              <a:ext cx="321088" cy="357863"/>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50"/>
            <p:cNvSpPr/>
            <p:nvPr/>
          </p:nvSpPr>
          <p:spPr>
            <a:xfrm rot="-1248015">
              <a:off x="6382180" y="1315825"/>
              <a:ext cx="344311" cy="382435"/>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9" name="Google Shape;2059;p50"/>
          <p:cNvGrpSpPr/>
          <p:nvPr/>
        </p:nvGrpSpPr>
        <p:grpSpPr>
          <a:xfrm rot="-2245773">
            <a:off x="7262027" y="1143215"/>
            <a:ext cx="425150" cy="323325"/>
            <a:chOff x="2447054" y="1465580"/>
            <a:chExt cx="278328" cy="211668"/>
          </a:xfrm>
        </p:grpSpPr>
        <p:sp>
          <p:nvSpPr>
            <p:cNvPr id="2060" name="Google Shape;2060;p50"/>
            <p:cNvSpPr/>
            <p:nvPr/>
          </p:nvSpPr>
          <p:spPr>
            <a:xfrm>
              <a:off x="2456892" y="1475392"/>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0"/>
            <p:cNvSpPr/>
            <p:nvPr/>
          </p:nvSpPr>
          <p:spPr>
            <a:xfrm>
              <a:off x="2447054" y="1465580"/>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0"/>
            <p:cNvSpPr/>
            <p:nvPr/>
          </p:nvSpPr>
          <p:spPr>
            <a:xfrm>
              <a:off x="2456892" y="1597030"/>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0"/>
            <p:cNvSpPr/>
            <p:nvPr/>
          </p:nvSpPr>
          <p:spPr>
            <a:xfrm>
              <a:off x="2447054" y="1587218"/>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2116;p53">
            <a:extLst>
              <a:ext uri="{FF2B5EF4-FFF2-40B4-BE49-F238E27FC236}">
                <a16:creationId xmlns:a16="http://schemas.microsoft.com/office/drawing/2014/main" id="{F5CB3EFF-1E09-4F7C-8EFD-6C01F152BE8F}"/>
              </a:ext>
            </a:extLst>
          </p:cNvPr>
          <p:cNvSpPr/>
          <p:nvPr/>
        </p:nvSpPr>
        <p:spPr>
          <a:xfrm>
            <a:off x="4157338" y="922854"/>
            <a:ext cx="731520" cy="731520"/>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17;p53">
            <a:extLst>
              <a:ext uri="{FF2B5EF4-FFF2-40B4-BE49-F238E27FC236}">
                <a16:creationId xmlns:a16="http://schemas.microsoft.com/office/drawing/2014/main" id="{65EFB042-96DC-40D9-BAE2-097E808A31D8}"/>
              </a:ext>
            </a:extLst>
          </p:cNvPr>
          <p:cNvSpPr txBox="1">
            <a:spLocks noGrp="1"/>
          </p:cNvSpPr>
          <p:nvPr>
            <p:ph type="title"/>
          </p:nvPr>
        </p:nvSpPr>
        <p:spPr>
          <a:xfrm>
            <a:off x="1332265" y="2011314"/>
            <a:ext cx="6442566" cy="2017018"/>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US" sz="3200" dirty="0">
                <a:solidFill>
                  <a:srgbClr val="002060"/>
                </a:solidFill>
                <a:latin typeface="+mn-lt"/>
              </a:rPr>
              <a:t>MÔ TẢ VÀ BIỂU DIỄN DỮ LIỆU TRÊN CÁC BẢNG, BIỂU ĐỒ</a:t>
            </a:r>
            <a:endParaRPr sz="3200" dirty="0">
              <a:solidFill>
                <a:srgbClr val="002060"/>
              </a:solidFill>
              <a:latin typeface="+mn-lt"/>
            </a:endParaRPr>
          </a:p>
        </p:txBody>
      </p:sp>
      <p:sp>
        <p:nvSpPr>
          <p:cNvPr id="47" name="Google Shape;2119;p53">
            <a:extLst>
              <a:ext uri="{FF2B5EF4-FFF2-40B4-BE49-F238E27FC236}">
                <a16:creationId xmlns:a16="http://schemas.microsoft.com/office/drawing/2014/main" id="{AA929F8A-8411-4AEB-823D-762951985D25}"/>
              </a:ext>
            </a:extLst>
          </p:cNvPr>
          <p:cNvSpPr txBox="1">
            <a:spLocks/>
          </p:cNvSpPr>
          <p:nvPr/>
        </p:nvSpPr>
        <p:spPr>
          <a:xfrm>
            <a:off x="4187788" y="901536"/>
            <a:ext cx="731520" cy="73152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200" dirty="0">
                <a:solidFill>
                  <a:srgbClr val="C00000"/>
                </a:solidFill>
                <a:latin typeface="+mn-lt"/>
              </a:rPr>
              <a:t>03</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A9367291-5E48-4F85-9508-5857C9836B2E}"/>
              </a:ext>
            </a:extLst>
          </p:cNvPr>
          <p:cNvSpPr/>
          <p:nvPr/>
        </p:nvSpPr>
        <p:spPr>
          <a:xfrm>
            <a:off x="3163577" y="528460"/>
            <a:ext cx="5475110" cy="2336800"/>
          </a:xfrm>
          <a:prstGeom prst="cloudCallout">
            <a:avLst>
              <a:gd name="adj1" fmla="val -50465"/>
              <a:gd name="adj2" fmla="val 60084"/>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err="1">
                <a:solidFill>
                  <a:schemeClr val="tx1"/>
                </a:solidFill>
              </a:rPr>
              <a:t>Nhắc</a:t>
            </a:r>
            <a:r>
              <a:rPr lang="en-US" sz="2000" dirty="0">
                <a:solidFill>
                  <a:schemeClr val="tx1"/>
                </a:solidFill>
              </a:rPr>
              <a:t> </a:t>
            </a:r>
            <a:r>
              <a:rPr lang="en-US" sz="2000" dirty="0" err="1">
                <a:solidFill>
                  <a:schemeClr val="tx1"/>
                </a:solidFill>
              </a:rPr>
              <a:t>lại</a:t>
            </a:r>
            <a:r>
              <a:rPr lang="en-US" sz="2000" dirty="0">
                <a:solidFill>
                  <a:schemeClr val="tx1"/>
                </a:solidFill>
              </a:rPr>
              <a:t> </a:t>
            </a:r>
            <a:r>
              <a:rPr lang="en-US" sz="2000" dirty="0" err="1">
                <a:solidFill>
                  <a:schemeClr val="tx1"/>
                </a:solidFill>
              </a:rPr>
              <a:t>các</a:t>
            </a:r>
            <a:r>
              <a:rPr lang="en-US" sz="2000" dirty="0">
                <a:solidFill>
                  <a:schemeClr val="tx1"/>
                </a:solidFill>
              </a:rPr>
              <a:t> </a:t>
            </a:r>
            <a:r>
              <a:rPr lang="en-US" sz="2000" dirty="0" err="1">
                <a:solidFill>
                  <a:schemeClr val="tx1"/>
                </a:solidFill>
              </a:rPr>
              <a:t>dạng</a:t>
            </a:r>
            <a:r>
              <a:rPr lang="en-US" sz="2000" dirty="0">
                <a:solidFill>
                  <a:schemeClr val="tx1"/>
                </a:solidFill>
              </a:rPr>
              <a:t> </a:t>
            </a:r>
            <a:r>
              <a:rPr lang="en-US" sz="2000" dirty="0" err="1">
                <a:solidFill>
                  <a:schemeClr val="tx1"/>
                </a:solidFill>
              </a:rPr>
              <a:t>bảng</a:t>
            </a:r>
            <a:r>
              <a:rPr lang="en-US" sz="2000" dirty="0">
                <a:solidFill>
                  <a:schemeClr val="tx1"/>
                </a:solidFill>
              </a:rPr>
              <a:t>, </a:t>
            </a:r>
            <a:r>
              <a:rPr lang="en-US" sz="2000" dirty="0" err="1">
                <a:solidFill>
                  <a:schemeClr val="tx1"/>
                </a:solidFill>
              </a:rPr>
              <a:t>biểu</a:t>
            </a:r>
            <a:r>
              <a:rPr lang="en-US" sz="2000" dirty="0">
                <a:solidFill>
                  <a:schemeClr val="tx1"/>
                </a:solidFill>
              </a:rPr>
              <a:t> </a:t>
            </a:r>
            <a:r>
              <a:rPr lang="en-US" sz="2000" dirty="0" err="1">
                <a:solidFill>
                  <a:schemeClr val="tx1"/>
                </a:solidFill>
              </a:rPr>
              <a:t>đồ</a:t>
            </a:r>
            <a:r>
              <a:rPr lang="en-US" sz="2000" dirty="0">
                <a:solidFill>
                  <a:schemeClr val="tx1"/>
                </a:solidFill>
              </a:rPr>
              <a:t> </a:t>
            </a:r>
            <a:r>
              <a:rPr lang="en-US" sz="2000" dirty="0" err="1">
                <a:solidFill>
                  <a:schemeClr val="tx1"/>
                </a:solidFill>
              </a:rPr>
              <a:t>đã</a:t>
            </a:r>
            <a:r>
              <a:rPr lang="en-US" sz="2000" dirty="0">
                <a:solidFill>
                  <a:schemeClr val="tx1"/>
                </a:solidFill>
              </a:rPr>
              <a:t> </a:t>
            </a:r>
            <a:r>
              <a:rPr lang="en-US" sz="2000" dirty="0" err="1">
                <a:solidFill>
                  <a:schemeClr val="tx1"/>
                </a:solidFill>
              </a:rPr>
              <a:t>được</a:t>
            </a:r>
            <a:r>
              <a:rPr lang="en-US" sz="2000" dirty="0">
                <a:solidFill>
                  <a:schemeClr val="tx1"/>
                </a:solidFill>
              </a:rPr>
              <a:t> </a:t>
            </a:r>
            <a:r>
              <a:rPr lang="en-US" sz="2000" dirty="0" err="1">
                <a:solidFill>
                  <a:schemeClr val="tx1"/>
                </a:solidFill>
              </a:rPr>
              <a:t>học</a:t>
            </a:r>
            <a:r>
              <a:rPr lang="en-US" sz="2000" dirty="0">
                <a:solidFill>
                  <a:schemeClr val="tx1"/>
                </a:solidFill>
              </a:rPr>
              <a:t> ở </a:t>
            </a:r>
            <a:r>
              <a:rPr lang="en-US" sz="2000" dirty="0" err="1">
                <a:solidFill>
                  <a:schemeClr val="tx1"/>
                </a:solidFill>
              </a:rPr>
              <a:t>lớp</a:t>
            </a:r>
            <a:r>
              <a:rPr lang="en-US" sz="2000" dirty="0">
                <a:solidFill>
                  <a:schemeClr val="tx1"/>
                </a:solidFill>
              </a:rPr>
              <a:t> 6 </a:t>
            </a:r>
            <a:r>
              <a:rPr lang="en-US" sz="2000" dirty="0" err="1">
                <a:solidFill>
                  <a:schemeClr val="tx1"/>
                </a:solidFill>
              </a:rPr>
              <a:t>dùng</a:t>
            </a:r>
            <a:r>
              <a:rPr lang="en-US" sz="2000" dirty="0">
                <a:solidFill>
                  <a:schemeClr val="tx1"/>
                </a:solidFill>
              </a:rPr>
              <a:t> </a:t>
            </a:r>
            <a:r>
              <a:rPr lang="en-US" sz="2000" dirty="0" err="1">
                <a:solidFill>
                  <a:schemeClr val="tx1"/>
                </a:solidFill>
              </a:rPr>
              <a:t>để</a:t>
            </a:r>
            <a:r>
              <a:rPr lang="en-US" sz="2000" dirty="0">
                <a:solidFill>
                  <a:schemeClr val="tx1"/>
                </a:solidFill>
              </a:rPr>
              <a:t> </a:t>
            </a:r>
            <a:r>
              <a:rPr lang="en-US" sz="2000" dirty="0" err="1">
                <a:solidFill>
                  <a:schemeClr val="tx1"/>
                </a:solidFill>
              </a:rPr>
              <a:t>mô</a:t>
            </a:r>
            <a:r>
              <a:rPr lang="en-US" sz="2000" dirty="0">
                <a:solidFill>
                  <a:schemeClr val="tx1"/>
                </a:solidFill>
              </a:rPr>
              <a:t> </a:t>
            </a:r>
            <a:r>
              <a:rPr lang="en-US" sz="2000" dirty="0" err="1">
                <a:solidFill>
                  <a:schemeClr val="tx1"/>
                </a:solidFill>
              </a:rPr>
              <a:t>tả</a:t>
            </a:r>
            <a:r>
              <a:rPr lang="en-US" sz="2000" dirty="0">
                <a:solidFill>
                  <a:schemeClr val="tx1"/>
                </a:solidFill>
              </a:rPr>
              <a:t> </a:t>
            </a:r>
            <a:r>
              <a:rPr lang="en-US" sz="2000" dirty="0" err="1">
                <a:solidFill>
                  <a:schemeClr val="tx1"/>
                </a:solidFill>
              </a:rPr>
              <a:t>và</a:t>
            </a:r>
            <a:r>
              <a:rPr lang="en-US" sz="2000" dirty="0">
                <a:solidFill>
                  <a:schemeClr val="tx1"/>
                </a:solidFill>
              </a:rPr>
              <a:t> </a:t>
            </a:r>
            <a:r>
              <a:rPr lang="en-US" sz="2000" dirty="0" err="1">
                <a:solidFill>
                  <a:schemeClr val="tx1"/>
                </a:solidFill>
              </a:rPr>
              <a:t>biểu</a:t>
            </a:r>
            <a:r>
              <a:rPr lang="en-US" sz="2000" dirty="0">
                <a:solidFill>
                  <a:schemeClr val="tx1"/>
                </a:solidFill>
              </a:rPr>
              <a:t> </a:t>
            </a:r>
            <a:r>
              <a:rPr lang="en-US" sz="2000" dirty="0" err="1">
                <a:solidFill>
                  <a:schemeClr val="tx1"/>
                </a:solidFill>
              </a:rPr>
              <a:t>diễn</a:t>
            </a:r>
            <a:r>
              <a:rPr lang="en-US" sz="2000" dirty="0">
                <a:solidFill>
                  <a:schemeClr val="tx1"/>
                </a:solidFill>
              </a:rPr>
              <a:t> </a:t>
            </a:r>
            <a:r>
              <a:rPr lang="en-US" sz="2000" dirty="0" err="1">
                <a:solidFill>
                  <a:schemeClr val="tx1"/>
                </a:solidFill>
              </a:rPr>
              <a:t>dữ</a:t>
            </a:r>
            <a:r>
              <a:rPr lang="en-US" sz="2000" dirty="0">
                <a:solidFill>
                  <a:schemeClr val="tx1"/>
                </a:solidFill>
              </a:rPr>
              <a:t> </a:t>
            </a:r>
            <a:r>
              <a:rPr lang="en-US" sz="2000" dirty="0" err="1">
                <a:solidFill>
                  <a:schemeClr val="tx1"/>
                </a:solidFill>
              </a:rPr>
              <a:t>liệu</a:t>
            </a:r>
            <a:r>
              <a:rPr lang="en-US" sz="2000" dirty="0">
                <a:solidFill>
                  <a:schemeClr val="tx1"/>
                </a:solidFill>
              </a:rPr>
              <a:t>.</a:t>
            </a:r>
          </a:p>
        </p:txBody>
      </p:sp>
      <p:pic>
        <p:nvPicPr>
          <p:cNvPr id="6" name="Picture 5">
            <a:extLst>
              <a:ext uri="{FF2B5EF4-FFF2-40B4-BE49-F238E27FC236}">
                <a16:creationId xmlns:a16="http://schemas.microsoft.com/office/drawing/2014/main" id="{7D807DE3-EABE-427F-BFB0-C0E7D682890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26288" y="926652"/>
            <a:ext cx="3143689" cy="3877216"/>
          </a:xfrm>
          <a:prstGeom prst="rect">
            <a:avLst/>
          </a:prstGeom>
        </p:spPr>
      </p:pic>
    </p:spTree>
    <p:extLst>
      <p:ext uri="{BB962C8B-B14F-4D97-AF65-F5344CB8AC3E}">
        <p14:creationId xmlns:p14="http://schemas.microsoft.com/office/powerpoint/2010/main" val="346269915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965;p48">
            <a:extLst>
              <a:ext uri="{FF2B5EF4-FFF2-40B4-BE49-F238E27FC236}">
                <a16:creationId xmlns:a16="http://schemas.microsoft.com/office/drawing/2014/main" id="{48142159-9E21-4BEE-9C8D-797414D6C145}"/>
              </a:ext>
            </a:extLst>
          </p:cNvPr>
          <p:cNvSpPr txBox="1">
            <a:spLocks/>
          </p:cNvSpPr>
          <p:nvPr/>
        </p:nvSpPr>
        <p:spPr>
          <a:xfrm>
            <a:off x="326711" y="501785"/>
            <a:ext cx="836710" cy="388450"/>
          </a:xfrm>
          <a:prstGeom prst="roundRect">
            <a:avLst/>
          </a:prstGeom>
          <a:solidFill>
            <a:srgbClr val="FFFF00"/>
          </a:solidFill>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latin typeface="+mn-lt"/>
              </a:rPr>
              <a:t>HĐ3</a:t>
            </a:r>
          </a:p>
        </p:txBody>
      </p:sp>
      <p:sp>
        <p:nvSpPr>
          <p:cNvPr id="4" name="TextBox 3">
            <a:extLst>
              <a:ext uri="{FF2B5EF4-FFF2-40B4-BE49-F238E27FC236}">
                <a16:creationId xmlns:a16="http://schemas.microsoft.com/office/drawing/2014/main" id="{CBC52F74-9C9D-4E4B-A834-EBE9B74A4753}"/>
              </a:ext>
            </a:extLst>
          </p:cNvPr>
          <p:cNvSpPr txBox="1"/>
          <p:nvPr/>
        </p:nvSpPr>
        <p:spPr>
          <a:xfrm>
            <a:off x="1278429" y="209730"/>
            <a:ext cx="7414681" cy="972560"/>
          </a:xfrm>
          <a:prstGeom prst="snip2DiagRect">
            <a:avLst>
              <a:gd name="adj1" fmla="val 4055"/>
              <a:gd name="adj2" fmla="val 25588"/>
            </a:avLst>
          </a:prstGeom>
          <a:solidFill>
            <a:schemeClr val="bg1"/>
          </a:solidFill>
        </p:spPr>
        <p:txBody>
          <a:bodyPr wrap="square" rtlCol="0">
            <a:spAutoFit/>
          </a:bodyPr>
          <a:lstStyle/>
          <a:p>
            <a:pPr algn="just">
              <a:lnSpc>
                <a:spcPct val="120000"/>
              </a:lnSpc>
            </a:pPr>
            <a:r>
              <a:rPr lang="en-US" sz="1800" dirty="0" err="1"/>
              <a:t>Biểu</a:t>
            </a:r>
            <a:r>
              <a:rPr lang="en-US" sz="1800" dirty="0"/>
              <a:t> </a:t>
            </a:r>
            <a:r>
              <a:rPr lang="en-US" sz="1800" dirty="0" err="1"/>
              <a:t>đồ</a:t>
            </a:r>
            <a:r>
              <a:rPr lang="en-US" sz="1800" dirty="0"/>
              <a:t> </a:t>
            </a:r>
            <a:r>
              <a:rPr lang="en-US" sz="1800" dirty="0" err="1"/>
              <a:t>cột</a:t>
            </a:r>
            <a:r>
              <a:rPr lang="en-US" sz="1800" dirty="0"/>
              <a:t> ở </a:t>
            </a:r>
            <a:r>
              <a:rPr lang="en-US" sz="1800" dirty="0" err="1"/>
              <a:t>Hình</a:t>
            </a:r>
            <a:r>
              <a:rPr lang="en-US" sz="1800" dirty="0"/>
              <a:t> 1 </a:t>
            </a:r>
            <a:r>
              <a:rPr lang="en-US" sz="1800" dirty="0" err="1"/>
              <a:t>biểu</a:t>
            </a:r>
            <a:r>
              <a:rPr lang="en-US" sz="1800" dirty="0"/>
              <a:t> </a:t>
            </a:r>
            <a:r>
              <a:rPr lang="en-US" sz="1800" dirty="0" err="1"/>
              <a:t>diễn</a:t>
            </a:r>
            <a:r>
              <a:rPr lang="en-US" sz="1800" dirty="0"/>
              <a:t> </a:t>
            </a:r>
            <a:r>
              <a:rPr lang="en-US" sz="1800" dirty="0" err="1"/>
              <a:t>tổng</a:t>
            </a:r>
            <a:r>
              <a:rPr lang="en-US" sz="1800" dirty="0"/>
              <a:t> </a:t>
            </a:r>
            <a:r>
              <a:rPr lang="en-US" sz="1800" dirty="0" err="1"/>
              <a:t>doanh</a:t>
            </a:r>
            <a:r>
              <a:rPr lang="en-US" sz="1800" dirty="0"/>
              <a:t> </a:t>
            </a:r>
            <a:r>
              <a:rPr lang="en-US" sz="1800" dirty="0" err="1"/>
              <a:t>thu</a:t>
            </a:r>
            <a:r>
              <a:rPr lang="en-US" sz="1800" dirty="0"/>
              <a:t> du </a:t>
            </a:r>
            <a:r>
              <a:rPr lang="en-US" sz="1800" dirty="0" err="1"/>
              <a:t>lịch</a:t>
            </a:r>
            <a:r>
              <a:rPr lang="en-US" sz="1800" dirty="0"/>
              <a:t> (</a:t>
            </a:r>
            <a:r>
              <a:rPr lang="en-US" sz="1800" dirty="0" err="1"/>
              <a:t>ước</a:t>
            </a:r>
            <a:r>
              <a:rPr lang="en-US" sz="1800" dirty="0"/>
              <a:t> </a:t>
            </a:r>
            <a:r>
              <a:rPr lang="en-US" sz="1800" dirty="0" err="1"/>
              <a:t>đạt</a:t>
            </a:r>
            <a:r>
              <a:rPr lang="en-US" sz="1800" dirty="0"/>
              <a:t>) </a:t>
            </a:r>
            <a:r>
              <a:rPr lang="en-US" sz="1800" dirty="0" err="1"/>
              <a:t>của</a:t>
            </a:r>
            <a:r>
              <a:rPr lang="en-US" sz="1800" dirty="0"/>
              <a:t> </a:t>
            </a:r>
            <a:r>
              <a:rPr lang="en-US" sz="1800" dirty="0" err="1"/>
              <a:t>tỉnh</a:t>
            </a:r>
            <a:r>
              <a:rPr lang="en-US" sz="1800" dirty="0"/>
              <a:t> </a:t>
            </a:r>
            <a:r>
              <a:rPr lang="en-US" sz="1800" dirty="0" err="1"/>
              <a:t>Khánh</a:t>
            </a:r>
            <a:r>
              <a:rPr lang="en-US" sz="1800" dirty="0"/>
              <a:t> </a:t>
            </a:r>
            <a:r>
              <a:rPr lang="en-US" sz="1800" dirty="0" err="1"/>
              <a:t>Hoà</a:t>
            </a:r>
            <a:r>
              <a:rPr lang="en-US" sz="1800" dirty="0"/>
              <a:t> </a:t>
            </a:r>
            <a:r>
              <a:rPr lang="en-US" sz="1800" dirty="0" err="1"/>
              <a:t>trong</a:t>
            </a:r>
            <a:r>
              <a:rPr lang="en-US" sz="1800" dirty="0"/>
              <a:t> </a:t>
            </a:r>
            <a:r>
              <a:rPr lang="en-US" sz="1800" dirty="0" err="1"/>
              <a:t>các</a:t>
            </a:r>
            <a:r>
              <a:rPr lang="en-US" sz="1800" dirty="0"/>
              <a:t> </a:t>
            </a:r>
            <a:r>
              <a:rPr lang="en-US" sz="1800" dirty="0" err="1"/>
              <a:t>năm</a:t>
            </a:r>
            <a:r>
              <a:rPr lang="en-US" sz="1800" dirty="0"/>
              <a:t> 2016, 2017, 2018, 2019, 2020.</a:t>
            </a:r>
          </a:p>
        </p:txBody>
      </p:sp>
      <p:pic>
        <p:nvPicPr>
          <p:cNvPr id="5" name="Picture 4">
            <a:extLst>
              <a:ext uri="{FF2B5EF4-FFF2-40B4-BE49-F238E27FC236}">
                <a16:creationId xmlns:a16="http://schemas.microsoft.com/office/drawing/2014/main" id="{9C69D079-5B15-4969-96D2-5F770E16D7C4}"/>
              </a:ext>
            </a:extLst>
          </p:cNvPr>
          <p:cNvPicPr>
            <a:picLocks noChangeAspect="1"/>
          </p:cNvPicPr>
          <p:nvPr/>
        </p:nvPicPr>
        <p:blipFill>
          <a:blip r:embed="rId2"/>
          <a:stretch>
            <a:fillRect/>
          </a:stretch>
        </p:blipFill>
        <p:spPr>
          <a:xfrm>
            <a:off x="2299754" y="1271668"/>
            <a:ext cx="2385135" cy="1976671"/>
          </a:xfrm>
          <a:prstGeom prst="rect">
            <a:avLst/>
          </a:prstGeom>
        </p:spPr>
      </p:pic>
      <p:pic>
        <p:nvPicPr>
          <p:cNvPr id="6" name="Picture 5">
            <a:extLst>
              <a:ext uri="{FF2B5EF4-FFF2-40B4-BE49-F238E27FC236}">
                <a16:creationId xmlns:a16="http://schemas.microsoft.com/office/drawing/2014/main" id="{F85F5C39-BF90-4BCA-89B3-41DC6D7E4A69}"/>
              </a:ext>
            </a:extLst>
          </p:cNvPr>
          <p:cNvPicPr>
            <a:picLocks noChangeAspect="1"/>
          </p:cNvPicPr>
          <p:nvPr/>
        </p:nvPicPr>
        <p:blipFill>
          <a:blip r:embed="rId3"/>
          <a:stretch>
            <a:fillRect/>
          </a:stretch>
        </p:blipFill>
        <p:spPr>
          <a:xfrm>
            <a:off x="4873620" y="1271668"/>
            <a:ext cx="2243275" cy="1976671"/>
          </a:xfrm>
          <a:prstGeom prst="rect">
            <a:avLst/>
          </a:prstGeom>
        </p:spPr>
      </p:pic>
      <p:sp>
        <p:nvSpPr>
          <p:cNvPr id="7" name="TextBox 6">
            <a:extLst>
              <a:ext uri="{FF2B5EF4-FFF2-40B4-BE49-F238E27FC236}">
                <a16:creationId xmlns:a16="http://schemas.microsoft.com/office/drawing/2014/main" id="{B2D3EDEF-E5B0-4EEB-A5B5-A1CFCD7B62A6}"/>
              </a:ext>
            </a:extLst>
          </p:cNvPr>
          <p:cNvSpPr txBox="1"/>
          <p:nvPr/>
        </p:nvSpPr>
        <p:spPr>
          <a:xfrm>
            <a:off x="90311" y="3356501"/>
            <a:ext cx="8963378" cy="1703030"/>
          </a:xfrm>
          <a:custGeom>
            <a:avLst/>
            <a:gdLst>
              <a:gd name="connsiteX0" fmla="*/ 0 w 8963378"/>
              <a:gd name="connsiteY0" fmla="*/ 0 h 1703030"/>
              <a:gd name="connsiteX1" fmla="*/ 8963378 w 8963378"/>
              <a:gd name="connsiteY1" fmla="*/ 0 h 1703030"/>
              <a:gd name="connsiteX2" fmla="*/ 8963378 w 8963378"/>
              <a:gd name="connsiteY2" fmla="*/ 1703030 h 1703030"/>
              <a:gd name="connsiteX3" fmla="*/ 0 w 8963378"/>
              <a:gd name="connsiteY3" fmla="*/ 1703030 h 1703030"/>
              <a:gd name="connsiteX4" fmla="*/ 0 w 8963378"/>
              <a:gd name="connsiteY4" fmla="*/ 0 h 1703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3378" h="1703030" fill="none" extrusionOk="0">
                <a:moveTo>
                  <a:pt x="0" y="0"/>
                </a:moveTo>
                <a:cubicBezTo>
                  <a:pt x="1829824" y="-143182"/>
                  <a:pt x="6468074" y="-123185"/>
                  <a:pt x="8963378" y="0"/>
                </a:cubicBezTo>
                <a:cubicBezTo>
                  <a:pt x="8893997" y="487484"/>
                  <a:pt x="8877079" y="1179702"/>
                  <a:pt x="8963378" y="1703030"/>
                </a:cubicBezTo>
                <a:cubicBezTo>
                  <a:pt x="5345896" y="1661973"/>
                  <a:pt x="1319063" y="1602644"/>
                  <a:pt x="0" y="1703030"/>
                </a:cubicBezTo>
                <a:cubicBezTo>
                  <a:pt x="113630" y="1246576"/>
                  <a:pt x="124829" y="238584"/>
                  <a:pt x="0" y="0"/>
                </a:cubicBezTo>
                <a:close/>
              </a:path>
              <a:path w="8963378" h="1703030" stroke="0" extrusionOk="0">
                <a:moveTo>
                  <a:pt x="0" y="0"/>
                </a:moveTo>
                <a:cubicBezTo>
                  <a:pt x="4187482" y="-118874"/>
                  <a:pt x="6396154" y="84730"/>
                  <a:pt x="8963378" y="0"/>
                </a:cubicBezTo>
                <a:cubicBezTo>
                  <a:pt x="9026955" y="483905"/>
                  <a:pt x="9055182" y="1234506"/>
                  <a:pt x="8963378" y="1703030"/>
                </a:cubicBezTo>
                <a:cubicBezTo>
                  <a:pt x="6778658" y="1537292"/>
                  <a:pt x="3303801" y="1837462"/>
                  <a:pt x="0" y="1703030"/>
                </a:cubicBezTo>
                <a:cubicBezTo>
                  <a:pt x="114680" y="989092"/>
                  <a:pt x="47829" y="839456"/>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xmlns="" sd="2188382381">
                  <a:prstGeom prst="rect">
                    <a:avLst/>
                  </a:prstGeom>
                  <ask:type>
                    <ask:lineSketchCurved/>
                  </ask:type>
                </ask:lineSketchStyleProps>
              </a:ext>
            </a:extLst>
          </a:ln>
        </p:spPr>
        <p:txBody>
          <a:bodyPr wrap="square" rtlCol="0">
            <a:spAutoFit/>
          </a:bodyPr>
          <a:lstStyle/>
          <a:p>
            <a:pPr marL="342900" marR="0" lvl="0" indent="-3429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kumimoji="0" lang="en-US" sz="1800" b="0" i="0" u="none" strike="noStrike" kern="0" cap="none" spc="0" normalizeH="0" baseline="0" noProof="0" dirty="0" err="1">
                <a:ln>
                  <a:noFill/>
                </a:ln>
                <a:solidFill>
                  <a:srgbClr val="000000"/>
                </a:solidFill>
                <a:effectLst/>
                <a:uLnTx/>
                <a:uFillTx/>
                <a:sym typeface="Arial"/>
              </a:rPr>
              <a:t>Nêu</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cách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xác</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định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tổng</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doanh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thu</a:t>
            </a:r>
            <a:r>
              <a:rPr kumimoji="0" lang="en-US" sz="1800" b="0" i="0" u="none" strike="noStrike" kern="0" cap="none" spc="0" normalizeH="0" noProof="0" dirty="0">
                <a:ln>
                  <a:noFill/>
                </a:ln>
                <a:solidFill>
                  <a:srgbClr val="000000"/>
                </a:solidFill>
                <a:effectLst/>
                <a:uLnTx/>
                <a:uFillTx/>
                <a:sym typeface="Arial"/>
              </a:rPr>
              <a:t> du </a:t>
            </a:r>
            <a:r>
              <a:rPr kumimoji="0" lang="en-US" sz="1800" b="0" i="0" u="none" strike="noStrike" kern="0" cap="none" spc="0" normalizeH="0" noProof="0" dirty="0" err="1">
                <a:ln>
                  <a:noFill/>
                </a:ln>
                <a:solidFill>
                  <a:srgbClr val="000000"/>
                </a:solidFill>
                <a:effectLst/>
                <a:uLnTx/>
                <a:uFillTx/>
                <a:sym typeface="Arial"/>
              </a:rPr>
              <a:t>lịch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của</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tỉnh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Khánh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Hoà</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trong</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mỗi</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năm</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từ</a:t>
            </a:r>
            <a:r>
              <a:rPr kumimoji="0" lang="en-US" sz="1800" b="0" i="0" u="none" strike="noStrike" kern="0" cap="none" spc="0" normalizeH="0" noProof="0" dirty="0">
                <a:ln>
                  <a:noFill/>
                </a:ln>
                <a:solidFill>
                  <a:srgbClr val="000000"/>
                </a:solidFill>
                <a:effectLst/>
                <a:uLnTx/>
                <a:uFillTx/>
                <a:sym typeface="Arial"/>
              </a:rPr>
              <a:t> 2016 </a:t>
            </a:r>
            <a:r>
              <a:rPr kumimoji="0" lang="en-US" sz="1800" b="0" i="0" u="none" strike="noStrike" kern="0" cap="none" spc="0" normalizeH="0" noProof="0" dirty="0" err="1">
                <a:ln>
                  <a:noFill/>
                </a:ln>
                <a:solidFill>
                  <a:srgbClr val="000000"/>
                </a:solidFill>
                <a:effectLst/>
                <a:uLnTx/>
                <a:uFillTx/>
                <a:sym typeface="Arial"/>
              </a:rPr>
              <a:t>đến</a:t>
            </a:r>
            <a:r>
              <a:rPr kumimoji="0" lang="en-US" sz="1800" b="0" i="0" u="none" strike="noStrike" kern="0" cap="none" spc="0" normalizeH="0" noProof="0" dirty="0">
                <a:ln>
                  <a:noFill/>
                </a:ln>
                <a:solidFill>
                  <a:srgbClr val="000000"/>
                </a:solidFill>
                <a:effectLst/>
                <a:uLnTx/>
                <a:uFillTx/>
                <a:sym typeface="Arial"/>
              </a:rPr>
              <a:t> 2020.</a:t>
            </a:r>
          </a:p>
          <a:p>
            <a:pPr marL="342900" marR="0" lvl="0" indent="-3429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lang="en-US" sz="1800" baseline="0" dirty="0" err="1"/>
              <a:t>Tìm</a:t>
            </a:r>
            <a:r>
              <a:rPr lang="en-US" sz="1800" dirty="0"/>
              <a:t> </a:t>
            </a:r>
            <a:r>
              <a:rPr lang="en-US" sz="1800" dirty="0" err="1"/>
              <a:t>hiểu</a:t>
            </a:r>
            <a:r>
              <a:rPr lang="en-US" sz="1800" dirty="0"/>
              <a:t> </a:t>
            </a:r>
            <a:r>
              <a:rPr lang="en-US" sz="1800" dirty="0" err="1"/>
              <a:t>nguyên</a:t>
            </a:r>
            <a:r>
              <a:rPr lang="en-US" sz="1800" dirty="0"/>
              <a:t> </a:t>
            </a:r>
            <a:r>
              <a:rPr lang="en-US" sz="1800" dirty="0" err="1"/>
              <a:t>nhân</a:t>
            </a:r>
            <a:r>
              <a:rPr lang="en-US" sz="1800" dirty="0"/>
              <a:t> </a:t>
            </a:r>
            <a:r>
              <a:rPr lang="en-US" sz="1800" dirty="0" err="1"/>
              <a:t>và</a:t>
            </a:r>
            <a:r>
              <a:rPr lang="en-US" sz="1800" dirty="0"/>
              <a:t> </a:t>
            </a:r>
            <a:r>
              <a:rPr lang="en-US" sz="1800" dirty="0" err="1"/>
              <a:t>nêu</a:t>
            </a:r>
            <a:r>
              <a:rPr lang="en-US" sz="1800" dirty="0"/>
              <a:t> </a:t>
            </a:r>
            <a:r>
              <a:rPr lang="en-US" sz="1800" dirty="0" err="1"/>
              <a:t>một</a:t>
            </a:r>
            <a:r>
              <a:rPr lang="en-US" sz="1800" dirty="0"/>
              <a:t> </a:t>
            </a:r>
            <a:r>
              <a:rPr lang="en-US" sz="1800" dirty="0" err="1"/>
              <a:t>vài</a:t>
            </a:r>
            <a:r>
              <a:rPr lang="en-US" sz="1800" dirty="0"/>
              <a:t> </a:t>
            </a:r>
            <a:r>
              <a:rPr lang="en-US" sz="1800" dirty="0" err="1"/>
              <a:t>lí</a:t>
            </a:r>
            <a:r>
              <a:rPr lang="en-US" sz="1800" dirty="0"/>
              <a:t> do </a:t>
            </a:r>
            <a:r>
              <a:rPr lang="en-US" sz="1800" dirty="0" err="1"/>
              <a:t>vì</a:t>
            </a:r>
            <a:r>
              <a:rPr lang="en-US" sz="1800" dirty="0"/>
              <a:t> </a:t>
            </a:r>
            <a:r>
              <a:rPr lang="en-US" sz="1800" dirty="0" err="1"/>
              <a:t>sao</a:t>
            </a:r>
            <a:r>
              <a:rPr lang="en-US" sz="1800" dirty="0"/>
              <a:t> </a:t>
            </a:r>
            <a:r>
              <a:rPr lang="en-US" sz="1800" dirty="0" err="1"/>
              <a:t>tổng</a:t>
            </a:r>
            <a:r>
              <a:rPr lang="en-US" sz="1800" dirty="0"/>
              <a:t> </a:t>
            </a:r>
            <a:r>
              <a:rPr lang="en-US" sz="1800" dirty="0" err="1"/>
              <a:t>doanh</a:t>
            </a:r>
            <a:r>
              <a:rPr lang="en-US" sz="1800" dirty="0"/>
              <a:t> </a:t>
            </a:r>
            <a:r>
              <a:rPr lang="en-US" sz="1800" dirty="0" err="1"/>
              <a:t>thu</a:t>
            </a:r>
            <a:r>
              <a:rPr lang="en-US" sz="1800" dirty="0"/>
              <a:t> du </a:t>
            </a:r>
            <a:r>
              <a:rPr lang="en-US" sz="1800" dirty="0" err="1"/>
              <a:t>lịch</a:t>
            </a:r>
            <a:r>
              <a:rPr lang="en-US" sz="1800" dirty="0"/>
              <a:t> </a:t>
            </a:r>
            <a:r>
              <a:rPr lang="en-US" sz="1800" dirty="0" err="1"/>
              <a:t>của</a:t>
            </a:r>
            <a:r>
              <a:rPr lang="en-US" sz="1800" dirty="0"/>
              <a:t> </a:t>
            </a:r>
            <a:r>
              <a:rPr lang="en-US" sz="1800" dirty="0" err="1"/>
              <a:t>tỉnh</a:t>
            </a:r>
            <a:r>
              <a:rPr lang="en-US" sz="1800" dirty="0"/>
              <a:t> </a:t>
            </a:r>
            <a:r>
              <a:rPr lang="en-US" sz="1800" dirty="0" err="1"/>
              <a:t>Khánh</a:t>
            </a:r>
            <a:r>
              <a:rPr lang="en-US" sz="1800" dirty="0"/>
              <a:t> </a:t>
            </a:r>
            <a:r>
              <a:rPr lang="en-US" sz="1800" dirty="0" err="1"/>
              <a:t>Hoà</a:t>
            </a:r>
            <a:r>
              <a:rPr lang="en-US" sz="1800" dirty="0"/>
              <a:t> </a:t>
            </a:r>
            <a:r>
              <a:rPr lang="en-US" sz="1800" dirty="0" err="1"/>
              <a:t>trong</a:t>
            </a:r>
            <a:r>
              <a:rPr lang="en-US" sz="1800" dirty="0"/>
              <a:t> </a:t>
            </a:r>
            <a:r>
              <a:rPr lang="en-US" sz="1800" dirty="0" err="1"/>
              <a:t>năm</a:t>
            </a:r>
            <a:r>
              <a:rPr lang="en-US" sz="1800" dirty="0"/>
              <a:t> 2020 </a:t>
            </a:r>
            <a:r>
              <a:rPr lang="en-US" sz="1800" dirty="0" err="1"/>
              <a:t>giảm</a:t>
            </a:r>
            <a:r>
              <a:rPr lang="en-US" sz="1800" dirty="0"/>
              <a:t> so </a:t>
            </a:r>
            <a:r>
              <a:rPr lang="en-US" sz="1800" dirty="0" err="1"/>
              <a:t>với</a:t>
            </a:r>
            <a:r>
              <a:rPr lang="en-US" sz="1800" dirty="0"/>
              <a:t> </a:t>
            </a:r>
            <a:r>
              <a:rPr lang="en-US" sz="1800" dirty="0" err="1"/>
              <a:t>năm</a:t>
            </a:r>
            <a:r>
              <a:rPr lang="en-US" sz="1800" dirty="0"/>
              <a:t> 2019.</a:t>
            </a:r>
            <a:endParaRPr kumimoji="0" lang="en-US" sz="1800" b="0" i="0" u="none" strike="noStrike" kern="0" cap="none" spc="0" normalizeH="0" baseline="0" noProof="0" dirty="0">
              <a:ln>
                <a:noFill/>
              </a:ln>
              <a:solidFill>
                <a:srgbClr val="000000"/>
              </a:solidFill>
              <a:effectLst/>
              <a:uLnTx/>
              <a:uFillTx/>
              <a:sym typeface="Arial"/>
            </a:endParaRPr>
          </a:p>
        </p:txBody>
      </p:sp>
    </p:spTree>
    <p:extLst>
      <p:ext uri="{BB962C8B-B14F-4D97-AF65-F5344CB8AC3E}">
        <p14:creationId xmlns:p14="http://schemas.microsoft.com/office/powerpoint/2010/main" val="231953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par>
                                <p:cTn id="20" presetID="14" presetClass="entr" presetSubtype="1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Effect transition="in" filter="randombar(horizontal)">
                                      <p:cBhvr>
                                        <p:cTn id="27" dur="500"/>
                                        <p:tgtEl>
                                          <p:spTgt spid="7">
                                            <p:bg/>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3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1649" name="Google Shape;1649;p40"/>
          <p:cNvSpPr txBox="1">
            <a:spLocks noGrp="1"/>
          </p:cNvSpPr>
          <p:nvPr>
            <p:ph type="title"/>
          </p:nvPr>
        </p:nvSpPr>
        <p:spPr>
          <a:xfrm>
            <a:off x="821509" y="676407"/>
            <a:ext cx="7717500" cy="57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3600" dirty="0">
                <a:latin typeface="+mn-lt"/>
              </a:rPr>
              <a:t>KHỞI ĐỘNG</a:t>
            </a:r>
            <a:endParaRPr sz="3600" dirty="0">
              <a:latin typeface="+mn-lt"/>
            </a:endParaRPr>
          </a:p>
        </p:txBody>
      </p:sp>
      <p:grpSp>
        <p:nvGrpSpPr>
          <p:cNvPr id="1651" name="Google Shape;1651;p40"/>
          <p:cNvGrpSpPr/>
          <p:nvPr/>
        </p:nvGrpSpPr>
        <p:grpSpPr>
          <a:xfrm>
            <a:off x="7781073" y="3138991"/>
            <a:ext cx="513964" cy="446420"/>
            <a:chOff x="7305617" y="2737847"/>
            <a:chExt cx="513964" cy="446420"/>
          </a:xfrm>
        </p:grpSpPr>
        <p:sp>
          <p:nvSpPr>
            <p:cNvPr id="1652" name="Google Shape;1652;p40"/>
            <p:cNvSpPr/>
            <p:nvPr/>
          </p:nvSpPr>
          <p:spPr>
            <a:xfrm rot="1059603">
              <a:off x="7408939" y="2815926"/>
              <a:ext cx="403615" cy="10903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rot="1059603">
              <a:off x="7374386" y="2800423"/>
              <a:ext cx="434231" cy="139650"/>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rot="1059603">
              <a:off x="7351456" y="2996779"/>
              <a:ext cx="403615" cy="108448"/>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rot="1059603">
              <a:off x="7316690" y="2981243"/>
              <a:ext cx="434231" cy="140468"/>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6" name="Google Shape;1656;p40"/>
          <p:cNvGrpSpPr/>
          <p:nvPr/>
        </p:nvGrpSpPr>
        <p:grpSpPr>
          <a:xfrm>
            <a:off x="7154856" y="703322"/>
            <a:ext cx="626217" cy="689029"/>
            <a:chOff x="7289600" y="950423"/>
            <a:chExt cx="468200" cy="515162"/>
          </a:xfrm>
        </p:grpSpPr>
        <p:sp>
          <p:nvSpPr>
            <p:cNvPr id="1657" name="Google Shape;1657;p40"/>
            <p:cNvSpPr/>
            <p:nvPr/>
          </p:nvSpPr>
          <p:spPr>
            <a:xfrm>
              <a:off x="7302935" y="962994"/>
              <a:ext cx="441535"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89600" y="950423"/>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hought Bubble: Cloud 3">
            <a:extLst>
              <a:ext uri="{FF2B5EF4-FFF2-40B4-BE49-F238E27FC236}">
                <a16:creationId xmlns:a16="http://schemas.microsoft.com/office/drawing/2014/main" id="{BF37816A-963A-46C1-9423-BFE9EDB94371}"/>
              </a:ext>
            </a:extLst>
          </p:cNvPr>
          <p:cNvSpPr/>
          <p:nvPr/>
        </p:nvSpPr>
        <p:spPr>
          <a:xfrm>
            <a:off x="3389493" y="1573190"/>
            <a:ext cx="4905531" cy="1912738"/>
          </a:xfrm>
          <a:prstGeom prst="cloudCallout">
            <a:avLst>
              <a:gd name="adj1" fmla="val -77325"/>
              <a:gd name="adj2" fmla="val 12538"/>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err="1">
                <a:solidFill>
                  <a:schemeClr val="tx1"/>
                </a:solidFill>
              </a:rPr>
              <a:t>Làm</a:t>
            </a:r>
            <a:r>
              <a:rPr lang="en-US" sz="2000" dirty="0">
                <a:solidFill>
                  <a:schemeClr val="tx1"/>
                </a:solidFill>
              </a:rPr>
              <a:t> </a:t>
            </a:r>
            <a:r>
              <a:rPr lang="en-US" sz="2000" dirty="0" err="1">
                <a:solidFill>
                  <a:schemeClr val="tx1"/>
                </a:solidFill>
              </a:rPr>
              <a:t>thế</a:t>
            </a:r>
            <a:r>
              <a:rPr lang="en-US" sz="2000" dirty="0">
                <a:solidFill>
                  <a:schemeClr val="tx1"/>
                </a:solidFill>
              </a:rPr>
              <a:t> </a:t>
            </a:r>
            <a:r>
              <a:rPr lang="en-US" sz="2000" dirty="0" err="1">
                <a:solidFill>
                  <a:schemeClr val="tx1"/>
                </a:solidFill>
              </a:rPr>
              <a:t>nào</a:t>
            </a:r>
            <a:r>
              <a:rPr lang="en-US" sz="2000" dirty="0">
                <a:solidFill>
                  <a:schemeClr val="tx1"/>
                </a:solidFill>
              </a:rPr>
              <a:t> </a:t>
            </a:r>
            <a:r>
              <a:rPr lang="en-US" sz="2000" dirty="0" err="1">
                <a:solidFill>
                  <a:schemeClr val="tx1"/>
                </a:solidFill>
              </a:rPr>
              <a:t>để</a:t>
            </a:r>
            <a:r>
              <a:rPr lang="en-US" sz="2000" dirty="0">
                <a:solidFill>
                  <a:schemeClr val="tx1"/>
                </a:solidFill>
              </a:rPr>
              <a:t> </a:t>
            </a:r>
            <a:r>
              <a:rPr lang="en-US" sz="2000" dirty="0" err="1">
                <a:solidFill>
                  <a:schemeClr val="tx1"/>
                </a:solidFill>
              </a:rPr>
              <a:t>biểu</a:t>
            </a:r>
            <a:r>
              <a:rPr lang="en-US" sz="2000" dirty="0">
                <a:solidFill>
                  <a:schemeClr val="tx1"/>
                </a:solidFill>
              </a:rPr>
              <a:t> </a:t>
            </a:r>
            <a:r>
              <a:rPr lang="en-US" sz="2000" dirty="0" err="1">
                <a:solidFill>
                  <a:schemeClr val="tx1"/>
                </a:solidFill>
              </a:rPr>
              <a:t>diễn</a:t>
            </a:r>
            <a:r>
              <a:rPr lang="en-US" sz="2000" dirty="0">
                <a:solidFill>
                  <a:schemeClr val="tx1"/>
                </a:solidFill>
              </a:rPr>
              <a:t> </a:t>
            </a:r>
            <a:r>
              <a:rPr lang="en-US" sz="2000" dirty="0" err="1">
                <a:solidFill>
                  <a:schemeClr val="tx1"/>
                </a:solidFill>
              </a:rPr>
              <a:t>dữ</a:t>
            </a:r>
            <a:r>
              <a:rPr lang="en-US" sz="2000" dirty="0">
                <a:solidFill>
                  <a:schemeClr val="tx1"/>
                </a:solidFill>
              </a:rPr>
              <a:t> </a:t>
            </a:r>
            <a:r>
              <a:rPr lang="en-US" sz="2000" dirty="0" err="1">
                <a:solidFill>
                  <a:schemeClr val="tx1"/>
                </a:solidFill>
              </a:rPr>
              <a:t>liệu</a:t>
            </a:r>
            <a:r>
              <a:rPr lang="en-US" sz="2000" dirty="0">
                <a:solidFill>
                  <a:schemeClr val="tx1"/>
                </a:solidFill>
              </a:rPr>
              <a:t> </a:t>
            </a:r>
            <a:r>
              <a:rPr lang="en-US" sz="2000" dirty="0" err="1">
                <a:solidFill>
                  <a:schemeClr val="tx1"/>
                </a:solidFill>
              </a:rPr>
              <a:t>đã</a:t>
            </a:r>
            <a:r>
              <a:rPr lang="en-US" sz="2000" dirty="0">
                <a:solidFill>
                  <a:schemeClr val="tx1"/>
                </a:solidFill>
              </a:rPr>
              <a:t> </a:t>
            </a:r>
            <a:r>
              <a:rPr lang="en-US" sz="2000" dirty="0" err="1">
                <a:solidFill>
                  <a:schemeClr val="tx1"/>
                </a:solidFill>
              </a:rPr>
              <a:t>được</a:t>
            </a:r>
            <a:r>
              <a:rPr lang="en-US" sz="2000" dirty="0">
                <a:solidFill>
                  <a:schemeClr val="tx1"/>
                </a:solidFill>
              </a:rPr>
              <a:t> </a:t>
            </a:r>
            <a:r>
              <a:rPr lang="en-US" sz="2000" dirty="0" err="1">
                <a:solidFill>
                  <a:schemeClr val="tx1"/>
                </a:solidFill>
              </a:rPr>
              <a:t>thu</a:t>
            </a:r>
            <a:r>
              <a:rPr lang="en-US" sz="2000" dirty="0">
                <a:solidFill>
                  <a:schemeClr val="tx1"/>
                </a:solidFill>
              </a:rPr>
              <a:t> </a:t>
            </a:r>
            <a:r>
              <a:rPr lang="en-US" sz="2000" dirty="0" err="1">
                <a:solidFill>
                  <a:schemeClr val="tx1"/>
                </a:solidFill>
              </a:rPr>
              <a:t>thập</a:t>
            </a:r>
            <a:r>
              <a:rPr lang="en-US" sz="2000" dirty="0">
                <a:solidFill>
                  <a:schemeClr val="tx1"/>
                </a:solidFill>
              </a:rPr>
              <a:t> </a:t>
            </a:r>
            <a:r>
              <a:rPr lang="en-US" sz="2000" dirty="0" err="1">
                <a:solidFill>
                  <a:schemeClr val="tx1"/>
                </a:solidFill>
              </a:rPr>
              <a:t>và</a:t>
            </a:r>
            <a:r>
              <a:rPr lang="en-US" sz="2000" dirty="0">
                <a:solidFill>
                  <a:schemeClr val="tx1"/>
                </a:solidFill>
              </a:rPr>
              <a:t> </a:t>
            </a:r>
            <a:r>
              <a:rPr lang="en-US" sz="2000" dirty="0" err="1">
                <a:solidFill>
                  <a:schemeClr val="tx1"/>
                </a:solidFill>
              </a:rPr>
              <a:t>phân</a:t>
            </a:r>
            <a:r>
              <a:rPr lang="en-US" sz="2000" dirty="0">
                <a:solidFill>
                  <a:schemeClr val="tx1"/>
                </a:solidFill>
              </a:rPr>
              <a:t> </a:t>
            </a:r>
            <a:r>
              <a:rPr lang="en-US" sz="2000" dirty="0" err="1">
                <a:solidFill>
                  <a:schemeClr val="tx1"/>
                </a:solidFill>
              </a:rPr>
              <a:t>loại</a:t>
            </a:r>
            <a:r>
              <a:rPr lang="en-US" sz="2000" dirty="0">
                <a:solidFill>
                  <a:schemeClr val="tx1"/>
                </a:solidFill>
              </a:rPr>
              <a:t>?</a:t>
            </a:r>
          </a:p>
        </p:txBody>
      </p:sp>
      <p:pic>
        <p:nvPicPr>
          <p:cNvPr id="6" name="Picture 5">
            <a:extLst>
              <a:ext uri="{FF2B5EF4-FFF2-40B4-BE49-F238E27FC236}">
                <a16:creationId xmlns:a16="http://schemas.microsoft.com/office/drawing/2014/main" id="{A95C251F-19FC-4311-A9F9-314E4FAC4D4F}"/>
              </a:ext>
            </a:extLst>
          </p:cNvPr>
          <p:cNvPicPr>
            <a:picLocks noChangeAspect="1"/>
          </p:cNvPicPr>
          <p:nvPr/>
        </p:nvPicPr>
        <p:blipFill>
          <a:blip r:embed="rId3">
            <a:clrChange>
              <a:clrFrom>
                <a:srgbClr val="FFF8F5"/>
              </a:clrFrom>
              <a:clrTo>
                <a:srgbClr val="FFF8F5">
                  <a:alpha val="0"/>
                </a:srgbClr>
              </a:clrTo>
            </a:clrChange>
          </a:blip>
          <a:stretch>
            <a:fillRect/>
          </a:stretch>
        </p:blipFill>
        <p:spPr>
          <a:xfrm>
            <a:off x="371898" y="2382903"/>
            <a:ext cx="2960023" cy="2405018"/>
          </a:xfrm>
          <a:prstGeom prst="rect">
            <a:avLst/>
          </a:prstGeom>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965;p48">
            <a:extLst>
              <a:ext uri="{FF2B5EF4-FFF2-40B4-BE49-F238E27FC236}">
                <a16:creationId xmlns:a16="http://schemas.microsoft.com/office/drawing/2014/main" id="{48142159-9E21-4BEE-9C8D-797414D6C145}"/>
              </a:ext>
            </a:extLst>
          </p:cNvPr>
          <p:cNvSpPr txBox="1">
            <a:spLocks/>
          </p:cNvSpPr>
          <p:nvPr/>
        </p:nvSpPr>
        <p:spPr>
          <a:xfrm>
            <a:off x="349289" y="219563"/>
            <a:ext cx="836710" cy="388450"/>
          </a:xfrm>
          <a:prstGeom prst="roundRect">
            <a:avLst/>
          </a:prstGeom>
          <a:solidFill>
            <a:srgbClr val="FFFF00"/>
          </a:solidFill>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Arial"/>
                <a:cs typeface="Arial"/>
                <a:sym typeface="Arial"/>
              </a:rPr>
              <a:t>HĐ3</a:t>
            </a:r>
          </a:p>
        </p:txBody>
      </p:sp>
      <p:pic>
        <p:nvPicPr>
          <p:cNvPr id="5" name="Picture 4">
            <a:extLst>
              <a:ext uri="{FF2B5EF4-FFF2-40B4-BE49-F238E27FC236}">
                <a16:creationId xmlns:a16="http://schemas.microsoft.com/office/drawing/2014/main" id="{9C69D079-5B15-4969-96D2-5F770E16D7C4}"/>
              </a:ext>
            </a:extLst>
          </p:cNvPr>
          <p:cNvPicPr>
            <a:picLocks noChangeAspect="1"/>
          </p:cNvPicPr>
          <p:nvPr/>
        </p:nvPicPr>
        <p:blipFill>
          <a:blip r:embed="rId2"/>
          <a:stretch>
            <a:fillRect/>
          </a:stretch>
        </p:blipFill>
        <p:spPr>
          <a:xfrm>
            <a:off x="2367487" y="84096"/>
            <a:ext cx="2385135" cy="1976671"/>
          </a:xfrm>
          <a:prstGeom prst="rect">
            <a:avLst/>
          </a:prstGeom>
        </p:spPr>
      </p:pic>
      <p:pic>
        <p:nvPicPr>
          <p:cNvPr id="6" name="Picture 5">
            <a:extLst>
              <a:ext uri="{FF2B5EF4-FFF2-40B4-BE49-F238E27FC236}">
                <a16:creationId xmlns:a16="http://schemas.microsoft.com/office/drawing/2014/main" id="{F85F5C39-BF90-4BCA-89B3-41DC6D7E4A69}"/>
              </a:ext>
            </a:extLst>
          </p:cNvPr>
          <p:cNvPicPr>
            <a:picLocks noChangeAspect="1"/>
          </p:cNvPicPr>
          <p:nvPr/>
        </p:nvPicPr>
        <p:blipFill>
          <a:blip r:embed="rId3"/>
          <a:stretch>
            <a:fillRect/>
          </a:stretch>
        </p:blipFill>
        <p:spPr>
          <a:xfrm>
            <a:off x="4812472" y="84083"/>
            <a:ext cx="2243275" cy="1976671"/>
          </a:xfrm>
          <a:prstGeom prst="rect">
            <a:avLst/>
          </a:prstGeom>
        </p:spPr>
      </p:pic>
      <p:sp>
        <p:nvSpPr>
          <p:cNvPr id="7" name="TextBox 6">
            <a:extLst>
              <a:ext uri="{FF2B5EF4-FFF2-40B4-BE49-F238E27FC236}">
                <a16:creationId xmlns:a16="http://schemas.microsoft.com/office/drawing/2014/main" id="{B2D3EDEF-E5B0-4EEB-A5B5-A1CFCD7B62A6}"/>
              </a:ext>
            </a:extLst>
          </p:cNvPr>
          <p:cNvSpPr txBox="1"/>
          <p:nvPr/>
        </p:nvSpPr>
        <p:spPr>
          <a:xfrm>
            <a:off x="547511" y="2208929"/>
            <a:ext cx="8252178" cy="2805320"/>
          </a:xfrm>
          <a:custGeom>
            <a:avLst/>
            <a:gdLst>
              <a:gd name="connsiteX0" fmla="*/ 0 w 8252178"/>
              <a:gd name="connsiteY0" fmla="*/ 0 h 2805320"/>
              <a:gd name="connsiteX1" fmla="*/ 8252178 w 8252178"/>
              <a:gd name="connsiteY1" fmla="*/ 0 h 2805320"/>
              <a:gd name="connsiteX2" fmla="*/ 8252178 w 8252178"/>
              <a:gd name="connsiteY2" fmla="*/ 2805320 h 2805320"/>
              <a:gd name="connsiteX3" fmla="*/ 0 w 8252178"/>
              <a:gd name="connsiteY3" fmla="*/ 2805320 h 2805320"/>
              <a:gd name="connsiteX4" fmla="*/ 0 w 8252178"/>
              <a:gd name="connsiteY4" fmla="*/ 0 h 280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2178" h="2805320" fill="none" extrusionOk="0">
                <a:moveTo>
                  <a:pt x="0" y="0"/>
                </a:moveTo>
                <a:cubicBezTo>
                  <a:pt x="842039" y="-143182"/>
                  <a:pt x="6487237" y="-123185"/>
                  <a:pt x="8252178" y="0"/>
                </a:cubicBezTo>
                <a:cubicBezTo>
                  <a:pt x="8418008" y="556259"/>
                  <a:pt x="8155727" y="1515966"/>
                  <a:pt x="8252178" y="2805320"/>
                </a:cubicBezTo>
                <a:cubicBezTo>
                  <a:pt x="5058111" y="2764263"/>
                  <a:pt x="2751653" y="2704934"/>
                  <a:pt x="0" y="2805320"/>
                </a:cubicBezTo>
                <a:cubicBezTo>
                  <a:pt x="-150974" y="1709893"/>
                  <a:pt x="12648" y="350136"/>
                  <a:pt x="0" y="0"/>
                </a:cubicBezTo>
                <a:close/>
              </a:path>
              <a:path w="8252178" h="2805320" stroke="0" extrusionOk="0">
                <a:moveTo>
                  <a:pt x="0" y="0"/>
                </a:moveTo>
                <a:cubicBezTo>
                  <a:pt x="1266972" y="-118874"/>
                  <a:pt x="6063021" y="84730"/>
                  <a:pt x="8252178" y="0"/>
                </a:cubicBezTo>
                <a:cubicBezTo>
                  <a:pt x="8319944" y="1267328"/>
                  <a:pt x="8365314" y="2315301"/>
                  <a:pt x="8252178" y="2805320"/>
                </a:cubicBezTo>
                <a:cubicBezTo>
                  <a:pt x="4269216" y="2639582"/>
                  <a:pt x="2862439" y="2939752"/>
                  <a:pt x="0" y="2805320"/>
                </a:cubicBezTo>
                <a:cubicBezTo>
                  <a:pt x="-18077" y="1977139"/>
                  <a:pt x="-50488" y="1237217"/>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xmlns="" sd="2188382381">
                  <a:prstGeom prst="rect">
                    <a:avLst/>
                  </a:prstGeom>
                  <ask:type>
                    <ask:lineSketchCurved/>
                  </ask:type>
                </ask:lineSketchStyleProps>
              </a:ext>
            </a:extLst>
          </a:ln>
        </p:spPr>
        <p:txBody>
          <a:bodyPr wrap="square" rtlCol="0">
            <a:spAutoFit/>
          </a:bodyPr>
          <a:lstStyle/>
          <a:p>
            <a:pPr algn="just">
              <a:lnSpc>
                <a:spcPct val="150000"/>
              </a:lnSpc>
            </a:pPr>
            <a:r>
              <a:rPr lang="nl-NL" sz="2000" dirty="0"/>
              <a:t>a) Tổng doanh thu của tỉnh Khánh Hòa trong mỗi năm từ 2016 đến 2020 lần lượt là: 12 929,7 tỉ đồng; 17 300 tỉ đồng; 21 819,6 tỉ đồng; 27 100 tỉ đồng; 6 946,2 tỉ đồng. </a:t>
            </a:r>
            <a:endParaRPr lang="en-US" sz="2000" dirty="0"/>
          </a:p>
          <a:p>
            <a:pPr algn="just">
              <a:lnSpc>
                <a:spcPct val="150000"/>
              </a:lnSpc>
            </a:pPr>
            <a:r>
              <a:rPr lang="nl-NL" sz="2000" dirty="0"/>
              <a:t>b) Nguyên nhân khiến tổng doanh thu du lịch của tỉnh Khánh Hòa trong năm 2020 giảm so với năm 2019: do ảnh hưởng của đại dịch Covid – 19 kéo dài và diễn biến phức tạp. </a:t>
            </a:r>
            <a:endParaRPr lang="en-US" sz="2000" dirty="0"/>
          </a:p>
        </p:txBody>
      </p:sp>
    </p:spTree>
    <p:extLst>
      <p:ext uri="{BB962C8B-B14F-4D97-AF65-F5344CB8AC3E}">
        <p14:creationId xmlns:p14="http://schemas.microsoft.com/office/powerpoint/2010/main" val="4101764351"/>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randombar(horizontal)">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67"/>
        <p:cNvGrpSpPr/>
        <p:nvPr/>
      </p:nvGrpSpPr>
      <p:grpSpPr>
        <a:xfrm>
          <a:off x="0" y="0"/>
          <a:ext cx="0" cy="0"/>
          <a:chOff x="0" y="0"/>
          <a:chExt cx="0" cy="0"/>
        </a:xfrm>
      </p:grpSpPr>
      <p:sp>
        <p:nvSpPr>
          <p:cNvPr id="2068" name="Google Shape;2068;p51"/>
          <p:cNvSpPr txBox="1">
            <a:spLocks noGrp="1"/>
          </p:cNvSpPr>
          <p:nvPr>
            <p:ph type="body" idx="1"/>
          </p:nvPr>
        </p:nvSpPr>
        <p:spPr>
          <a:xfrm>
            <a:off x="1896534" y="320689"/>
            <a:ext cx="3251200" cy="2004823"/>
          </a:xfrm>
          <a:prstGeom prst="wedgeRoundRectCallout">
            <a:avLst>
              <a:gd name="adj1" fmla="val 52164"/>
              <a:gd name="adj2" fmla="val 75451"/>
              <a:gd name="adj3" fmla="val 16667"/>
            </a:avLst>
          </a:prstGeom>
          <a:solidFill>
            <a:schemeClr val="bg1"/>
          </a:solidFill>
        </p:spPr>
        <p:txBody>
          <a:bodyPr spcFirstLastPara="1" wrap="square" lIns="0" tIns="0" rIns="0" bIns="0" anchor="ctr" anchorCtr="0">
            <a:noAutofit/>
          </a:bodyPr>
          <a:lstStyle/>
          <a:p>
            <a:pPr marL="0" marR="0" algn="just">
              <a:lnSpc>
                <a:spcPct val="150000"/>
              </a:lnSpc>
              <a:spcBef>
                <a:spcPts val="0"/>
              </a:spcBef>
              <a:spcAft>
                <a:spcPts val="600"/>
              </a:spcAft>
            </a:pPr>
            <a:r>
              <a:rPr lang="en-US" sz="2400" dirty="0" err="1">
                <a:latin typeface="+mn-lt"/>
                <a:ea typeface="Calibri" panose="020F0502020204030204" pitchFamily="34" charset="0"/>
                <a:cs typeface="Times New Roman" panose="02020603050405020304" pitchFamily="18" charset="0"/>
              </a:rPr>
              <a:t>D</a:t>
            </a:r>
            <a:r>
              <a:rPr lang="en-US" sz="2400" dirty="0" err="1">
                <a:effectLst/>
                <a:latin typeface="+mn-lt"/>
                <a:ea typeface="Calibri" panose="020F0502020204030204" pitchFamily="34" charset="0"/>
                <a:cs typeface="Times New Roman" panose="02020603050405020304" pitchFamily="18" charset="0"/>
              </a:rPr>
              <a:t>ữ</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liệu</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thống</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kê</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có</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thể</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biểu</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diễn</a:t>
            </a:r>
            <a:r>
              <a:rPr lang="en-US" sz="2400" dirty="0">
                <a:effectLst/>
                <a:latin typeface="+mn-lt"/>
                <a:ea typeface="Calibri" panose="020F0502020204030204" pitchFamily="34" charset="0"/>
                <a:cs typeface="Times New Roman" panose="02020603050405020304" pitchFamily="18" charset="0"/>
              </a:rPr>
              <a:t> ở </a:t>
            </a:r>
            <a:r>
              <a:rPr lang="en-US" sz="2400" dirty="0" err="1">
                <a:effectLst/>
                <a:latin typeface="+mn-lt"/>
                <a:ea typeface="Calibri" panose="020F0502020204030204" pitchFamily="34" charset="0"/>
                <a:cs typeface="Times New Roman" panose="02020603050405020304" pitchFamily="18" charset="0"/>
              </a:rPr>
              <a:t>dạng</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bảng</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dữ</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liệu</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và</a:t>
            </a:r>
            <a:r>
              <a:rPr lang="en-US" sz="2400" dirty="0">
                <a:effectLst/>
                <a:latin typeface="+mn-lt"/>
                <a:ea typeface="Calibri" panose="020F0502020204030204" pitchFamily="34" charset="0"/>
                <a:cs typeface="Times New Roman" panose="02020603050405020304" pitchFamily="18" charset="0"/>
              </a:rPr>
              <a:t> ở </a:t>
            </a:r>
            <a:r>
              <a:rPr lang="en-US" sz="2400" dirty="0" err="1">
                <a:effectLst/>
                <a:latin typeface="+mn-lt"/>
                <a:ea typeface="Calibri" panose="020F0502020204030204" pitchFamily="34" charset="0"/>
                <a:cs typeface="Times New Roman" panose="02020603050405020304" pitchFamily="18" charset="0"/>
              </a:rPr>
              <a:t>dạng</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biểu</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đồ</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cột</a:t>
            </a:r>
            <a:r>
              <a:rPr lang="en-US" sz="2400" dirty="0">
                <a:effectLst/>
                <a:latin typeface="+mn-lt"/>
                <a:ea typeface="Calibri" panose="020F0502020204030204" pitchFamily="34"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8">
                                            <p:bg/>
                                          </p:spTgt>
                                        </p:tgtEl>
                                        <p:attrNameLst>
                                          <p:attrName>style.visibility</p:attrName>
                                        </p:attrNameLst>
                                      </p:cBhvr>
                                      <p:to>
                                        <p:strVal val="visible"/>
                                      </p:to>
                                    </p:set>
                                    <p:anim calcmode="lin" valueType="num">
                                      <p:cBhvr additive="base">
                                        <p:cTn id="7" dur="500" fill="hold"/>
                                        <p:tgtEl>
                                          <p:spTgt spid="206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068">
                                            <p:bg/>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068">
                                            <p:txEl>
                                              <p:pRg st="0" end="0"/>
                                            </p:txEl>
                                          </p:spTgt>
                                        </p:tgtEl>
                                        <p:attrNameLst>
                                          <p:attrName>style.visibility</p:attrName>
                                        </p:attrNameLst>
                                      </p:cBhvr>
                                      <p:to>
                                        <p:strVal val="visible"/>
                                      </p:to>
                                    </p:set>
                                    <p:anim calcmode="lin" valueType="num">
                                      <p:cBhvr additive="base">
                                        <p:cTn id="12" dur="500" fill="hold"/>
                                        <p:tgtEl>
                                          <p:spTgt spid="206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6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FB1AFE-64F3-4025-96D1-0B32A7AD6220}"/>
              </a:ext>
            </a:extLst>
          </p:cNvPr>
          <p:cNvPicPr>
            <a:picLocks noChangeAspect="1"/>
          </p:cNvPicPr>
          <p:nvPr/>
        </p:nvPicPr>
        <p:blipFill>
          <a:blip r:embed="rId2"/>
          <a:stretch>
            <a:fillRect/>
          </a:stretch>
        </p:blipFill>
        <p:spPr>
          <a:xfrm>
            <a:off x="3284586" y="2393422"/>
            <a:ext cx="2903252" cy="2427441"/>
          </a:xfrm>
          <a:prstGeom prst="rect">
            <a:avLst/>
          </a:prstGeom>
        </p:spPr>
      </p:pic>
      <p:sp>
        <p:nvSpPr>
          <p:cNvPr id="5" name="Google Shape;1838;p46">
            <a:extLst>
              <a:ext uri="{FF2B5EF4-FFF2-40B4-BE49-F238E27FC236}">
                <a16:creationId xmlns:a16="http://schemas.microsoft.com/office/drawing/2014/main" id="{701EC823-084B-4E86-8CD7-F23A2449FBC0}"/>
              </a:ext>
            </a:extLst>
          </p:cNvPr>
          <p:cNvSpPr txBox="1">
            <a:spLocks/>
          </p:cNvSpPr>
          <p:nvPr/>
        </p:nvSpPr>
        <p:spPr>
          <a:xfrm>
            <a:off x="558989" y="199817"/>
            <a:ext cx="927024" cy="27727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i="1" dirty="0" err="1">
                <a:solidFill>
                  <a:schemeClr val="bg2">
                    <a:lumMod val="50000"/>
                  </a:schemeClr>
                </a:solidFill>
                <a:latin typeface="+mn-lt"/>
              </a:rPr>
              <a:t>Ví</a:t>
            </a:r>
            <a:r>
              <a:rPr lang="en-US" sz="1800" i="1" dirty="0">
                <a:solidFill>
                  <a:schemeClr val="bg2">
                    <a:lumMod val="50000"/>
                  </a:schemeClr>
                </a:solidFill>
                <a:latin typeface="+mn-lt"/>
              </a:rPr>
              <a:t> </a:t>
            </a:r>
            <a:r>
              <a:rPr lang="en-US" sz="1800" i="1" dirty="0" err="1">
                <a:solidFill>
                  <a:schemeClr val="bg2">
                    <a:lumMod val="50000"/>
                  </a:schemeClr>
                </a:solidFill>
                <a:latin typeface="+mn-lt"/>
              </a:rPr>
              <a:t>dụ</a:t>
            </a:r>
            <a:r>
              <a:rPr lang="en-US" sz="1800" i="1" dirty="0">
                <a:solidFill>
                  <a:schemeClr val="bg2">
                    <a:lumMod val="50000"/>
                  </a:schemeClr>
                </a:solidFill>
                <a:latin typeface="+mn-lt"/>
              </a:rPr>
              <a:t> 4</a:t>
            </a:r>
          </a:p>
        </p:txBody>
      </p:sp>
      <p:sp>
        <p:nvSpPr>
          <p:cNvPr id="6" name="TextBox 5">
            <a:extLst>
              <a:ext uri="{FF2B5EF4-FFF2-40B4-BE49-F238E27FC236}">
                <a16:creationId xmlns:a16="http://schemas.microsoft.com/office/drawing/2014/main" id="{A82C17C1-253B-425A-A621-A281440171BD}"/>
              </a:ext>
            </a:extLst>
          </p:cNvPr>
          <p:cNvSpPr txBox="1"/>
          <p:nvPr/>
        </p:nvSpPr>
        <p:spPr>
          <a:xfrm>
            <a:off x="558989" y="588587"/>
            <a:ext cx="8354445" cy="1754326"/>
          </a:xfrm>
          <a:custGeom>
            <a:avLst/>
            <a:gdLst>
              <a:gd name="connsiteX0" fmla="*/ 0 w 8354445"/>
              <a:gd name="connsiteY0" fmla="*/ 0 h 1703030"/>
              <a:gd name="connsiteX1" fmla="*/ 8354445 w 8354445"/>
              <a:gd name="connsiteY1" fmla="*/ 0 h 1703030"/>
              <a:gd name="connsiteX2" fmla="*/ 8354445 w 8354445"/>
              <a:gd name="connsiteY2" fmla="*/ 1703030 h 1703030"/>
              <a:gd name="connsiteX3" fmla="*/ 0 w 8354445"/>
              <a:gd name="connsiteY3" fmla="*/ 1703030 h 1703030"/>
              <a:gd name="connsiteX4" fmla="*/ 0 w 8354445"/>
              <a:gd name="connsiteY4" fmla="*/ 0 h 1703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445" h="1703030" fill="none" extrusionOk="0">
                <a:moveTo>
                  <a:pt x="0" y="0"/>
                </a:moveTo>
                <a:cubicBezTo>
                  <a:pt x="4058746" y="-143182"/>
                  <a:pt x="6447150" y="-123185"/>
                  <a:pt x="8354445" y="0"/>
                </a:cubicBezTo>
                <a:cubicBezTo>
                  <a:pt x="8285064" y="487484"/>
                  <a:pt x="8268146" y="1179702"/>
                  <a:pt x="8354445" y="1703030"/>
                </a:cubicBezTo>
                <a:cubicBezTo>
                  <a:pt x="7006602" y="1661973"/>
                  <a:pt x="3098542" y="1602644"/>
                  <a:pt x="0" y="1703030"/>
                </a:cubicBezTo>
                <a:cubicBezTo>
                  <a:pt x="113630" y="1246576"/>
                  <a:pt x="124829" y="238584"/>
                  <a:pt x="0" y="0"/>
                </a:cubicBezTo>
                <a:close/>
              </a:path>
              <a:path w="8354445" h="1703030" stroke="0" extrusionOk="0">
                <a:moveTo>
                  <a:pt x="0" y="0"/>
                </a:moveTo>
                <a:cubicBezTo>
                  <a:pt x="3388709" y="-118874"/>
                  <a:pt x="7508263" y="84730"/>
                  <a:pt x="8354445" y="0"/>
                </a:cubicBezTo>
                <a:cubicBezTo>
                  <a:pt x="8418022" y="483905"/>
                  <a:pt x="8446249" y="1234506"/>
                  <a:pt x="8354445" y="1703030"/>
                </a:cubicBezTo>
                <a:cubicBezTo>
                  <a:pt x="4990503" y="1537292"/>
                  <a:pt x="2199237" y="1837462"/>
                  <a:pt x="0" y="1703030"/>
                </a:cubicBezTo>
                <a:cubicBezTo>
                  <a:pt x="114680" y="989092"/>
                  <a:pt x="47829" y="839456"/>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xmlns="" sd="2188382381">
                  <a:prstGeom prst="rect">
                    <a:avLst/>
                  </a:prstGeom>
                  <ask:type>
                    <ask:lineSketchCurved/>
                  </ask:type>
                </ask:lineSketchStyleProps>
              </a:ext>
            </a:extLst>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err="1">
                <a:ln>
                  <a:noFill/>
                </a:ln>
                <a:solidFill>
                  <a:srgbClr val="000000"/>
                </a:solidFill>
                <a:effectLst/>
                <a:uLnTx/>
                <a:uFillTx/>
                <a:latin typeface="Arial"/>
                <a:cs typeface="Arial"/>
                <a:sym typeface="Arial"/>
              </a:rPr>
              <a:t>Biểu</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đồ</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cột</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kép</a:t>
            </a:r>
            <a:r>
              <a:rPr kumimoji="0" lang="en-US" sz="1800" b="0" i="0" u="none" strike="noStrike" kern="0" cap="none" spc="0" normalizeH="0" noProof="0" dirty="0">
                <a:ln>
                  <a:noFill/>
                </a:ln>
                <a:solidFill>
                  <a:srgbClr val="000000"/>
                </a:solidFill>
                <a:effectLst/>
                <a:uLnTx/>
                <a:uFillTx/>
                <a:latin typeface="Arial"/>
                <a:cs typeface="Arial"/>
                <a:sym typeface="Arial"/>
              </a:rPr>
              <a:t> ở </a:t>
            </a:r>
            <a:r>
              <a:rPr kumimoji="0" lang="en-US" sz="1800" b="0" i="0" u="none" strike="noStrike" kern="0" cap="none" spc="0" normalizeH="0" noProof="0" dirty="0" err="1">
                <a:ln>
                  <a:noFill/>
                </a:ln>
                <a:solidFill>
                  <a:srgbClr val="000000"/>
                </a:solidFill>
                <a:effectLst/>
                <a:uLnTx/>
                <a:uFillTx/>
                <a:latin typeface="Arial"/>
                <a:cs typeface="Arial"/>
                <a:sym typeface="Arial"/>
              </a:rPr>
              <a:t>Hình</a:t>
            </a:r>
            <a:r>
              <a:rPr kumimoji="0" lang="en-US" sz="1800" b="0" i="0" u="none" strike="noStrike" kern="0" cap="none" spc="0" normalizeH="0" noProof="0" dirty="0">
                <a:ln>
                  <a:noFill/>
                </a:ln>
                <a:solidFill>
                  <a:srgbClr val="000000"/>
                </a:solidFill>
                <a:effectLst/>
                <a:uLnTx/>
                <a:uFillTx/>
                <a:latin typeface="Arial"/>
                <a:cs typeface="Arial"/>
                <a:sym typeface="Arial"/>
              </a:rPr>
              <a:t> 2 </a:t>
            </a:r>
            <a:r>
              <a:rPr kumimoji="0" lang="en-US" sz="1800" b="0" i="0" u="none" strike="noStrike" kern="0" cap="none" spc="0" normalizeH="0" noProof="0" dirty="0" err="1">
                <a:ln>
                  <a:noFill/>
                </a:ln>
                <a:solidFill>
                  <a:srgbClr val="000000"/>
                </a:solidFill>
                <a:effectLst/>
                <a:uLnTx/>
                <a:uFillTx/>
                <a:latin typeface="Arial"/>
                <a:cs typeface="Arial"/>
                <a:sym typeface="Arial"/>
              </a:rPr>
              <a:t>biểu</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diễn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kim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ngạch</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xuất</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khẩu</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sản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phẩm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ngành</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dệt</a:t>
            </a:r>
            <a:r>
              <a:rPr kumimoji="0" lang="en-US" sz="1800" b="0" i="0" u="none" strike="noStrike" kern="0" cap="none" spc="0" normalizeH="0" noProof="0" dirty="0">
                <a:ln>
                  <a:noFill/>
                </a:ln>
                <a:solidFill>
                  <a:srgbClr val="000000"/>
                </a:solidFill>
                <a:effectLst/>
                <a:uLnTx/>
                <a:uFillTx/>
                <a:latin typeface="Arial"/>
                <a:cs typeface="Arial"/>
                <a:sym typeface="Arial"/>
              </a:rPr>
              <a:t> may </a:t>
            </a:r>
            <a:r>
              <a:rPr kumimoji="0" lang="en-US" sz="1800" b="0" i="0" u="none" strike="noStrike" kern="0" cap="none" spc="0" normalizeH="0" noProof="0" dirty="0" err="1">
                <a:ln>
                  <a:noFill/>
                </a:ln>
                <a:solidFill>
                  <a:srgbClr val="000000"/>
                </a:solidFill>
                <a:effectLst/>
                <a:uLnTx/>
                <a:uFillTx/>
                <a:latin typeface="Arial"/>
                <a:cs typeface="Arial"/>
                <a:sym typeface="Arial"/>
              </a:rPr>
              <a:t>và</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ngành</a:t>
            </a:r>
            <a:r>
              <a:rPr kumimoji="0" lang="en-US" sz="1800" b="0" i="0" u="none" strike="noStrike" kern="0" cap="none" spc="0" normalizeH="0" noProof="0" dirty="0">
                <a:ln>
                  <a:noFill/>
                </a:ln>
                <a:solidFill>
                  <a:srgbClr val="000000"/>
                </a:solidFill>
                <a:effectLst/>
                <a:uLnTx/>
                <a:uFillTx/>
                <a:latin typeface="Arial"/>
                <a:cs typeface="Arial"/>
                <a:sym typeface="Arial"/>
              </a:rPr>
              <a:t> da </a:t>
            </a:r>
            <a:r>
              <a:rPr kumimoji="0" lang="en-US" sz="1800" b="0" i="0" u="none" strike="noStrike" kern="0" cap="none" spc="0" normalizeH="0" noProof="0" dirty="0" err="1">
                <a:ln>
                  <a:noFill/>
                </a:ln>
                <a:solidFill>
                  <a:srgbClr val="000000"/>
                </a:solidFill>
                <a:effectLst/>
                <a:uLnTx/>
                <a:uFillTx/>
                <a:latin typeface="Arial"/>
                <a:cs typeface="Arial"/>
                <a:sym typeface="Arial"/>
              </a:rPr>
              <a:t>giày</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của</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Việt</a:t>
            </a:r>
            <a:r>
              <a:rPr kumimoji="0" lang="en-US" sz="1800" b="0" i="0" u="none" strike="noStrike" kern="0" cap="none" spc="0" normalizeH="0" noProof="0" dirty="0">
                <a:ln>
                  <a:noFill/>
                </a:ln>
                <a:solidFill>
                  <a:srgbClr val="000000"/>
                </a:solidFill>
                <a:effectLst/>
                <a:uLnTx/>
                <a:uFillTx/>
                <a:latin typeface="Arial"/>
                <a:cs typeface="Arial"/>
                <a:sym typeface="Arial"/>
              </a:rPr>
              <a:t> Nam </a:t>
            </a:r>
            <a:r>
              <a:rPr kumimoji="0" lang="en-US" sz="1800" b="0" i="0" u="none" strike="noStrike" kern="0" cap="none" spc="0" normalizeH="0" noProof="0" dirty="0" err="1">
                <a:ln>
                  <a:noFill/>
                </a:ln>
                <a:solidFill>
                  <a:srgbClr val="000000"/>
                </a:solidFill>
                <a:effectLst/>
                <a:uLnTx/>
                <a:uFillTx/>
                <a:latin typeface="Arial"/>
                <a:cs typeface="Arial"/>
                <a:sym typeface="Arial"/>
              </a:rPr>
              <a:t>trong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các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năm</a:t>
            </a:r>
            <a:r>
              <a:rPr kumimoji="0" lang="en-US" sz="1800" b="0" i="0" u="none" strike="noStrike" kern="0" cap="none" spc="0" normalizeH="0" noProof="0" dirty="0">
                <a:ln>
                  <a:noFill/>
                </a:ln>
                <a:solidFill>
                  <a:srgbClr val="000000"/>
                </a:solidFill>
                <a:effectLst/>
                <a:uLnTx/>
                <a:uFillTx/>
                <a:latin typeface="Arial"/>
                <a:cs typeface="Arial"/>
                <a:sym typeface="Arial"/>
              </a:rPr>
              <a:t> 2017, 2018, 2019, 2020. </a:t>
            </a:r>
            <a:r>
              <a:rPr lang="en-US" sz="1800" dirty="0"/>
              <a:t>Ở </a:t>
            </a:r>
            <a:r>
              <a:rPr lang="en-US" sz="1800" dirty="0" err="1"/>
              <a:t>đây</a:t>
            </a:r>
            <a:r>
              <a:rPr lang="en-US" sz="1800" dirty="0"/>
              <a:t>, </a:t>
            </a:r>
            <a:r>
              <a:rPr lang="en-US" sz="1800" dirty="0" err="1"/>
              <a:t>kim</a:t>
            </a:r>
            <a:r>
              <a:rPr lang="en-US" sz="1800" dirty="0"/>
              <a:t> </a:t>
            </a:r>
            <a:r>
              <a:rPr lang="en-US" sz="1800" dirty="0" err="1"/>
              <a:t>ngạch</a:t>
            </a:r>
            <a:r>
              <a:rPr lang="en-US" sz="1800" dirty="0"/>
              <a:t> </a:t>
            </a:r>
            <a:r>
              <a:rPr lang="en-US" sz="1800" dirty="0" err="1"/>
              <a:t>xuất</a:t>
            </a:r>
            <a:r>
              <a:rPr lang="en-US" sz="1800" dirty="0"/>
              <a:t> </a:t>
            </a:r>
            <a:r>
              <a:rPr lang="en-US" sz="1800" dirty="0" err="1"/>
              <a:t>khẩu</a:t>
            </a:r>
            <a:r>
              <a:rPr lang="en-US" sz="1800" dirty="0"/>
              <a:t> </a:t>
            </a:r>
            <a:r>
              <a:rPr lang="en-US" sz="1800" dirty="0" err="1"/>
              <a:t>một</a:t>
            </a:r>
            <a:r>
              <a:rPr lang="en-US" sz="1800" dirty="0"/>
              <a:t> </a:t>
            </a:r>
            <a:r>
              <a:rPr lang="en-US" sz="1800" err="1"/>
              <a:t>loại</a:t>
            </a:r>
            <a:r>
              <a:rPr lang="en-US" sz="1800"/>
              <a:t> </a:t>
            </a:r>
            <a:r>
              <a:rPr lang="en-US" sz="1800" smtClean="0"/>
              <a:t>hàng </a:t>
            </a:r>
            <a:r>
              <a:rPr lang="en-US" sz="1800" dirty="0" err="1"/>
              <a:t>hoá</a:t>
            </a:r>
            <a:r>
              <a:rPr lang="en-US" sz="1800" dirty="0"/>
              <a:t> </a:t>
            </a:r>
            <a:r>
              <a:rPr lang="en-US" sz="1800" dirty="0" err="1"/>
              <a:t>là</a:t>
            </a:r>
            <a:r>
              <a:rPr lang="en-US" sz="1800" dirty="0"/>
              <a:t> </a:t>
            </a:r>
            <a:r>
              <a:rPr lang="en-US" sz="1800" dirty="0" err="1"/>
              <a:t>số</a:t>
            </a:r>
            <a:r>
              <a:rPr lang="en-US" sz="1800" dirty="0"/>
              <a:t> </a:t>
            </a:r>
            <a:r>
              <a:rPr lang="en-US" sz="1800" dirty="0" err="1"/>
              <a:t>tiền</a:t>
            </a:r>
            <a:r>
              <a:rPr lang="en-US" sz="1800" dirty="0"/>
              <a:t> </a:t>
            </a:r>
            <a:r>
              <a:rPr lang="en-US" sz="1800" dirty="0" err="1"/>
              <a:t>thu</a:t>
            </a:r>
            <a:r>
              <a:rPr lang="en-US" sz="1800" dirty="0"/>
              <a:t> </a:t>
            </a:r>
            <a:r>
              <a:rPr lang="en-US" sz="1800" dirty="0" err="1"/>
              <a:t>được</a:t>
            </a:r>
            <a:r>
              <a:rPr lang="en-US" sz="1800" dirty="0"/>
              <a:t> </a:t>
            </a:r>
            <a:r>
              <a:rPr lang="en-US" sz="1800" dirty="0" err="1"/>
              <a:t>khi</a:t>
            </a:r>
            <a:r>
              <a:rPr lang="en-US" sz="1800" dirty="0"/>
              <a:t> </a:t>
            </a:r>
            <a:r>
              <a:rPr lang="en-US" sz="1800" dirty="0" err="1"/>
              <a:t>xuất</a:t>
            </a:r>
            <a:r>
              <a:rPr lang="en-US" sz="1800" dirty="0"/>
              <a:t> </a:t>
            </a:r>
            <a:r>
              <a:rPr lang="en-US" sz="1800" dirty="0" err="1"/>
              <a:t>khẩu</a:t>
            </a:r>
            <a:r>
              <a:rPr lang="en-US" sz="1800" dirty="0"/>
              <a:t> </a:t>
            </a:r>
            <a:r>
              <a:rPr lang="en-US" sz="1800" dirty="0" err="1"/>
              <a:t>loại</a:t>
            </a:r>
            <a:r>
              <a:rPr lang="en-US" sz="1800" dirty="0"/>
              <a:t> </a:t>
            </a:r>
            <a:r>
              <a:rPr lang="en-US" sz="1800" dirty="0" err="1"/>
              <a:t>hàng</a:t>
            </a:r>
            <a:r>
              <a:rPr lang="en-US" sz="1800" dirty="0"/>
              <a:t> </a:t>
            </a:r>
            <a:r>
              <a:rPr lang="en-US" sz="1800" dirty="0" err="1"/>
              <a:t>hoá</a:t>
            </a:r>
            <a:r>
              <a:rPr lang="en-US" sz="1800" dirty="0"/>
              <a:t> </a:t>
            </a:r>
            <a:r>
              <a:rPr lang="en-US" sz="1800" dirty="0" err="1"/>
              <a:t>đó</a:t>
            </a:r>
            <a:r>
              <a:rPr lang="en-US" sz="1800" dirty="0"/>
              <a:t>.</a:t>
            </a: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p:pic>
        <p:nvPicPr>
          <p:cNvPr id="4" name="Google Shape;2075;p52">
            <a:extLst>
              <a:ext uri="{FF2B5EF4-FFF2-40B4-BE49-F238E27FC236}">
                <a16:creationId xmlns:a16="http://schemas.microsoft.com/office/drawing/2014/main" id="{5F3B18E6-F228-4880-BEC7-C72E3B0183AD}"/>
              </a:ext>
            </a:extLst>
          </p:cNvPr>
          <p:cNvPicPr preferRelativeResize="0"/>
          <p:nvPr/>
        </p:nvPicPr>
        <p:blipFill>
          <a:blip r:embed="rId3"/>
          <a:srcRect t="6873" b="6873"/>
          <a:stretch/>
        </p:blipFill>
        <p:spPr>
          <a:xfrm>
            <a:off x="4155501" y="-1"/>
            <a:ext cx="1093832" cy="705723"/>
          </a:xfrm>
          <a:prstGeom prst="ellipse">
            <a:avLst/>
          </a:prstGeom>
          <a:noFill/>
          <a:ln w="28575" cap="flat" cmpd="sng">
            <a:solidFill>
              <a:schemeClr val="dk2"/>
            </a:solidFill>
            <a:prstDash val="solid"/>
            <a:round/>
            <a:headEnd type="none" w="sm" len="sm"/>
            <a:tailEnd type="none" w="sm" len="sm"/>
          </a:ln>
        </p:spPr>
      </p:pic>
      <p:sp>
        <p:nvSpPr>
          <p:cNvPr id="8" name="TextBox 7">
            <a:extLst>
              <a:ext uri="{FF2B5EF4-FFF2-40B4-BE49-F238E27FC236}">
                <a16:creationId xmlns:a16="http://schemas.microsoft.com/office/drawing/2014/main" id="{A5389E6C-6DE8-4215-9630-6E2F1F414316}"/>
              </a:ext>
            </a:extLst>
          </p:cNvPr>
          <p:cNvSpPr txBox="1"/>
          <p:nvPr/>
        </p:nvSpPr>
        <p:spPr>
          <a:xfrm>
            <a:off x="135468" y="2547879"/>
            <a:ext cx="3126351" cy="2118529"/>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chemeClr val="bg1"/>
                </a:solidFill>
                <a:effectLst/>
                <a:uLnTx/>
                <a:uFillTx/>
                <a:latin typeface="Arial"/>
                <a:cs typeface="Arial"/>
                <a:sym typeface="Arial"/>
              </a:rPr>
              <a:t>a) </a:t>
            </a:r>
            <a:r>
              <a:rPr kumimoji="0" lang="en-US" sz="1800" b="0" i="0" u="none" strike="noStrike" kern="0" cap="none" spc="0" normalizeH="0" baseline="0" noProof="0" dirty="0" err="1">
                <a:ln>
                  <a:noFill/>
                </a:ln>
                <a:solidFill>
                  <a:schemeClr val="bg1"/>
                </a:solidFill>
                <a:effectLst/>
                <a:uLnTx/>
                <a:uFillTx/>
                <a:latin typeface="Arial"/>
                <a:cs typeface="Arial"/>
                <a:sym typeface="Arial"/>
              </a:rPr>
              <a:t>Nêu</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cách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xác</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định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kim</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ngạch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xuất</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khẩu</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sản</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phẩm</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ngành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dệt</a:t>
            </a:r>
            <a:r>
              <a:rPr kumimoji="0" lang="en-US" sz="1800" b="0" i="0" u="none" strike="noStrike" kern="0" cap="none" spc="0" normalizeH="0" baseline="0" noProof="0" dirty="0">
                <a:ln>
                  <a:noFill/>
                </a:ln>
                <a:solidFill>
                  <a:schemeClr val="bg1"/>
                </a:solidFill>
                <a:effectLst/>
                <a:uLnTx/>
                <a:uFillTx/>
                <a:latin typeface="Arial"/>
                <a:cs typeface="Arial"/>
                <a:sym typeface="Arial"/>
              </a:rPr>
              <a:t> may </a:t>
            </a:r>
            <a:r>
              <a:rPr kumimoji="0" lang="en-US" sz="1800" b="0" i="0" u="none" strike="noStrike" kern="0" cap="none" spc="0" normalizeH="0" baseline="0" noProof="0" dirty="0" err="1">
                <a:ln>
                  <a:noFill/>
                </a:ln>
                <a:solidFill>
                  <a:schemeClr val="bg1"/>
                </a:solidFill>
                <a:effectLst/>
                <a:uLnTx/>
                <a:uFillTx/>
                <a:latin typeface="Arial"/>
                <a:cs typeface="Arial"/>
                <a:sym typeface="Arial"/>
              </a:rPr>
              <a:t>của</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Việt</a:t>
            </a:r>
            <a:r>
              <a:rPr kumimoji="0" lang="en-US" sz="1800" b="0" i="0" u="none" strike="noStrike" kern="0" cap="none" spc="0" normalizeH="0" baseline="0" noProof="0" dirty="0">
                <a:ln>
                  <a:noFill/>
                </a:ln>
                <a:solidFill>
                  <a:schemeClr val="bg1"/>
                </a:solidFill>
                <a:effectLst/>
                <a:uLnTx/>
                <a:uFillTx/>
                <a:latin typeface="Arial"/>
                <a:cs typeface="Arial"/>
                <a:sym typeface="Arial"/>
              </a:rPr>
              <a:t> Nam </a:t>
            </a:r>
            <a:r>
              <a:rPr kumimoji="0" lang="en-US" sz="1800" b="0" i="0" u="none" strike="noStrike" kern="0" cap="none" spc="0" normalizeH="0" baseline="0" noProof="0" dirty="0" err="1">
                <a:ln>
                  <a:noFill/>
                </a:ln>
                <a:solidFill>
                  <a:schemeClr val="bg1"/>
                </a:solidFill>
                <a:effectLst/>
                <a:uLnTx/>
                <a:uFillTx/>
                <a:latin typeface="Arial"/>
                <a:cs typeface="Arial"/>
                <a:sym typeface="Arial"/>
              </a:rPr>
              <a:t>trong</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mỗi</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năm</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từ</a:t>
            </a:r>
            <a:r>
              <a:rPr kumimoji="0" lang="en-US" sz="1800" b="0" i="0" u="none" strike="noStrike" kern="0" cap="none" spc="0" normalizeH="0" baseline="0" noProof="0" dirty="0">
                <a:ln>
                  <a:noFill/>
                </a:ln>
                <a:solidFill>
                  <a:schemeClr val="bg1"/>
                </a:solidFill>
                <a:effectLst/>
                <a:uLnTx/>
                <a:uFillTx/>
                <a:latin typeface="Arial"/>
                <a:cs typeface="Arial"/>
                <a:sym typeface="Arial"/>
              </a:rPr>
              <a:t> 2017 </a:t>
            </a:r>
            <a:r>
              <a:rPr kumimoji="0" lang="en-US" sz="1800" b="0" i="0" u="none" strike="noStrike" kern="0" cap="none" spc="0" normalizeH="0" baseline="0" noProof="0" dirty="0" err="1">
                <a:ln>
                  <a:noFill/>
                </a:ln>
                <a:solidFill>
                  <a:schemeClr val="bg1"/>
                </a:solidFill>
                <a:effectLst/>
                <a:uLnTx/>
                <a:uFillTx/>
                <a:latin typeface="Arial"/>
                <a:cs typeface="Arial"/>
                <a:sym typeface="Arial"/>
              </a:rPr>
              <a:t>đến</a:t>
            </a:r>
            <a:r>
              <a:rPr kumimoji="0" lang="en-US" sz="1800" b="0" i="0" u="none" strike="noStrike" kern="0" cap="none" spc="0" normalizeH="0" baseline="0" noProof="0" dirty="0">
                <a:ln>
                  <a:noFill/>
                </a:ln>
                <a:solidFill>
                  <a:schemeClr val="bg1"/>
                </a:solidFill>
                <a:effectLst/>
                <a:uLnTx/>
                <a:uFillTx/>
                <a:latin typeface="Arial"/>
                <a:cs typeface="Arial"/>
                <a:sym typeface="Arial"/>
              </a:rPr>
              <a:t> 2020.</a:t>
            </a:r>
          </a:p>
        </p:txBody>
      </p:sp>
      <p:sp>
        <p:nvSpPr>
          <p:cNvPr id="9" name="TextBox 8">
            <a:extLst>
              <a:ext uri="{FF2B5EF4-FFF2-40B4-BE49-F238E27FC236}">
                <a16:creationId xmlns:a16="http://schemas.microsoft.com/office/drawing/2014/main" id="{5F22EAD4-B22B-4E4B-918D-F7FCCC748FCF}"/>
              </a:ext>
            </a:extLst>
          </p:cNvPr>
          <p:cNvSpPr txBox="1"/>
          <p:nvPr/>
        </p:nvSpPr>
        <p:spPr>
          <a:xfrm>
            <a:off x="6165071" y="2403902"/>
            <a:ext cx="2903253" cy="2118529"/>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chemeClr val="bg1"/>
                </a:solidFill>
                <a:effectLst/>
                <a:uLnTx/>
                <a:uFillTx/>
                <a:latin typeface="Arial"/>
                <a:cs typeface="Arial"/>
                <a:sym typeface="Arial"/>
              </a:rPr>
              <a:t>b) </a:t>
            </a:r>
            <a:r>
              <a:rPr kumimoji="0" lang="en-US" sz="1800" b="0" i="0" u="none" strike="noStrike" kern="0" cap="none" spc="0" normalizeH="0" baseline="0" noProof="0" dirty="0" err="1">
                <a:ln>
                  <a:noFill/>
                </a:ln>
                <a:solidFill>
                  <a:schemeClr val="bg1"/>
                </a:solidFill>
                <a:effectLst/>
                <a:uLnTx/>
                <a:uFillTx/>
                <a:latin typeface="Arial"/>
                <a:cs typeface="Arial"/>
                <a:sym typeface="Arial"/>
              </a:rPr>
              <a:t>Nêu</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cách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xác</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định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kim</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ngạch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xuất</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khẩu</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sản</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phẩm</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ngành</a:t>
            </a:r>
            <a:r>
              <a:rPr kumimoji="0" lang="en-US" sz="1800" b="0" i="0" u="none" strike="noStrike" kern="0" cap="none" spc="0" normalizeH="0" baseline="0" noProof="0" dirty="0">
                <a:ln>
                  <a:noFill/>
                </a:ln>
                <a:solidFill>
                  <a:schemeClr val="bg1"/>
                </a:solidFill>
                <a:effectLst/>
                <a:uLnTx/>
                <a:uFillTx/>
                <a:latin typeface="Arial"/>
                <a:cs typeface="Arial"/>
                <a:sym typeface="Arial"/>
              </a:rPr>
              <a:t> da</a:t>
            </a:r>
            <a:r>
              <a:rPr kumimoji="0" lang="en-US" sz="1800" b="0" i="0" u="none" strike="noStrike" kern="0" cap="none" spc="0" normalizeH="0" noProof="0" dirty="0">
                <a:ln>
                  <a:noFill/>
                </a:ln>
                <a:solidFill>
                  <a:schemeClr val="bg1"/>
                </a:solidFill>
                <a:effectLst/>
                <a:uLnTx/>
                <a:uFillTx/>
                <a:latin typeface="Arial"/>
                <a:cs typeface="Arial"/>
                <a:sym typeface="Arial"/>
              </a:rPr>
              <a:t> </a:t>
            </a:r>
            <a:r>
              <a:rPr kumimoji="0" lang="en-US" sz="1800" b="0" i="0" u="none" strike="noStrike" kern="0" cap="none" spc="0" normalizeH="0" noProof="0" dirty="0" err="1">
                <a:ln>
                  <a:noFill/>
                </a:ln>
                <a:solidFill>
                  <a:schemeClr val="bg1"/>
                </a:solidFill>
                <a:effectLst/>
                <a:uLnTx/>
                <a:uFillTx/>
                <a:latin typeface="Arial"/>
                <a:cs typeface="Arial"/>
                <a:sym typeface="Arial"/>
              </a:rPr>
              <a:t>giày</a:t>
            </a:r>
            <a:r>
              <a:rPr kumimoji="0" lang="en-US" sz="1800" b="0" i="0" u="none" strike="noStrike" kern="0" cap="none" spc="0" normalizeH="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của</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Việt</a:t>
            </a:r>
            <a:r>
              <a:rPr kumimoji="0" lang="en-US" sz="1800" b="0" i="0" u="none" strike="noStrike" kern="0" cap="none" spc="0" normalizeH="0" baseline="0" noProof="0" dirty="0">
                <a:ln>
                  <a:noFill/>
                </a:ln>
                <a:solidFill>
                  <a:schemeClr val="bg1"/>
                </a:solidFill>
                <a:effectLst/>
                <a:uLnTx/>
                <a:uFillTx/>
                <a:latin typeface="Arial"/>
                <a:cs typeface="Arial"/>
                <a:sym typeface="Arial"/>
              </a:rPr>
              <a:t> Nam </a:t>
            </a:r>
            <a:r>
              <a:rPr kumimoji="0" lang="en-US" sz="1800" b="0" i="0" u="none" strike="noStrike" kern="0" cap="none" spc="0" normalizeH="0" baseline="0" noProof="0" dirty="0" err="1">
                <a:ln>
                  <a:noFill/>
                </a:ln>
                <a:solidFill>
                  <a:schemeClr val="bg1"/>
                </a:solidFill>
                <a:effectLst/>
                <a:uLnTx/>
                <a:uFillTx/>
                <a:latin typeface="Arial"/>
                <a:cs typeface="Arial"/>
                <a:sym typeface="Arial"/>
              </a:rPr>
              <a:t>trong</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mỗi</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năm</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từ</a:t>
            </a:r>
            <a:r>
              <a:rPr kumimoji="0" lang="en-US" sz="1800" b="0" i="0" u="none" strike="noStrike" kern="0" cap="none" spc="0" normalizeH="0" baseline="0" noProof="0" dirty="0">
                <a:ln>
                  <a:noFill/>
                </a:ln>
                <a:solidFill>
                  <a:schemeClr val="bg1"/>
                </a:solidFill>
                <a:effectLst/>
                <a:uLnTx/>
                <a:uFillTx/>
                <a:latin typeface="Arial"/>
                <a:cs typeface="Arial"/>
                <a:sym typeface="Arial"/>
              </a:rPr>
              <a:t> 2017 </a:t>
            </a:r>
            <a:r>
              <a:rPr kumimoji="0" lang="en-US" sz="1800" b="0" i="0" u="none" strike="noStrike" kern="0" cap="none" spc="0" normalizeH="0" baseline="0" noProof="0" dirty="0" err="1">
                <a:ln>
                  <a:noFill/>
                </a:ln>
                <a:solidFill>
                  <a:schemeClr val="bg1"/>
                </a:solidFill>
                <a:effectLst/>
                <a:uLnTx/>
                <a:uFillTx/>
                <a:latin typeface="Arial"/>
                <a:cs typeface="Arial"/>
                <a:sym typeface="Arial"/>
              </a:rPr>
              <a:t>đến</a:t>
            </a:r>
            <a:r>
              <a:rPr kumimoji="0" lang="en-US" sz="1800" b="0" i="0" u="none" strike="noStrike" kern="0" cap="none" spc="0" normalizeH="0" baseline="0" noProof="0" dirty="0">
                <a:ln>
                  <a:noFill/>
                </a:ln>
                <a:solidFill>
                  <a:schemeClr val="bg1"/>
                </a:solidFill>
                <a:effectLst/>
                <a:uLnTx/>
                <a:uFillTx/>
                <a:latin typeface="Arial"/>
                <a:cs typeface="Arial"/>
                <a:sym typeface="Arial"/>
              </a:rPr>
              <a:t> 2020.</a:t>
            </a:r>
          </a:p>
        </p:txBody>
      </p:sp>
    </p:spTree>
    <p:extLst>
      <p:ext uri="{BB962C8B-B14F-4D97-AF65-F5344CB8AC3E}">
        <p14:creationId xmlns:p14="http://schemas.microsoft.com/office/powerpoint/2010/main" val="404031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randombar(horizontal)">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38;p46">
            <a:extLst>
              <a:ext uri="{FF2B5EF4-FFF2-40B4-BE49-F238E27FC236}">
                <a16:creationId xmlns:a16="http://schemas.microsoft.com/office/drawing/2014/main" id="{701EC823-084B-4E86-8CD7-F23A2449FBC0}"/>
              </a:ext>
            </a:extLst>
          </p:cNvPr>
          <p:cNvSpPr txBox="1">
            <a:spLocks/>
          </p:cNvSpPr>
          <p:nvPr/>
        </p:nvSpPr>
        <p:spPr>
          <a:xfrm>
            <a:off x="558989" y="199817"/>
            <a:ext cx="927024" cy="27727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Ví</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a:t>
            </a: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dụ</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4</a:t>
            </a:r>
          </a:p>
        </p:txBody>
      </p:sp>
      <p:sp>
        <p:nvSpPr>
          <p:cNvPr id="6" name="TextBox 5">
            <a:extLst>
              <a:ext uri="{FF2B5EF4-FFF2-40B4-BE49-F238E27FC236}">
                <a16:creationId xmlns:a16="http://schemas.microsoft.com/office/drawing/2014/main" id="{A82C17C1-253B-425A-A621-A281440171BD}"/>
              </a:ext>
            </a:extLst>
          </p:cNvPr>
          <p:cNvSpPr txBox="1"/>
          <p:nvPr/>
        </p:nvSpPr>
        <p:spPr>
          <a:xfrm>
            <a:off x="558989" y="588587"/>
            <a:ext cx="8354445" cy="1703030"/>
          </a:xfrm>
          <a:custGeom>
            <a:avLst/>
            <a:gdLst>
              <a:gd name="connsiteX0" fmla="*/ 0 w 8354445"/>
              <a:gd name="connsiteY0" fmla="*/ 0 h 1703030"/>
              <a:gd name="connsiteX1" fmla="*/ 8354445 w 8354445"/>
              <a:gd name="connsiteY1" fmla="*/ 0 h 1703030"/>
              <a:gd name="connsiteX2" fmla="*/ 8354445 w 8354445"/>
              <a:gd name="connsiteY2" fmla="*/ 1703030 h 1703030"/>
              <a:gd name="connsiteX3" fmla="*/ 0 w 8354445"/>
              <a:gd name="connsiteY3" fmla="*/ 1703030 h 1703030"/>
              <a:gd name="connsiteX4" fmla="*/ 0 w 8354445"/>
              <a:gd name="connsiteY4" fmla="*/ 0 h 1703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445" h="1703030" fill="none" extrusionOk="0">
                <a:moveTo>
                  <a:pt x="0" y="0"/>
                </a:moveTo>
                <a:cubicBezTo>
                  <a:pt x="4058746" y="-143182"/>
                  <a:pt x="6447150" y="-123185"/>
                  <a:pt x="8354445" y="0"/>
                </a:cubicBezTo>
                <a:cubicBezTo>
                  <a:pt x="8285064" y="487484"/>
                  <a:pt x="8268146" y="1179702"/>
                  <a:pt x="8354445" y="1703030"/>
                </a:cubicBezTo>
                <a:cubicBezTo>
                  <a:pt x="7006602" y="1661973"/>
                  <a:pt x="3098542" y="1602644"/>
                  <a:pt x="0" y="1703030"/>
                </a:cubicBezTo>
                <a:cubicBezTo>
                  <a:pt x="113630" y="1246576"/>
                  <a:pt x="124829" y="238584"/>
                  <a:pt x="0" y="0"/>
                </a:cubicBezTo>
                <a:close/>
              </a:path>
              <a:path w="8354445" h="1703030" stroke="0" extrusionOk="0">
                <a:moveTo>
                  <a:pt x="0" y="0"/>
                </a:moveTo>
                <a:cubicBezTo>
                  <a:pt x="3388709" y="-118874"/>
                  <a:pt x="7508263" y="84730"/>
                  <a:pt x="8354445" y="0"/>
                </a:cubicBezTo>
                <a:cubicBezTo>
                  <a:pt x="8418022" y="483905"/>
                  <a:pt x="8446249" y="1234506"/>
                  <a:pt x="8354445" y="1703030"/>
                </a:cubicBezTo>
                <a:cubicBezTo>
                  <a:pt x="4990503" y="1537292"/>
                  <a:pt x="2199237" y="1837462"/>
                  <a:pt x="0" y="1703030"/>
                </a:cubicBezTo>
                <a:cubicBezTo>
                  <a:pt x="114680" y="989092"/>
                  <a:pt x="47829" y="839456"/>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xmlns="" sd="2188382381">
                  <a:prstGeom prst="rect">
                    <a:avLst/>
                  </a:prstGeom>
                  <ask:type>
                    <ask:lineSketchCurved/>
                  </ask:type>
                </ask:lineSketchStyleProps>
              </a:ext>
            </a:extLst>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err="1">
                <a:ln>
                  <a:noFill/>
                </a:ln>
                <a:solidFill>
                  <a:srgbClr val="000000"/>
                </a:solidFill>
                <a:effectLst/>
                <a:uLnTx/>
                <a:uFillTx/>
                <a:latin typeface="Arial"/>
                <a:cs typeface="Arial"/>
                <a:sym typeface="Arial"/>
              </a:rPr>
              <a:t>Biểu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đồ</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cột</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kép</a:t>
            </a:r>
            <a:r>
              <a:rPr kumimoji="0" lang="en-US" sz="1800" b="0" i="0" u="none" strike="noStrike" kern="0" cap="none" spc="0" normalizeH="0" baseline="0" noProof="0" dirty="0">
                <a:ln>
                  <a:noFill/>
                </a:ln>
                <a:solidFill>
                  <a:srgbClr val="000000"/>
                </a:solidFill>
                <a:effectLst/>
                <a:uLnTx/>
                <a:uFillTx/>
                <a:latin typeface="Arial"/>
                <a:cs typeface="Arial"/>
                <a:sym typeface="Arial"/>
              </a:rPr>
              <a:t> ở </a:t>
            </a:r>
            <a:r>
              <a:rPr kumimoji="0" lang="en-US" sz="1800" b="0" i="0" u="none" strike="noStrike" kern="0" cap="none" spc="0" normalizeH="0" baseline="0" noProof="0" dirty="0" err="1">
                <a:ln>
                  <a:noFill/>
                </a:ln>
                <a:solidFill>
                  <a:srgbClr val="000000"/>
                </a:solidFill>
                <a:effectLst/>
                <a:uLnTx/>
                <a:uFillTx/>
                <a:latin typeface="Arial"/>
                <a:cs typeface="Arial"/>
                <a:sym typeface="Arial"/>
              </a:rPr>
              <a:t>Hình</a:t>
            </a:r>
            <a:r>
              <a:rPr kumimoji="0" lang="en-US" sz="1800" b="0" i="0" u="none" strike="noStrike" kern="0" cap="none" spc="0" normalizeH="0" baseline="0" noProof="0" dirty="0">
                <a:ln>
                  <a:noFill/>
                </a:ln>
                <a:solidFill>
                  <a:srgbClr val="000000"/>
                </a:solidFill>
                <a:effectLst/>
                <a:uLnTx/>
                <a:uFillTx/>
                <a:latin typeface="Arial"/>
                <a:cs typeface="Arial"/>
                <a:sym typeface="Arial"/>
              </a:rPr>
              <a:t> 2 </a:t>
            </a:r>
            <a:r>
              <a:rPr kumimoji="0" lang="en-US" sz="1800" b="0" i="0" u="none" strike="noStrike" kern="0" cap="none" spc="0" normalizeH="0" baseline="0" noProof="0" dirty="0" err="1">
                <a:ln>
                  <a:noFill/>
                </a:ln>
                <a:solidFill>
                  <a:srgbClr val="000000"/>
                </a:solidFill>
                <a:effectLst/>
                <a:uLnTx/>
                <a:uFillTx/>
                <a:latin typeface="Arial"/>
                <a:cs typeface="Arial"/>
                <a:sym typeface="Arial"/>
              </a:rPr>
              <a:t>biểu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diễn</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kim</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ngạch</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xuất</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khẩu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sản</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phẩm</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ngành</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dệt</a:t>
            </a:r>
            <a:r>
              <a:rPr kumimoji="0" lang="en-US" sz="1800" b="0" i="0" u="none" strike="noStrike" kern="0" cap="none" spc="0" normalizeH="0" baseline="0" noProof="0" dirty="0">
                <a:ln>
                  <a:noFill/>
                </a:ln>
                <a:solidFill>
                  <a:srgbClr val="000000"/>
                </a:solidFill>
                <a:effectLst/>
                <a:uLnTx/>
                <a:uFillTx/>
                <a:latin typeface="Arial"/>
                <a:cs typeface="Arial"/>
                <a:sym typeface="Arial"/>
              </a:rPr>
              <a:t> may </a:t>
            </a:r>
            <a:r>
              <a:rPr kumimoji="0" lang="en-US" sz="1800" b="0" i="0" u="none" strike="noStrike" kern="0" cap="none" spc="0" normalizeH="0" baseline="0" noProof="0" dirty="0" err="1">
                <a:ln>
                  <a:noFill/>
                </a:ln>
                <a:solidFill>
                  <a:srgbClr val="000000"/>
                </a:solidFill>
                <a:effectLst/>
                <a:uLnTx/>
                <a:uFillTx/>
                <a:latin typeface="Arial"/>
                <a:cs typeface="Arial"/>
                <a:sym typeface="Arial"/>
              </a:rPr>
              <a:t>và</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ngành</a:t>
            </a:r>
            <a:r>
              <a:rPr kumimoji="0" lang="en-US" sz="1800" b="0" i="0" u="none" strike="noStrike" kern="0" cap="none" spc="0" normalizeH="0" baseline="0" noProof="0" dirty="0">
                <a:ln>
                  <a:noFill/>
                </a:ln>
                <a:solidFill>
                  <a:srgbClr val="000000"/>
                </a:solidFill>
                <a:effectLst/>
                <a:uLnTx/>
                <a:uFillTx/>
                <a:latin typeface="Arial"/>
                <a:cs typeface="Arial"/>
                <a:sym typeface="Arial"/>
              </a:rPr>
              <a:t> da </a:t>
            </a:r>
            <a:r>
              <a:rPr kumimoji="0" lang="en-US" sz="1800" b="0" i="0" u="none" strike="noStrike" kern="0" cap="none" spc="0" normalizeH="0" baseline="0" noProof="0" dirty="0" err="1">
                <a:ln>
                  <a:noFill/>
                </a:ln>
                <a:solidFill>
                  <a:srgbClr val="000000"/>
                </a:solidFill>
                <a:effectLst/>
                <a:uLnTx/>
                <a:uFillTx/>
                <a:latin typeface="Arial"/>
                <a:cs typeface="Arial"/>
                <a:sym typeface="Arial"/>
              </a:rPr>
              <a:t>giày</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của</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Việt</a:t>
            </a:r>
            <a:r>
              <a:rPr kumimoji="0" lang="en-US" sz="1800" b="0" i="0" u="none" strike="noStrike" kern="0" cap="none" spc="0" normalizeH="0" baseline="0" noProof="0" dirty="0">
                <a:ln>
                  <a:noFill/>
                </a:ln>
                <a:solidFill>
                  <a:srgbClr val="000000"/>
                </a:solidFill>
                <a:effectLst/>
                <a:uLnTx/>
                <a:uFillTx/>
                <a:latin typeface="Arial"/>
                <a:cs typeface="Arial"/>
                <a:sym typeface="Arial"/>
              </a:rPr>
              <a:t> Nam </a:t>
            </a:r>
            <a:r>
              <a:rPr kumimoji="0" lang="en-US" sz="1800" b="0" i="0" u="none" strike="noStrike" kern="0" cap="none" spc="0" normalizeH="0" baseline="0" noProof="0" dirty="0" err="1">
                <a:ln>
                  <a:noFill/>
                </a:ln>
                <a:solidFill>
                  <a:srgbClr val="000000"/>
                </a:solidFill>
                <a:effectLst/>
                <a:uLnTx/>
                <a:uFillTx/>
                <a:latin typeface="Arial"/>
                <a:cs typeface="Arial"/>
                <a:sym typeface="Arial"/>
              </a:rPr>
              <a:t>trong</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năm</a:t>
            </a:r>
            <a:r>
              <a:rPr kumimoji="0" lang="en-US" sz="1800" b="0" i="0" u="none" strike="noStrike" kern="0" cap="none" spc="0" normalizeH="0" baseline="0" noProof="0" dirty="0">
                <a:ln>
                  <a:noFill/>
                </a:ln>
                <a:solidFill>
                  <a:srgbClr val="000000"/>
                </a:solidFill>
                <a:effectLst/>
                <a:uLnTx/>
                <a:uFillTx/>
                <a:latin typeface="Arial"/>
                <a:cs typeface="Arial"/>
                <a:sym typeface="Arial"/>
              </a:rPr>
              <a:t> 2017, 2018, 2019, 2020. Ở </a:t>
            </a:r>
            <a:r>
              <a:rPr kumimoji="0" lang="en-US" sz="1800" b="0" i="0" u="none" strike="noStrike" kern="0" cap="none" spc="0" normalizeH="0" baseline="0" noProof="0" dirty="0" err="1">
                <a:ln>
                  <a:noFill/>
                </a:ln>
                <a:solidFill>
                  <a:srgbClr val="000000"/>
                </a:solidFill>
                <a:effectLst/>
                <a:uLnTx/>
                <a:uFillTx/>
                <a:latin typeface="Arial"/>
                <a:cs typeface="Arial"/>
                <a:sym typeface="Arial"/>
              </a:rPr>
              <a:t>đây</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kim</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ngạch</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xuất</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khẩu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một</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loại</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hàng</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hoá</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là</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số</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tiền</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thu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được</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khi</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xuất</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khẩu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loại</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hàng</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hoá</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đó</a:t>
            </a:r>
            <a:r>
              <a:rPr kumimoji="0" lang="en-US" sz="1800" b="0" i="0" u="none" strike="noStrike" kern="0" cap="none" spc="0" normalizeH="0" baseline="0" noProof="0" dirty="0">
                <a:ln>
                  <a:noFill/>
                </a:ln>
                <a:solidFill>
                  <a:srgbClr val="000000"/>
                </a:solidFill>
                <a:effectLst/>
                <a:uLnTx/>
                <a:uFillTx/>
                <a:latin typeface="Arial"/>
                <a:cs typeface="Arial"/>
                <a:sym typeface="Arial"/>
              </a:rPr>
              <a:t>.</a:t>
            </a:r>
          </a:p>
        </p:txBody>
      </p:sp>
      <p:pic>
        <p:nvPicPr>
          <p:cNvPr id="4" name="Google Shape;2075;p52">
            <a:extLst>
              <a:ext uri="{FF2B5EF4-FFF2-40B4-BE49-F238E27FC236}">
                <a16:creationId xmlns:a16="http://schemas.microsoft.com/office/drawing/2014/main" id="{5F3B18E6-F228-4880-BEC7-C72E3B0183AD}"/>
              </a:ext>
            </a:extLst>
          </p:cNvPr>
          <p:cNvPicPr preferRelativeResize="0"/>
          <p:nvPr/>
        </p:nvPicPr>
        <p:blipFill>
          <a:blip r:embed="rId2"/>
          <a:srcRect t="6873" b="6873"/>
          <a:stretch/>
        </p:blipFill>
        <p:spPr>
          <a:xfrm>
            <a:off x="4025084" y="-72571"/>
            <a:ext cx="1093832" cy="705723"/>
          </a:xfrm>
          <a:prstGeom prst="ellipse">
            <a:avLst/>
          </a:prstGeom>
          <a:noFill/>
          <a:ln w="28575" cap="flat" cmpd="sng">
            <a:solidFill>
              <a:schemeClr val="dk2"/>
            </a:solidFill>
            <a:prstDash val="solid"/>
            <a:round/>
            <a:headEnd type="none" w="sm" len="sm"/>
            <a:tailEnd type="none" w="sm" len="sm"/>
          </a:ln>
        </p:spPr>
      </p:pic>
      <p:sp>
        <p:nvSpPr>
          <p:cNvPr id="8" name="TextBox 7">
            <a:extLst>
              <a:ext uri="{FF2B5EF4-FFF2-40B4-BE49-F238E27FC236}">
                <a16:creationId xmlns:a16="http://schemas.microsoft.com/office/drawing/2014/main" id="{A5389E6C-6DE8-4215-9630-6E2F1F414316}"/>
              </a:ext>
            </a:extLst>
          </p:cNvPr>
          <p:cNvSpPr txBox="1"/>
          <p:nvPr/>
        </p:nvSpPr>
        <p:spPr>
          <a:xfrm>
            <a:off x="558989" y="2291617"/>
            <a:ext cx="8455376"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1800" dirty="0">
                <a:solidFill>
                  <a:srgbClr val="FFFFFF"/>
                </a:solidFill>
              </a:rPr>
              <a:t>c</a:t>
            </a:r>
            <a:r>
              <a:rPr kumimoji="0" lang="en-US" sz="1800" b="0" i="0" u="none" strike="noStrike" kern="0" cap="none" spc="0" normalizeH="0" baseline="0" noProof="0" dirty="0">
                <a:ln>
                  <a:noFill/>
                </a:ln>
                <a:solidFill>
                  <a:srgbClr val="FFFFFF"/>
                </a:solidFill>
                <a:effectLst/>
                <a:uLnTx/>
                <a:uFillTx/>
                <a:latin typeface="Arial"/>
                <a:cs typeface="Arial"/>
                <a:sym typeface="Arial"/>
              </a:rPr>
              <a:t>) </a:t>
            </a:r>
            <a:r>
              <a:rPr kumimoji="0" lang="en-US" sz="1800" b="0" i="0" u="none" strike="noStrike" kern="0" cap="none" spc="0" normalizeH="0" baseline="0" noProof="0" dirty="0" err="1">
                <a:ln>
                  <a:noFill/>
                </a:ln>
                <a:solidFill>
                  <a:srgbClr val="FFFFFF"/>
                </a:solidFill>
                <a:effectLst/>
                <a:uLnTx/>
                <a:uFillTx/>
                <a:latin typeface="Arial"/>
                <a:cs typeface="Arial"/>
                <a:sym typeface="Arial"/>
              </a:rPr>
              <a:t>Lậ</a:t>
            </a:r>
            <a:r>
              <a:rPr lang="en-US" sz="1800" dirty="0">
                <a:solidFill>
                  <a:srgbClr val="FFFFFF"/>
                </a:solidFill>
              </a:rPr>
              <a:t>p </a:t>
            </a:r>
            <a:r>
              <a:rPr lang="en-US" sz="1800" dirty="0" err="1">
                <a:solidFill>
                  <a:srgbClr val="FFFFFF"/>
                </a:solidFill>
              </a:rPr>
              <a:t>bảng</a:t>
            </a:r>
            <a:r>
              <a:rPr lang="en-US" sz="1800" dirty="0">
                <a:solidFill>
                  <a:srgbClr val="FFFFFF"/>
                </a:solidFill>
              </a:rPr>
              <a:t> </a:t>
            </a:r>
            <a:r>
              <a:rPr lang="en-US" sz="1800" dirty="0" err="1">
                <a:solidFill>
                  <a:srgbClr val="FFFFFF"/>
                </a:solidFill>
              </a:rPr>
              <a:t>số</a:t>
            </a:r>
            <a:r>
              <a:rPr lang="en-US" sz="1800" dirty="0">
                <a:solidFill>
                  <a:srgbClr val="FFFFFF"/>
                </a:solidFill>
              </a:rPr>
              <a:t> </a:t>
            </a:r>
            <a:r>
              <a:rPr lang="en-US" sz="1800" dirty="0" err="1">
                <a:solidFill>
                  <a:srgbClr val="FFFFFF"/>
                </a:solidFill>
              </a:rPr>
              <a:t>liệu</a:t>
            </a:r>
            <a:r>
              <a:rPr lang="en-US" sz="1800" dirty="0">
                <a:solidFill>
                  <a:srgbClr val="FFFFFF"/>
                </a:solidFill>
              </a:rPr>
              <a:t> </a:t>
            </a:r>
            <a:r>
              <a:rPr lang="en-US" sz="1800" dirty="0" err="1">
                <a:solidFill>
                  <a:srgbClr val="FFFFFF"/>
                </a:solidFill>
              </a:rPr>
              <a:t>thống</a:t>
            </a:r>
            <a:r>
              <a:rPr lang="en-US" sz="1800" dirty="0">
                <a:solidFill>
                  <a:srgbClr val="FFFFFF"/>
                </a:solidFill>
              </a:rPr>
              <a:t> </a:t>
            </a:r>
            <a:r>
              <a:rPr lang="en-US" sz="1800" dirty="0" err="1">
                <a:solidFill>
                  <a:srgbClr val="FFFFFF"/>
                </a:solidFill>
              </a:rPr>
              <a:t>kê</a:t>
            </a:r>
            <a:r>
              <a:rPr lang="en-US" sz="1800" dirty="0">
                <a:solidFill>
                  <a:srgbClr val="FFFFFF"/>
                </a:solidFill>
              </a:rPr>
              <a:t> </a:t>
            </a:r>
            <a:r>
              <a:rPr lang="en-US" sz="1800" dirty="0" err="1">
                <a:solidFill>
                  <a:srgbClr val="FFFFFF"/>
                </a:solidFill>
              </a:rPr>
              <a:t>kim</a:t>
            </a:r>
            <a:r>
              <a:rPr lang="en-US" sz="1800" dirty="0">
                <a:solidFill>
                  <a:srgbClr val="FFFFFF"/>
                </a:solidFill>
              </a:rPr>
              <a:t> </a:t>
            </a:r>
            <a:r>
              <a:rPr lang="en-US" sz="1800" dirty="0" err="1">
                <a:solidFill>
                  <a:srgbClr val="FFFFFF"/>
                </a:solidFill>
              </a:rPr>
              <a:t>ngạch</a:t>
            </a:r>
            <a:r>
              <a:rPr lang="en-US" sz="1800" dirty="0">
                <a:solidFill>
                  <a:srgbClr val="FFFFFF"/>
                </a:solidFill>
              </a:rPr>
              <a:t> </a:t>
            </a:r>
            <a:r>
              <a:rPr lang="en-US" sz="1800" dirty="0" err="1">
                <a:solidFill>
                  <a:srgbClr val="FFFFFF"/>
                </a:solidFill>
              </a:rPr>
              <a:t>xuất</a:t>
            </a:r>
            <a:r>
              <a:rPr lang="en-US" sz="1800" dirty="0">
                <a:solidFill>
                  <a:srgbClr val="FFFFFF"/>
                </a:solidFill>
              </a:rPr>
              <a:t> </a:t>
            </a:r>
            <a:r>
              <a:rPr lang="en-US" sz="1800" dirty="0" err="1">
                <a:solidFill>
                  <a:srgbClr val="FFFFFF"/>
                </a:solidFill>
              </a:rPr>
              <a:t>khẩu</a:t>
            </a:r>
            <a:r>
              <a:rPr lang="en-US" sz="1800" dirty="0">
                <a:solidFill>
                  <a:srgbClr val="FFFFFF"/>
                </a:solidFill>
              </a:rPr>
              <a:t> </a:t>
            </a:r>
            <a:r>
              <a:rPr lang="en-US" sz="1800" dirty="0" err="1">
                <a:solidFill>
                  <a:srgbClr val="FFFFFF"/>
                </a:solidFill>
              </a:rPr>
              <a:t>sản</a:t>
            </a:r>
            <a:r>
              <a:rPr lang="en-US" sz="1800" dirty="0">
                <a:solidFill>
                  <a:srgbClr val="FFFFFF"/>
                </a:solidFill>
              </a:rPr>
              <a:t> </a:t>
            </a:r>
            <a:r>
              <a:rPr lang="en-US" sz="1800" dirty="0" err="1">
                <a:solidFill>
                  <a:srgbClr val="FFFFFF"/>
                </a:solidFill>
              </a:rPr>
              <a:t>phẩm</a:t>
            </a:r>
            <a:r>
              <a:rPr lang="en-US" sz="1800" dirty="0">
                <a:solidFill>
                  <a:srgbClr val="FFFFFF"/>
                </a:solidFill>
              </a:rPr>
              <a:t> </a:t>
            </a:r>
            <a:r>
              <a:rPr lang="en-US" sz="1800" dirty="0" err="1">
                <a:solidFill>
                  <a:srgbClr val="FFFFFF"/>
                </a:solidFill>
              </a:rPr>
              <a:t>ngành</a:t>
            </a:r>
            <a:r>
              <a:rPr lang="en-US" sz="1800" dirty="0">
                <a:solidFill>
                  <a:srgbClr val="FFFFFF"/>
                </a:solidFill>
              </a:rPr>
              <a:t> </a:t>
            </a:r>
            <a:r>
              <a:rPr lang="en-US" sz="1800" dirty="0" err="1">
                <a:solidFill>
                  <a:srgbClr val="FFFFFF"/>
                </a:solidFill>
              </a:rPr>
              <a:t>dệt</a:t>
            </a:r>
            <a:r>
              <a:rPr lang="en-US" sz="1800" dirty="0">
                <a:solidFill>
                  <a:srgbClr val="FFFFFF"/>
                </a:solidFill>
              </a:rPr>
              <a:t> may </a:t>
            </a:r>
            <a:r>
              <a:rPr lang="en-US" sz="1800" dirty="0" err="1">
                <a:solidFill>
                  <a:srgbClr val="FFFFFF"/>
                </a:solidFill>
              </a:rPr>
              <a:t>và</a:t>
            </a:r>
            <a:r>
              <a:rPr lang="en-US" sz="1800" dirty="0">
                <a:solidFill>
                  <a:srgbClr val="FFFFFF"/>
                </a:solidFill>
              </a:rPr>
              <a:t> </a:t>
            </a:r>
            <a:r>
              <a:rPr lang="en-US" sz="1800" dirty="0" err="1">
                <a:solidFill>
                  <a:srgbClr val="FFFFFF"/>
                </a:solidFill>
              </a:rPr>
              <a:t>ngành</a:t>
            </a:r>
            <a:r>
              <a:rPr lang="en-US" sz="1800" dirty="0">
                <a:solidFill>
                  <a:srgbClr val="FFFFFF"/>
                </a:solidFill>
              </a:rPr>
              <a:t> da </a:t>
            </a:r>
            <a:r>
              <a:rPr lang="en-US" sz="1800" dirty="0" err="1">
                <a:solidFill>
                  <a:srgbClr val="FFFFFF"/>
                </a:solidFill>
              </a:rPr>
              <a:t>giày</a:t>
            </a:r>
            <a:r>
              <a:rPr lang="en-US" sz="1800" dirty="0">
                <a:solidFill>
                  <a:srgbClr val="FFFFFF"/>
                </a:solidFill>
              </a:rPr>
              <a:t> </a:t>
            </a:r>
            <a:r>
              <a:rPr lang="en-US" sz="1800" dirty="0" err="1">
                <a:solidFill>
                  <a:srgbClr val="FFFFFF"/>
                </a:solidFill>
              </a:rPr>
              <a:t>của</a:t>
            </a:r>
            <a:r>
              <a:rPr lang="en-US" sz="1800" dirty="0">
                <a:solidFill>
                  <a:srgbClr val="FFFFFF"/>
                </a:solidFill>
              </a:rPr>
              <a:t> </a:t>
            </a:r>
            <a:r>
              <a:rPr lang="en-US" sz="1800" dirty="0" err="1">
                <a:solidFill>
                  <a:srgbClr val="FFFFFF"/>
                </a:solidFill>
              </a:rPr>
              <a:t>Việt</a:t>
            </a:r>
            <a:r>
              <a:rPr lang="en-US" sz="1800" dirty="0">
                <a:solidFill>
                  <a:srgbClr val="FFFFFF"/>
                </a:solidFill>
              </a:rPr>
              <a:t> Nam </a:t>
            </a:r>
            <a:r>
              <a:rPr lang="en-US" sz="1800" dirty="0" err="1">
                <a:solidFill>
                  <a:srgbClr val="FFFFFF"/>
                </a:solidFill>
              </a:rPr>
              <a:t>theo</a:t>
            </a:r>
            <a:r>
              <a:rPr lang="en-US" sz="1800" dirty="0">
                <a:solidFill>
                  <a:srgbClr val="FFFFFF"/>
                </a:solidFill>
              </a:rPr>
              <a:t> </a:t>
            </a:r>
            <a:r>
              <a:rPr lang="en-US" sz="1800" dirty="0" err="1">
                <a:solidFill>
                  <a:srgbClr val="FFFFFF"/>
                </a:solidFill>
              </a:rPr>
              <a:t>mẫu</a:t>
            </a:r>
            <a:r>
              <a:rPr lang="en-US" sz="1800" dirty="0">
                <a:solidFill>
                  <a:srgbClr val="FFFFFF"/>
                </a:solidFill>
              </a:rPr>
              <a:t> </a:t>
            </a:r>
            <a:r>
              <a:rPr lang="en-US" sz="1800" dirty="0" err="1">
                <a:solidFill>
                  <a:srgbClr val="FFFFFF"/>
                </a:solidFill>
              </a:rPr>
              <a:t>sau</a:t>
            </a:r>
            <a:r>
              <a:rPr lang="en-US" sz="1800" dirty="0">
                <a:solidFill>
                  <a:srgbClr val="FFFFFF"/>
                </a:solidFill>
              </a:rPr>
              <a:t> (</a:t>
            </a:r>
            <a:r>
              <a:rPr lang="en-US" sz="1800" dirty="0" err="1">
                <a:solidFill>
                  <a:srgbClr val="FFFFFF"/>
                </a:solidFill>
              </a:rPr>
              <a:t>đơn</a:t>
            </a:r>
            <a:r>
              <a:rPr lang="en-US" sz="1800" dirty="0">
                <a:solidFill>
                  <a:srgbClr val="FFFFFF"/>
                </a:solidFill>
              </a:rPr>
              <a:t> </a:t>
            </a:r>
            <a:r>
              <a:rPr lang="en-US" sz="1800" dirty="0" err="1">
                <a:solidFill>
                  <a:srgbClr val="FFFFFF"/>
                </a:solidFill>
              </a:rPr>
              <a:t>vị</a:t>
            </a:r>
            <a:r>
              <a:rPr lang="en-US" sz="1800" dirty="0">
                <a:solidFill>
                  <a:srgbClr val="FFFFFF"/>
                </a:solidFill>
              </a:rPr>
              <a:t>: </a:t>
            </a:r>
            <a:r>
              <a:rPr lang="en-US" sz="1800" dirty="0" err="1">
                <a:solidFill>
                  <a:srgbClr val="FFFFFF"/>
                </a:solidFill>
              </a:rPr>
              <a:t>tỉ</a:t>
            </a:r>
            <a:r>
              <a:rPr lang="en-US" sz="1800" dirty="0">
                <a:solidFill>
                  <a:srgbClr val="FFFFFF"/>
                </a:solidFill>
              </a:rPr>
              <a:t> </a:t>
            </a:r>
            <a:r>
              <a:rPr lang="en-US" sz="1800" dirty="0" err="1">
                <a:solidFill>
                  <a:srgbClr val="FFFFFF"/>
                </a:solidFill>
              </a:rPr>
              <a:t>đô</a:t>
            </a:r>
            <a:r>
              <a:rPr lang="en-US" sz="1800" dirty="0">
                <a:solidFill>
                  <a:srgbClr val="FFFFFF"/>
                </a:solidFill>
              </a:rPr>
              <a:t> la </a:t>
            </a:r>
            <a:r>
              <a:rPr lang="en-US" sz="1800" dirty="0" err="1">
                <a:solidFill>
                  <a:srgbClr val="FFFFFF"/>
                </a:solidFill>
              </a:rPr>
              <a:t>Mỹ</a:t>
            </a:r>
            <a:r>
              <a:rPr lang="en-US" sz="1800" dirty="0">
                <a:solidFill>
                  <a:srgbClr val="FFFFFF"/>
                </a:solidFill>
              </a:rPr>
              <a:t>)</a:t>
            </a:r>
            <a:endParaRPr kumimoji="0" lang="en-US" sz="1800" b="0" i="0" u="none" strike="noStrike" kern="0" cap="none" spc="0" normalizeH="0" baseline="0" noProof="0" dirty="0">
              <a:ln>
                <a:noFill/>
              </a:ln>
              <a:solidFill>
                <a:srgbClr val="FFFFFF"/>
              </a:solidFill>
              <a:effectLst/>
              <a:uLnTx/>
              <a:uFillTx/>
              <a:latin typeface="Arial"/>
              <a:cs typeface="Arial"/>
              <a:sym typeface="Arial"/>
            </a:endParaRPr>
          </a:p>
        </p:txBody>
      </p:sp>
      <p:graphicFrame>
        <p:nvGraphicFramePr>
          <p:cNvPr id="10" name="Table 3">
            <a:extLst>
              <a:ext uri="{FF2B5EF4-FFF2-40B4-BE49-F238E27FC236}">
                <a16:creationId xmlns:a16="http://schemas.microsoft.com/office/drawing/2014/main" id="{825458C4-F654-4BCC-9731-1D382DB72571}"/>
              </a:ext>
            </a:extLst>
          </p:cNvPr>
          <p:cNvGraphicFramePr>
            <a:graphicFrameLocks noGrp="1"/>
          </p:cNvGraphicFramePr>
          <p:nvPr>
            <p:extLst>
              <p:ext uri="{D42A27DB-BD31-4B8C-83A1-F6EECF244321}">
                <p14:modId xmlns:p14="http://schemas.microsoft.com/office/powerpoint/2010/main" val="4059827615"/>
              </p:ext>
            </p:extLst>
          </p:nvPr>
        </p:nvGraphicFramePr>
        <p:xfrm>
          <a:off x="690275" y="3220578"/>
          <a:ext cx="7652214" cy="1801220"/>
        </p:xfrm>
        <a:graphic>
          <a:graphicData uri="http://schemas.openxmlformats.org/drawingml/2006/table">
            <a:tbl>
              <a:tblPr firstRow="1" bandRow="1">
                <a:tableStyleId>{927730EF-A3B0-4A82-A240-625CBB8EAADA}</a:tableStyleId>
              </a:tblPr>
              <a:tblGrid>
                <a:gridCol w="2550738">
                  <a:extLst>
                    <a:ext uri="{9D8B030D-6E8A-4147-A177-3AD203B41FA5}">
                      <a16:colId xmlns:a16="http://schemas.microsoft.com/office/drawing/2014/main" val="4253658601"/>
                    </a:ext>
                  </a:extLst>
                </a:gridCol>
                <a:gridCol w="1275369">
                  <a:extLst>
                    <a:ext uri="{9D8B030D-6E8A-4147-A177-3AD203B41FA5}">
                      <a16:colId xmlns:a16="http://schemas.microsoft.com/office/drawing/2014/main" val="618131588"/>
                    </a:ext>
                  </a:extLst>
                </a:gridCol>
                <a:gridCol w="1275369">
                  <a:extLst>
                    <a:ext uri="{9D8B030D-6E8A-4147-A177-3AD203B41FA5}">
                      <a16:colId xmlns:a16="http://schemas.microsoft.com/office/drawing/2014/main" val="4293906307"/>
                    </a:ext>
                  </a:extLst>
                </a:gridCol>
                <a:gridCol w="1275369">
                  <a:extLst>
                    <a:ext uri="{9D8B030D-6E8A-4147-A177-3AD203B41FA5}">
                      <a16:colId xmlns:a16="http://schemas.microsoft.com/office/drawing/2014/main" val="445169035"/>
                    </a:ext>
                  </a:extLst>
                </a:gridCol>
                <a:gridCol w="1275369">
                  <a:extLst>
                    <a:ext uri="{9D8B030D-6E8A-4147-A177-3AD203B41FA5}">
                      <a16:colId xmlns:a16="http://schemas.microsoft.com/office/drawing/2014/main" val="2723845905"/>
                    </a:ext>
                  </a:extLst>
                </a:gridCol>
              </a:tblGrid>
              <a:tr h="548492">
                <a:tc>
                  <a:txBody>
                    <a:bodyPr/>
                    <a:lstStyle/>
                    <a:p>
                      <a:pPr algn="ctr">
                        <a:lnSpc>
                          <a:spcPct val="130000"/>
                        </a:lnSpc>
                      </a:pPr>
                      <a:r>
                        <a:rPr lang="en-US" sz="1800" dirty="0">
                          <a:solidFill>
                            <a:srgbClr val="115F3A"/>
                          </a:solidFill>
                        </a:rPr>
                        <a:t>                    </a:t>
                      </a:r>
                      <a:r>
                        <a:rPr lang="en-US" sz="1800" dirty="0" err="1">
                          <a:solidFill>
                            <a:srgbClr val="115F3A"/>
                          </a:solidFill>
                        </a:rPr>
                        <a:t>Năm</a:t>
                      </a:r>
                      <a:endParaRPr lang="en-US" sz="1800" dirty="0">
                        <a:solidFill>
                          <a:srgbClr val="115F3A"/>
                        </a:solidFill>
                      </a:endParaRPr>
                    </a:p>
                    <a:p>
                      <a:pPr algn="just">
                        <a:lnSpc>
                          <a:spcPct val="130000"/>
                        </a:lnSpc>
                      </a:pPr>
                      <a:r>
                        <a:rPr lang="en-US" sz="1800" dirty="0" err="1">
                          <a:solidFill>
                            <a:srgbClr val="115F3A"/>
                          </a:solidFill>
                        </a:rPr>
                        <a:t>Ngành</a:t>
                      </a:r>
                      <a:endParaRPr lang="en-US" sz="18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4">
                        <a:lumMod val="60000"/>
                        <a:lumOff val="40000"/>
                      </a:schemeClr>
                    </a:solidFill>
                  </a:tcPr>
                </a:tc>
                <a:tc>
                  <a:txBody>
                    <a:bodyPr/>
                    <a:lstStyle/>
                    <a:p>
                      <a:pPr algn="ctr">
                        <a:lnSpc>
                          <a:spcPct val="130000"/>
                        </a:lnSpc>
                      </a:pPr>
                      <a:r>
                        <a:rPr lang="en-US" sz="1800" dirty="0">
                          <a:solidFill>
                            <a:srgbClr val="115F3A"/>
                          </a:solidFill>
                        </a:rPr>
                        <a:t>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038787515"/>
                  </a:ext>
                </a:extLst>
              </a:tr>
              <a:tr h="548492">
                <a:tc>
                  <a:txBody>
                    <a:bodyPr/>
                    <a:lstStyle/>
                    <a:p>
                      <a:pPr algn="ctr">
                        <a:lnSpc>
                          <a:spcPct val="130000"/>
                        </a:lnSpc>
                      </a:pPr>
                      <a:r>
                        <a:rPr lang="en-US" sz="1800" dirty="0" err="1"/>
                        <a:t>Dệt</a:t>
                      </a:r>
                      <a:r>
                        <a:rPr lang="en-US" sz="1800" dirty="0"/>
                        <a:t> 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0112335"/>
                  </a:ext>
                </a:extLst>
              </a:tr>
              <a:tr h="293666">
                <a:tc>
                  <a:txBody>
                    <a:bodyPr/>
                    <a:lstStyle/>
                    <a:p>
                      <a:pPr algn="ctr">
                        <a:lnSpc>
                          <a:spcPct val="130000"/>
                        </a:lnSpc>
                      </a:pPr>
                      <a:r>
                        <a:rPr lang="en-US" sz="1800" dirty="0" err="1"/>
                        <a:t>Dệt</a:t>
                      </a:r>
                      <a:r>
                        <a:rPr lang="en-US" sz="1800" dirty="0"/>
                        <a:t> 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0150550"/>
                  </a:ext>
                </a:extLst>
              </a:tr>
            </a:tbl>
          </a:graphicData>
        </a:graphic>
      </p:graphicFrame>
    </p:spTree>
    <p:extLst>
      <p:ext uri="{BB962C8B-B14F-4D97-AF65-F5344CB8AC3E}">
        <p14:creationId xmlns:p14="http://schemas.microsoft.com/office/powerpoint/2010/main" val="16759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FB1AFE-64F3-4025-96D1-0B32A7AD6220}"/>
              </a:ext>
            </a:extLst>
          </p:cNvPr>
          <p:cNvPicPr>
            <a:picLocks noChangeAspect="1"/>
          </p:cNvPicPr>
          <p:nvPr/>
        </p:nvPicPr>
        <p:blipFill>
          <a:blip r:embed="rId2"/>
          <a:stretch>
            <a:fillRect/>
          </a:stretch>
        </p:blipFill>
        <p:spPr>
          <a:xfrm>
            <a:off x="3537590" y="83647"/>
            <a:ext cx="2645495" cy="2211928"/>
          </a:xfrm>
          <a:prstGeom prst="rect">
            <a:avLst/>
          </a:prstGeom>
        </p:spPr>
      </p:pic>
      <p:sp>
        <p:nvSpPr>
          <p:cNvPr id="5" name="Google Shape;1838;p46">
            <a:extLst>
              <a:ext uri="{FF2B5EF4-FFF2-40B4-BE49-F238E27FC236}">
                <a16:creationId xmlns:a16="http://schemas.microsoft.com/office/drawing/2014/main" id="{701EC823-084B-4E86-8CD7-F23A2449FBC0}"/>
              </a:ext>
            </a:extLst>
          </p:cNvPr>
          <p:cNvSpPr txBox="1">
            <a:spLocks/>
          </p:cNvSpPr>
          <p:nvPr/>
        </p:nvSpPr>
        <p:spPr>
          <a:xfrm>
            <a:off x="558989" y="199817"/>
            <a:ext cx="927024" cy="27727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Ví</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a:t>
            </a: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dụ</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4</a:t>
            </a:r>
          </a:p>
        </p:txBody>
      </p:sp>
      <p:pic>
        <p:nvPicPr>
          <p:cNvPr id="4" name="Google Shape;2075;p52">
            <a:extLst>
              <a:ext uri="{FF2B5EF4-FFF2-40B4-BE49-F238E27FC236}">
                <a16:creationId xmlns:a16="http://schemas.microsoft.com/office/drawing/2014/main" id="{5F3B18E6-F228-4880-BEC7-C72E3B0183AD}"/>
              </a:ext>
            </a:extLst>
          </p:cNvPr>
          <p:cNvPicPr preferRelativeResize="0"/>
          <p:nvPr/>
        </p:nvPicPr>
        <p:blipFill>
          <a:blip r:embed="rId3"/>
          <a:srcRect t="6873" b="6873"/>
          <a:stretch/>
        </p:blipFill>
        <p:spPr>
          <a:xfrm>
            <a:off x="7856644" y="124230"/>
            <a:ext cx="1093832" cy="705723"/>
          </a:xfrm>
          <a:prstGeom prst="ellipse">
            <a:avLst/>
          </a:prstGeom>
          <a:noFill/>
          <a:ln w="28575" cap="flat" cmpd="sng">
            <a:solidFill>
              <a:schemeClr val="dk2"/>
            </a:solidFill>
            <a:prstDash val="solid"/>
            <a:round/>
            <a:headEnd type="none" w="sm" len="sm"/>
            <a:tailEnd type="none" w="sm" len="sm"/>
          </a:ln>
        </p:spPr>
      </p:pic>
      <p:sp>
        <p:nvSpPr>
          <p:cNvPr id="8" name="TextBox 7">
            <a:extLst>
              <a:ext uri="{FF2B5EF4-FFF2-40B4-BE49-F238E27FC236}">
                <a16:creationId xmlns:a16="http://schemas.microsoft.com/office/drawing/2014/main" id="{A5389E6C-6DE8-4215-9630-6E2F1F414316}"/>
              </a:ext>
            </a:extLst>
          </p:cNvPr>
          <p:cNvSpPr txBox="1"/>
          <p:nvPr/>
        </p:nvSpPr>
        <p:spPr>
          <a:xfrm>
            <a:off x="463095" y="2179461"/>
            <a:ext cx="8217809" cy="2949525"/>
          </a:xfrm>
          <a:prstGeom prst="rect">
            <a:avLst/>
          </a:prstGeom>
          <a:noFill/>
        </p:spPr>
        <p:txBody>
          <a:bodyPr wrap="square">
            <a:spAutoFit/>
          </a:bodyPr>
          <a:lstStyle/>
          <a:p>
            <a:pPr lvl="0" algn="just">
              <a:lnSpc>
                <a:spcPct val="150000"/>
              </a:lnSpc>
              <a:defRPr/>
            </a:pPr>
            <a:r>
              <a:rPr lang="vi-VN" sz="1800" dirty="0">
                <a:solidFill>
                  <a:srgbClr val="FFFFFF"/>
                </a:solidFill>
              </a:rPr>
              <a:t>a) Nhìn vào cột (màu xanh) của biểu đồ cột kép ở Hình 2 biểu thị kim ngạch xuất khẩu sản phẩm ngành dệt may của Việt Nam trong năm 2017, ta thấy trên đỉnh cột đó ghi số 31,8 và đơn vị tính ghi trên trục thẳng đứng là tỉ đô la Mỹ. Vậy kim ngạch xuất khẩu sản phẩm ngành dệt may của Việt Nam trong năm 2017 là 31,8 tỉ đô la Mỹ. Tương tự như trên, ta xác định được kim ngạch xuất khẩu sản phẩm ngành dệt may của Việt Nam trong các năm 2018, 2019, 2020 lần lượt là: 36,2; 38,8; 35,0 (tỉ đô la Mỹ)</a:t>
            </a:r>
            <a:endParaRPr kumimoji="0" lang="en-US" sz="1800" b="0" i="0" u="none" strike="noStrike" kern="0" cap="none" spc="0" normalizeH="0" baseline="0" noProof="0" dirty="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244389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FB1AFE-64F3-4025-96D1-0B32A7AD6220}"/>
              </a:ext>
            </a:extLst>
          </p:cNvPr>
          <p:cNvPicPr>
            <a:picLocks noChangeAspect="1"/>
          </p:cNvPicPr>
          <p:nvPr/>
        </p:nvPicPr>
        <p:blipFill>
          <a:blip r:embed="rId2"/>
          <a:stretch>
            <a:fillRect/>
          </a:stretch>
        </p:blipFill>
        <p:spPr>
          <a:xfrm>
            <a:off x="3519762" y="124230"/>
            <a:ext cx="2645495" cy="2211928"/>
          </a:xfrm>
          <a:prstGeom prst="rect">
            <a:avLst/>
          </a:prstGeom>
        </p:spPr>
      </p:pic>
      <p:sp>
        <p:nvSpPr>
          <p:cNvPr id="5" name="Google Shape;1838;p46">
            <a:extLst>
              <a:ext uri="{FF2B5EF4-FFF2-40B4-BE49-F238E27FC236}">
                <a16:creationId xmlns:a16="http://schemas.microsoft.com/office/drawing/2014/main" id="{701EC823-084B-4E86-8CD7-F23A2449FBC0}"/>
              </a:ext>
            </a:extLst>
          </p:cNvPr>
          <p:cNvSpPr txBox="1">
            <a:spLocks/>
          </p:cNvSpPr>
          <p:nvPr/>
        </p:nvSpPr>
        <p:spPr>
          <a:xfrm>
            <a:off x="558989" y="199817"/>
            <a:ext cx="927024" cy="27727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Ví</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a:t>
            </a: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dụ</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4</a:t>
            </a:r>
          </a:p>
        </p:txBody>
      </p:sp>
      <p:pic>
        <p:nvPicPr>
          <p:cNvPr id="4" name="Google Shape;2075;p52">
            <a:extLst>
              <a:ext uri="{FF2B5EF4-FFF2-40B4-BE49-F238E27FC236}">
                <a16:creationId xmlns:a16="http://schemas.microsoft.com/office/drawing/2014/main" id="{5F3B18E6-F228-4880-BEC7-C72E3B0183AD}"/>
              </a:ext>
            </a:extLst>
          </p:cNvPr>
          <p:cNvPicPr preferRelativeResize="0"/>
          <p:nvPr/>
        </p:nvPicPr>
        <p:blipFill>
          <a:blip r:embed="rId3"/>
          <a:srcRect t="6873" b="6873"/>
          <a:stretch/>
        </p:blipFill>
        <p:spPr>
          <a:xfrm>
            <a:off x="7856644" y="124230"/>
            <a:ext cx="1093832" cy="705723"/>
          </a:xfrm>
          <a:prstGeom prst="ellipse">
            <a:avLst/>
          </a:prstGeom>
          <a:noFill/>
          <a:ln w="28575" cap="flat" cmpd="sng">
            <a:solidFill>
              <a:schemeClr val="dk2"/>
            </a:solidFill>
            <a:prstDash val="solid"/>
            <a:round/>
            <a:headEnd type="none" w="sm" len="sm"/>
            <a:tailEnd type="none" w="sm" len="sm"/>
          </a:ln>
        </p:spPr>
      </p:pic>
      <p:sp>
        <p:nvSpPr>
          <p:cNvPr id="8" name="TextBox 7">
            <a:extLst>
              <a:ext uri="{FF2B5EF4-FFF2-40B4-BE49-F238E27FC236}">
                <a16:creationId xmlns:a16="http://schemas.microsoft.com/office/drawing/2014/main" id="{A5389E6C-6DE8-4215-9630-6E2F1F414316}"/>
              </a:ext>
            </a:extLst>
          </p:cNvPr>
          <p:cNvSpPr txBox="1"/>
          <p:nvPr/>
        </p:nvSpPr>
        <p:spPr>
          <a:xfrm>
            <a:off x="193524" y="2409656"/>
            <a:ext cx="8950476" cy="2534027"/>
          </a:xfrm>
          <a:prstGeom prst="rect">
            <a:avLst/>
          </a:prstGeom>
          <a:noFill/>
        </p:spPr>
        <p:txBody>
          <a:bodyPr wrap="square">
            <a:spAutoFit/>
          </a:bodyPr>
          <a:lstStyle/>
          <a:p>
            <a:pPr lvl="0" algn="just">
              <a:lnSpc>
                <a:spcPct val="150000"/>
              </a:lnSpc>
              <a:defRPr/>
            </a:pPr>
            <a:r>
              <a:rPr lang="vi-VN" sz="1800" dirty="0">
                <a:solidFill>
                  <a:srgbClr val="FFFFFF"/>
                </a:solidFill>
              </a:rPr>
              <a:t>b) Nhìn vào cột (màu cam) của biểu đồ cột kép ở Hình 2 biểu thị kim ngạch xuất khẩu sản phẩm ngành da giày của Việt Nam trong năm 2017, ta thấy trên đỉnh cột đó ghi số 17,9 và đơn vị tính ghi trên trục thẳng đứng là tỉ đô la Mỹ. Vậy kim ngạch xuất khẩu sản phẩm ngành da giày của Việt Nam trong năm 2017 là 17,9 tỉ đô la Mỹ.Tương tự như trên, ta xác định được kim ngạch xuất khẩu sản phẩm ngành da giày củaViệt Nam trong các năm 2018, 2019, 2020 lần lượt là: 19,6; 22,1; 19,9 (tỉ đô la Mỹ).</a:t>
            </a:r>
            <a:endParaRPr kumimoji="0" lang="en-US" sz="1800" b="0" i="0" u="none" strike="noStrike" kern="0" cap="none" spc="0" normalizeH="0" baseline="0" noProof="0" dirty="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190140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38;p46">
            <a:extLst>
              <a:ext uri="{FF2B5EF4-FFF2-40B4-BE49-F238E27FC236}">
                <a16:creationId xmlns:a16="http://schemas.microsoft.com/office/drawing/2014/main" id="{701EC823-084B-4E86-8CD7-F23A2449FBC0}"/>
              </a:ext>
            </a:extLst>
          </p:cNvPr>
          <p:cNvSpPr txBox="1">
            <a:spLocks/>
          </p:cNvSpPr>
          <p:nvPr/>
        </p:nvSpPr>
        <p:spPr>
          <a:xfrm>
            <a:off x="745893" y="311613"/>
            <a:ext cx="927024" cy="27727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Ví</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a:t>
            </a: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dụ</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4</a:t>
            </a:r>
          </a:p>
        </p:txBody>
      </p:sp>
      <p:pic>
        <p:nvPicPr>
          <p:cNvPr id="4" name="Google Shape;2075;p52">
            <a:extLst>
              <a:ext uri="{FF2B5EF4-FFF2-40B4-BE49-F238E27FC236}">
                <a16:creationId xmlns:a16="http://schemas.microsoft.com/office/drawing/2014/main" id="{5F3B18E6-F228-4880-BEC7-C72E3B0183AD}"/>
              </a:ext>
            </a:extLst>
          </p:cNvPr>
          <p:cNvPicPr preferRelativeResize="0"/>
          <p:nvPr/>
        </p:nvPicPr>
        <p:blipFill>
          <a:blip r:embed="rId2"/>
          <a:srcRect t="6873" b="6873"/>
          <a:stretch/>
        </p:blipFill>
        <p:spPr>
          <a:xfrm>
            <a:off x="8038095" y="99721"/>
            <a:ext cx="1093832" cy="705723"/>
          </a:xfrm>
          <a:prstGeom prst="ellipse">
            <a:avLst/>
          </a:prstGeom>
          <a:noFill/>
          <a:ln w="28575" cap="flat" cmpd="sng">
            <a:solidFill>
              <a:schemeClr val="dk2"/>
            </a:solidFill>
            <a:prstDash val="solid"/>
            <a:round/>
            <a:headEnd type="none" w="sm" len="sm"/>
            <a:tailEnd type="none" w="sm" len="sm"/>
          </a:ln>
        </p:spPr>
      </p:pic>
      <p:sp>
        <p:nvSpPr>
          <p:cNvPr id="8" name="TextBox 7">
            <a:extLst>
              <a:ext uri="{FF2B5EF4-FFF2-40B4-BE49-F238E27FC236}">
                <a16:creationId xmlns:a16="http://schemas.microsoft.com/office/drawing/2014/main" id="{A5389E6C-6DE8-4215-9630-6E2F1F414316}"/>
              </a:ext>
            </a:extLst>
          </p:cNvPr>
          <p:cNvSpPr txBox="1"/>
          <p:nvPr/>
        </p:nvSpPr>
        <p:spPr>
          <a:xfrm>
            <a:off x="745893" y="2439084"/>
            <a:ext cx="7976152" cy="45653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uLnTx/>
                <a:uFillTx/>
                <a:latin typeface="Arial"/>
                <a:cs typeface="Arial"/>
                <a:sym typeface="Arial"/>
              </a:rPr>
              <a:t>c) Ta </a:t>
            </a:r>
            <a:r>
              <a:rPr kumimoji="0" lang="en-US" sz="1800" b="0" i="0" u="none" strike="noStrike" kern="0" cap="none" spc="0" normalizeH="0" baseline="0" noProof="0" dirty="0" err="1">
                <a:ln>
                  <a:noFill/>
                </a:ln>
                <a:solidFill>
                  <a:srgbClr val="FFFFFF"/>
                </a:solidFill>
                <a:effectLst/>
                <a:uLnTx/>
                <a:uFillTx/>
                <a:latin typeface="Arial"/>
                <a:cs typeface="Arial"/>
                <a:sym typeface="Arial"/>
              </a:rPr>
              <a:t>có</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bảng</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số</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liệu</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sau</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đơn</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vị</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tỉ</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đô</a:t>
            </a:r>
            <a:r>
              <a:rPr kumimoji="0" lang="en-US" sz="1800" b="0" i="0" u="none" strike="noStrike" kern="0" cap="none" spc="0" normalizeH="0" noProof="0" dirty="0">
                <a:ln>
                  <a:noFill/>
                </a:ln>
                <a:solidFill>
                  <a:srgbClr val="FFFFFF"/>
                </a:solidFill>
                <a:effectLst/>
                <a:uLnTx/>
                <a:uFillTx/>
                <a:latin typeface="Arial"/>
                <a:cs typeface="Arial"/>
                <a:sym typeface="Arial"/>
              </a:rPr>
              <a:t> la </a:t>
            </a:r>
            <a:r>
              <a:rPr kumimoji="0" lang="en-US" sz="1800" b="0" i="0" u="none" strike="noStrike" kern="0" cap="none" spc="0" normalizeH="0" noProof="0" dirty="0" err="1">
                <a:ln>
                  <a:noFill/>
                </a:ln>
                <a:solidFill>
                  <a:srgbClr val="FFFFFF"/>
                </a:solidFill>
                <a:effectLst/>
                <a:uLnTx/>
                <a:uFillTx/>
                <a:latin typeface="Arial"/>
                <a:cs typeface="Arial"/>
                <a:sym typeface="Arial"/>
              </a:rPr>
              <a:t>Mỹ</a:t>
            </a:r>
            <a:r>
              <a:rPr kumimoji="0" lang="en-US" sz="1800" b="0" i="0" u="none" strike="noStrike" kern="0" cap="none" spc="0" normalizeH="0" noProof="0" dirty="0">
                <a:ln>
                  <a:noFill/>
                </a:ln>
                <a:solidFill>
                  <a:srgbClr val="FFFFFF"/>
                </a:solidFill>
                <a:effectLst/>
                <a:uLnTx/>
                <a:uFillTx/>
                <a:latin typeface="Arial"/>
                <a:cs typeface="Arial"/>
                <a:sym typeface="Arial"/>
              </a:rPr>
              <a:t>): </a:t>
            </a:r>
            <a:endParaRPr kumimoji="0" lang="en-US" sz="1800" b="0" i="0" u="none" strike="noStrike" kern="0" cap="none" spc="0" normalizeH="0" baseline="0" noProof="0" dirty="0">
              <a:ln>
                <a:noFill/>
              </a:ln>
              <a:solidFill>
                <a:srgbClr val="FFFFFF"/>
              </a:solidFill>
              <a:effectLst/>
              <a:uLnTx/>
              <a:uFillTx/>
              <a:latin typeface="Arial"/>
              <a:cs typeface="Arial"/>
              <a:sym typeface="Arial"/>
            </a:endParaRPr>
          </a:p>
        </p:txBody>
      </p:sp>
      <p:graphicFrame>
        <p:nvGraphicFramePr>
          <p:cNvPr id="10" name="Table 3">
            <a:extLst>
              <a:ext uri="{FF2B5EF4-FFF2-40B4-BE49-F238E27FC236}">
                <a16:creationId xmlns:a16="http://schemas.microsoft.com/office/drawing/2014/main" id="{825458C4-F654-4BCC-9731-1D382DB72571}"/>
              </a:ext>
            </a:extLst>
          </p:cNvPr>
          <p:cNvGraphicFramePr>
            <a:graphicFrameLocks noGrp="1"/>
          </p:cNvGraphicFramePr>
          <p:nvPr>
            <p:extLst>
              <p:ext uri="{D42A27DB-BD31-4B8C-83A1-F6EECF244321}">
                <p14:modId xmlns:p14="http://schemas.microsoft.com/office/powerpoint/2010/main" val="1352218220"/>
              </p:ext>
            </p:extLst>
          </p:nvPr>
        </p:nvGraphicFramePr>
        <p:xfrm>
          <a:off x="745893" y="3114821"/>
          <a:ext cx="7652214" cy="1801220"/>
        </p:xfrm>
        <a:graphic>
          <a:graphicData uri="http://schemas.openxmlformats.org/drawingml/2006/table">
            <a:tbl>
              <a:tblPr firstRow="1" bandRow="1">
                <a:tableStyleId>{927730EF-A3B0-4A82-A240-625CBB8EAADA}</a:tableStyleId>
              </a:tblPr>
              <a:tblGrid>
                <a:gridCol w="2550738">
                  <a:extLst>
                    <a:ext uri="{9D8B030D-6E8A-4147-A177-3AD203B41FA5}">
                      <a16:colId xmlns:a16="http://schemas.microsoft.com/office/drawing/2014/main" val="4253658601"/>
                    </a:ext>
                  </a:extLst>
                </a:gridCol>
                <a:gridCol w="1275369">
                  <a:extLst>
                    <a:ext uri="{9D8B030D-6E8A-4147-A177-3AD203B41FA5}">
                      <a16:colId xmlns:a16="http://schemas.microsoft.com/office/drawing/2014/main" val="618131588"/>
                    </a:ext>
                  </a:extLst>
                </a:gridCol>
                <a:gridCol w="1275369">
                  <a:extLst>
                    <a:ext uri="{9D8B030D-6E8A-4147-A177-3AD203B41FA5}">
                      <a16:colId xmlns:a16="http://schemas.microsoft.com/office/drawing/2014/main" val="4293906307"/>
                    </a:ext>
                  </a:extLst>
                </a:gridCol>
                <a:gridCol w="1275369">
                  <a:extLst>
                    <a:ext uri="{9D8B030D-6E8A-4147-A177-3AD203B41FA5}">
                      <a16:colId xmlns:a16="http://schemas.microsoft.com/office/drawing/2014/main" val="445169035"/>
                    </a:ext>
                  </a:extLst>
                </a:gridCol>
                <a:gridCol w="1275369">
                  <a:extLst>
                    <a:ext uri="{9D8B030D-6E8A-4147-A177-3AD203B41FA5}">
                      <a16:colId xmlns:a16="http://schemas.microsoft.com/office/drawing/2014/main" val="2723845905"/>
                    </a:ext>
                  </a:extLst>
                </a:gridCol>
              </a:tblGrid>
              <a:tr h="548492">
                <a:tc>
                  <a:txBody>
                    <a:bodyPr/>
                    <a:lstStyle/>
                    <a:p>
                      <a:pPr algn="ctr">
                        <a:lnSpc>
                          <a:spcPct val="130000"/>
                        </a:lnSpc>
                      </a:pPr>
                      <a:r>
                        <a:rPr lang="en-US" sz="1800" dirty="0">
                          <a:solidFill>
                            <a:srgbClr val="115F3A"/>
                          </a:solidFill>
                        </a:rPr>
                        <a:t>                    </a:t>
                      </a:r>
                      <a:r>
                        <a:rPr lang="en-US" sz="1800" dirty="0" err="1">
                          <a:solidFill>
                            <a:srgbClr val="115F3A"/>
                          </a:solidFill>
                        </a:rPr>
                        <a:t>Năm</a:t>
                      </a:r>
                      <a:endParaRPr lang="en-US" sz="1800" dirty="0">
                        <a:solidFill>
                          <a:srgbClr val="115F3A"/>
                        </a:solidFill>
                      </a:endParaRPr>
                    </a:p>
                    <a:p>
                      <a:pPr algn="just">
                        <a:lnSpc>
                          <a:spcPct val="130000"/>
                        </a:lnSpc>
                      </a:pPr>
                      <a:r>
                        <a:rPr lang="en-US" sz="1800" dirty="0" err="1">
                          <a:solidFill>
                            <a:srgbClr val="115F3A"/>
                          </a:solidFill>
                        </a:rPr>
                        <a:t>Ngành</a:t>
                      </a:r>
                      <a:endParaRPr lang="en-US" sz="18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4">
                        <a:lumMod val="60000"/>
                        <a:lumOff val="40000"/>
                      </a:schemeClr>
                    </a:solidFill>
                  </a:tcPr>
                </a:tc>
                <a:tc>
                  <a:txBody>
                    <a:bodyPr/>
                    <a:lstStyle/>
                    <a:p>
                      <a:pPr algn="ctr">
                        <a:lnSpc>
                          <a:spcPct val="130000"/>
                        </a:lnSpc>
                      </a:pPr>
                      <a:r>
                        <a:rPr lang="en-US" sz="1800" dirty="0">
                          <a:solidFill>
                            <a:srgbClr val="115F3A"/>
                          </a:solidFill>
                        </a:rPr>
                        <a:t>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038787515"/>
                  </a:ext>
                </a:extLst>
              </a:tr>
              <a:tr h="548492">
                <a:tc>
                  <a:txBody>
                    <a:bodyPr/>
                    <a:lstStyle/>
                    <a:p>
                      <a:pPr algn="ctr">
                        <a:lnSpc>
                          <a:spcPct val="130000"/>
                        </a:lnSpc>
                      </a:pPr>
                      <a:r>
                        <a:rPr lang="en-US" sz="1800" dirty="0" err="1"/>
                        <a:t>Dệt</a:t>
                      </a:r>
                      <a:r>
                        <a:rPr lang="en-US" sz="1800" dirty="0"/>
                        <a:t> 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0112335"/>
                  </a:ext>
                </a:extLst>
              </a:tr>
              <a:tr h="293666">
                <a:tc>
                  <a:txBody>
                    <a:bodyPr/>
                    <a:lstStyle/>
                    <a:p>
                      <a:pPr algn="ctr">
                        <a:lnSpc>
                          <a:spcPct val="130000"/>
                        </a:lnSpc>
                      </a:pPr>
                      <a:r>
                        <a:rPr lang="en-US" sz="1800" dirty="0" err="1"/>
                        <a:t>Dệt</a:t>
                      </a:r>
                      <a:r>
                        <a:rPr lang="en-US" sz="1800" dirty="0"/>
                        <a:t> 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0150550"/>
                  </a:ext>
                </a:extLst>
              </a:tr>
            </a:tbl>
          </a:graphicData>
        </a:graphic>
      </p:graphicFrame>
      <p:sp>
        <p:nvSpPr>
          <p:cNvPr id="2" name="TextBox 1">
            <a:extLst>
              <a:ext uri="{FF2B5EF4-FFF2-40B4-BE49-F238E27FC236}">
                <a16:creationId xmlns:a16="http://schemas.microsoft.com/office/drawing/2014/main" id="{766F96AA-A4A1-4FD2-B6A6-69444CE50914}"/>
              </a:ext>
            </a:extLst>
          </p:cNvPr>
          <p:cNvSpPr txBox="1"/>
          <p:nvPr/>
        </p:nvSpPr>
        <p:spPr>
          <a:xfrm>
            <a:off x="3480990" y="3978347"/>
            <a:ext cx="943428" cy="400110"/>
          </a:xfrm>
          <a:prstGeom prst="rect">
            <a:avLst/>
          </a:prstGeom>
          <a:solidFill>
            <a:schemeClr val="bg1"/>
          </a:solidFill>
        </p:spPr>
        <p:txBody>
          <a:bodyPr wrap="square" rtlCol="0">
            <a:spAutoFit/>
          </a:bodyPr>
          <a:lstStyle/>
          <a:p>
            <a:pPr algn="ctr"/>
            <a:r>
              <a:rPr lang="en-US" sz="2000" dirty="0"/>
              <a:t>31,8</a:t>
            </a:r>
          </a:p>
        </p:txBody>
      </p:sp>
      <p:pic>
        <p:nvPicPr>
          <p:cNvPr id="9" name="Picture 8">
            <a:extLst>
              <a:ext uri="{FF2B5EF4-FFF2-40B4-BE49-F238E27FC236}">
                <a16:creationId xmlns:a16="http://schemas.microsoft.com/office/drawing/2014/main" id="{7DD37E2F-AD2A-4094-BAC4-3AE6F2530594}"/>
              </a:ext>
            </a:extLst>
          </p:cNvPr>
          <p:cNvPicPr>
            <a:picLocks noChangeAspect="1"/>
          </p:cNvPicPr>
          <p:nvPr/>
        </p:nvPicPr>
        <p:blipFill>
          <a:blip r:embed="rId3"/>
          <a:stretch>
            <a:fillRect/>
          </a:stretch>
        </p:blipFill>
        <p:spPr>
          <a:xfrm>
            <a:off x="3679419" y="99721"/>
            <a:ext cx="2797909" cy="2339363"/>
          </a:xfrm>
          <a:prstGeom prst="rect">
            <a:avLst/>
          </a:prstGeom>
        </p:spPr>
      </p:pic>
      <p:sp>
        <p:nvSpPr>
          <p:cNvPr id="11" name="TextBox 10">
            <a:extLst>
              <a:ext uri="{FF2B5EF4-FFF2-40B4-BE49-F238E27FC236}">
                <a16:creationId xmlns:a16="http://schemas.microsoft.com/office/drawing/2014/main" id="{976CBE1B-52A8-4279-B443-7DECB8F6FABB}"/>
              </a:ext>
            </a:extLst>
          </p:cNvPr>
          <p:cNvSpPr txBox="1"/>
          <p:nvPr/>
        </p:nvSpPr>
        <p:spPr>
          <a:xfrm>
            <a:off x="4733969" y="3950751"/>
            <a:ext cx="943428" cy="400110"/>
          </a:xfrm>
          <a:prstGeom prst="rect">
            <a:avLst/>
          </a:prstGeom>
          <a:solidFill>
            <a:schemeClr val="bg1"/>
          </a:solidFill>
        </p:spPr>
        <p:txBody>
          <a:bodyPr wrap="square" rtlCol="0">
            <a:spAutoFit/>
          </a:bodyPr>
          <a:lstStyle/>
          <a:p>
            <a:pPr algn="ctr"/>
            <a:r>
              <a:rPr lang="en-US" sz="2000" dirty="0"/>
              <a:t>36,2</a:t>
            </a:r>
          </a:p>
        </p:txBody>
      </p:sp>
      <p:sp>
        <p:nvSpPr>
          <p:cNvPr id="14" name="TextBox 13">
            <a:extLst>
              <a:ext uri="{FF2B5EF4-FFF2-40B4-BE49-F238E27FC236}">
                <a16:creationId xmlns:a16="http://schemas.microsoft.com/office/drawing/2014/main" id="{E4D7564A-EBF7-4000-9079-6183235DA3EF}"/>
              </a:ext>
            </a:extLst>
          </p:cNvPr>
          <p:cNvSpPr txBox="1"/>
          <p:nvPr/>
        </p:nvSpPr>
        <p:spPr>
          <a:xfrm>
            <a:off x="6094324" y="3978347"/>
            <a:ext cx="943428" cy="400110"/>
          </a:xfrm>
          <a:prstGeom prst="rect">
            <a:avLst/>
          </a:prstGeom>
          <a:solidFill>
            <a:schemeClr val="bg1"/>
          </a:solidFill>
        </p:spPr>
        <p:txBody>
          <a:bodyPr wrap="square" rtlCol="0">
            <a:spAutoFit/>
          </a:bodyPr>
          <a:lstStyle/>
          <a:p>
            <a:pPr algn="ctr"/>
            <a:r>
              <a:rPr lang="en-US" sz="2000" dirty="0"/>
              <a:t>38,8</a:t>
            </a:r>
          </a:p>
        </p:txBody>
      </p:sp>
      <p:sp>
        <p:nvSpPr>
          <p:cNvPr id="15" name="TextBox 14">
            <a:extLst>
              <a:ext uri="{FF2B5EF4-FFF2-40B4-BE49-F238E27FC236}">
                <a16:creationId xmlns:a16="http://schemas.microsoft.com/office/drawing/2014/main" id="{5736E56C-E9C5-44BE-88A1-E7EA21DE0FB9}"/>
              </a:ext>
            </a:extLst>
          </p:cNvPr>
          <p:cNvSpPr txBox="1"/>
          <p:nvPr/>
        </p:nvSpPr>
        <p:spPr>
          <a:xfrm>
            <a:off x="7347303" y="3950751"/>
            <a:ext cx="943428" cy="400110"/>
          </a:xfrm>
          <a:prstGeom prst="rect">
            <a:avLst/>
          </a:prstGeom>
          <a:solidFill>
            <a:schemeClr val="bg1"/>
          </a:solidFill>
        </p:spPr>
        <p:txBody>
          <a:bodyPr wrap="square" rtlCol="0">
            <a:spAutoFit/>
          </a:bodyPr>
          <a:lstStyle/>
          <a:p>
            <a:pPr algn="ctr"/>
            <a:r>
              <a:rPr lang="en-US" sz="2000" dirty="0"/>
              <a:t>35,0</a:t>
            </a:r>
          </a:p>
        </p:txBody>
      </p:sp>
      <p:sp>
        <p:nvSpPr>
          <p:cNvPr id="16" name="TextBox 15">
            <a:extLst>
              <a:ext uri="{FF2B5EF4-FFF2-40B4-BE49-F238E27FC236}">
                <a16:creationId xmlns:a16="http://schemas.microsoft.com/office/drawing/2014/main" id="{08171AF5-51C7-462B-9B4B-F8A37E3AE291}"/>
              </a:ext>
            </a:extLst>
          </p:cNvPr>
          <p:cNvSpPr txBox="1"/>
          <p:nvPr/>
        </p:nvSpPr>
        <p:spPr>
          <a:xfrm>
            <a:off x="3480990" y="4493718"/>
            <a:ext cx="943428" cy="400110"/>
          </a:xfrm>
          <a:prstGeom prst="rect">
            <a:avLst/>
          </a:prstGeom>
          <a:solidFill>
            <a:schemeClr val="bg1"/>
          </a:solidFill>
        </p:spPr>
        <p:txBody>
          <a:bodyPr wrap="square" rtlCol="0">
            <a:spAutoFit/>
          </a:bodyPr>
          <a:lstStyle/>
          <a:p>
            <a:pPr algn="ctr"/>
            <a:r>
              <a:rPr lang="en-US" sz="2000" dirty="0"/>
              <a:t>17,9</a:t>
            </a:r>
          </a:p>
        </p:txBody>
      </p:sp>
      <p:sp>
        <p:nvSpPr>
          <p:cNvPr id="17" name="TextBox 16">
            <a:extLst>
              <a:ext uri="{FF2B5EF4-FFF2-40B4-BE49-F238E27FC236}">
                <a16:creationId xmlns:a16="http://schemas.microsoft.com/office/drawing/2014/main" id="{F69240F7-85E5-4084-A513-A95350F5C382}"/>
              </a:ext>
            </a:extLst>
          </p:cNvPr>
          <p:cNvSpPr txBox="1"/>
          <p:nvPr/>
        </p:nvSpPr>
        <p:spPr>
          <a:xfrm>
            <a:off x="4733969" y="4493718"/>
            <a:ext cx="943428" cy="400110"/>
          </a:xfrm>
          <a:prstGeom prst="rect">
            <a:avLst/>
          </a:prstGeom>
          <a:solidFill>
            <a:schemeClr val="bg1"/>
          </a:solidFill>
        </p:spPr>
        <p:txBody>
          <a:bodyPr wrap="square" rtlCol="0">
            <a:spAutoFit/>
          </a:bodyPr>
          <a:lstStyle/>
          <a:p>
            <a:pPr algn="ctr"/>
            <a:r>
              <a:rPr lang="en-US" sz="2000" dirty="0"/>
              <a:t>19,6</a:t>
            </a:r>
          </a:p>
        </p:txBody>
      </p:sp>
      <p:sp>
        <p:nvSpPr>
          <p:cNvPr id="18" name="TextBox 17">
            <a:extLst>
              <a:ext uri="{FF2B5EF4-FFF2-40B4-BE49-F238E27FC236}">
                <a16:creationId xmlns:a16="http://schemas.microsoft.com/office/drawing/2014/main" id="{5023642C-AA90-4D8C-95FF-35960027A5EA}"/>
              </a:ext>
            </a:extLst>
          </p:cNvPr>
          <p:cNvSpPr txBox="1"/>
          <p:nvPr/>
        </p:nvSpPr>
        <p:spPr>
          <a:xfrm>
            <a:off x="6005614" y="4490466"/>
            <a:ext cx="943428" cy="400110"/>
          </a:xfrm>
          <a:prstGeom prst="rect">
            <a:avLst/>
          </a:prstGeom>
          <a:solidFill>
            <a:schemeClr val="bg1"/>
          </a:solidFill>
        </p:spPr>
        <p:txBody>
          <a:bodyPr wrap="square" rtlCol="0">
            <a:spAutoFit/>
          </a:bodyPr>
          <a:lstStyle/>
          <a:p>
            <a:pPr algn="ctr"/>
            <a:r>
              <a:rPr lang="en-US" sz="2000" dirty="0"/>
              <a:t>22,1</a:t>
            </a:r>
          </a:p>
        </p:txBody>
      </p:sp>
      <p:sp>
        <p:nvSpPr>
          <p:cNvPr id="19" name="TextBox 18">
            <a:extLst>
              <a:ext uri="{FF2B5EF4-FFF2-40B4-BE49-F238E27FC236}">
                <a16:creationId xmlns:a16="http://schemas.microsoft.com/office/drawing/2014/main" id="{2D165FD3-1D81-4F54-B87B-543C4BC07684}"/>
              </a:ext>
            </a:extLst>
          </p:cNvPr>
          <p:cNvSpPr txBox="1"/>
          <p:nvPr/>
        </p:nvSpPr>
        <p:spPr>
          <a:xfrm>
            <a:off x="7291773" y="4483327"/>
            <a:ext cx="943428" cy="400110"/>
          </a:xfrm>
          <a:prstGeom prst="rect">
            <a:avLst/>
          </a:prstGeom>
          <a:solidFill>
            <a:schemeClr val="bg1"/>
          </a:solidFill>
        </p:spPr>
        <p:txBody>
          <a:bodyPr wrap="square" rtlCol="0">
            <a:spAutoFit/>
          </a:bodyPr>
          <a:lstStyle/>
          <a:p>
            <a:pPr algn="ctr"/>
            <a:r>
              <a:rPr lang="en-US" sz="2000" dirty="0"/>
              <a:t>19,9</a:t>
            </a:r>
          </a:p>
        </p:txBody>
      </p:sp>
    </p:spTree>
    <p:extLst>
      <p:ext uri="{BB962C8B-B14F-4D97-AF65-F5344CB8AC3E}">
        <p14:creationId xmlns:p14="http://schemas.microsoft.com/office/powerpoint/2010/main" val="253062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 fill="hold"/>
                                        <p:tgtEl>
                                          <p:spTgt spid="19"/>
                                        </p:tgtEl>
                                        <p:attrNameLst>
                                          <p:attrName>ppt_x</p:attrName>
                                        </p:attrNameLst>
                                      </p:cBhvr>
                                      <p:tavLst>
                                        <p:tav tm="0">
                                          <p:val>
                                            <p:strVal val="#ppt_x"/>
                                          </p:val>
                                        </p:tav>
                                        <p:tav tm="100000">
                                          <p:val>
                                            <p:strVal val="#ppt_x"/>
                                          </p:val>
                                        </p:tav>
                                      </p:tavLst>
                                    </p:anim>
                                    <p:anim calcmode="lin" valueType="num">
                                      <p:cBhvr additive="base">
                                        <p:cTn id="6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1" grpId="0" animBg="1"/>
      <p:bldP spid="14" grpId="0" animBg="1"/>
      <p:bldP spid="15" grpId="0" animBg="1"/>
      <p:bldP spid="16" grpId="0" animBg="1"/>
      <p:bldP spid="17" grpId="0" animBg="1"/>
      <p:bldP spid="18"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alphaModFix amt="70000"/>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clrChange>
              <a:clrFrom>
                <a:srgbClr val="FFFFD1"/>
              </a:clrFrom>
              <a:clrTo>
                <a:srgbClr val="FFFFD1">
                  <a:alpha val="0"/>
                </a:srgbClr>
              </a:clrTo>
            </a:clrChange>
            <a:extLst>
              <a:ext uri="{BEBA8EAE-BF5A-486C-A8C5-ECC9F3942E4B}">
                <a14:imgProps xmlns:a14="http://schemas.microsoft.com/office/drawing/2010/main">
                  <a14:imgLayer r:embed="rId6">
                    <a14:imgEffect>
                      <a14:backgroundRemoval t="1833" b="100000" l="667" r="98667">
                        <a14:foregroundMark x1="65333" y1="11833" x2="65333" y2="11833"/>
                        <a14:foregroundMark x1="66667" y1="42167" x2="66667" y2="42167"/>
                        <a14:foregroundMark x1="72167" y1="37667" x2="72167" y2="37667"/>
                        <a14:foregroundMark x1="80167" y1="50167" x2="80167" y2="50167"/>
                        <a14:foregroundMark x1="52500" y1="79667" x2="52500" y2="79667"/>
                        <a14:foregroundMark x1="18333" y1="77167" x2="18333" y2="77167"/>
                      </a14:backgroundRemoval>
                    </a14:imgEffect>
                  </a14:imgLayer>
                </a14:imgProps>
              </a:ext>
              <a:ext uri="{28A0092B-C50C-407E-A947-70E740481C1C}">
                <a14:useLocalDpi xmlns:a14="http://schemas.microsoft.com/office/drawing/2010/main" val="0"/>
              </a:ext>
            </a:extLst>
          </a:blip>
          <a:stretch>
            <a:fillRect/>
          </a:stretch>
        </p:blipFill>
        <p:spPr>
          <a:xfrm>
            <a:off x="4933343" y="1341804"/>
            <a:ext cx="1497541" cy="1309306"/>
          </a:xfrm>
          <a:prstGeom prst="rect">
            <a:avLst/>
          </a:prstGeom>
        </p:spPr>
      </p:pic>
      <p:pic>
        <p:nvPicPr>
          <p:cNvPr id="6" name="Picture 5">
            <a:hlinkClick r:id="rId7" action="ppaction://hlinksldjump"/>
          </p:cNvPr>
          <p:cNvPicPr>
            <a:picLocks noChangeAspect="1"/>
          </p:cNvPicPr>
          <p:nvPr/>
        </p:nvPicPr>
        <p:blipFill>
          <a:blip r:embed="rId8">
            <a:extLst>
              <a:ext uri="{BEBA8EAE-BF5A-486C-A8C5-ECC9F3942E4B}">
                <a14:imgProps xmlns:a14="http://schemas.microsoft.com/office/drawing/2010/main">
                  <a14:imgLayer r:embed="rId9">
                    <a14:imgEffect>
                      <a14:backgroundRemoval t="1747" b="99127" l="0" r="100000">
                        <a14:foregroundMark x1="52998" y1="39520" x2="52998" y2="39520"/>
                        <a14:foregroundMark x1="53578" y1="42576" x2="53578" y2="42576"/>
                        <a14:backgroundMark x1="87041" y1="59825" x2="87041" y2="59825"/>
                        <a14:backgroundMark x1="90716" y1="67467" x2="90716" y2="67467"/>
                        <a14:backgroundMark x1="83559" y1="67031" x2="84526" y2="66157"/>
                        <a14:backgroundMark x1="73114" y1="51310" x2="72147" y2="50218"/>
                        <a14:backgroundMark x1="61509" y1="47817" x2="61509" y2="47817"/>
                        <a14:backgroundMark x1="70213" y1="50218" x2="70213" y2="50218"/>
                        <a14:backgroundMark x1="98453" y1="60044" x2="98453" y2="59170"/>
                        <a14:backgroundMark x1="93230" y1="62664" x2="93230" y2="62664"/>
                        <a14:backgroundMark x1="88588" y1="65284" x2="88588" y2="65284"/>
                        <a14:backgroundMark x1="92650" y1="76419" x2="92650" y2="76419"/>
                        <a14:backgroundMark x1="94197" y1="78821" x2="94197" y2="78821"/>
                        <a14:backgroundMark x1="87041" y1="72052" x2="87041" y2="72052"/>
                        <a14:backgroundMark x1="43907" y1="53712" x2="43907" y2="53712"/>
                        <a14:backgroundMark x1="35203" y1="47380" x2="35203" y2="47380"/>
                        <a14:backgroundMark x1="39652" y1="45633" x2="39652" y2="45633"/>
                        <a14:backgroundMark x1="14894" y1="31004" x2="14894" y2="31004"/>
                        <a14:backgroundMark x1="12186" y1="40175" x2="12186" y2="40175"/>
                        <a14:backgroundMark x1="9865" y1="30786" x2="9865" y2="30786"/>
                        <a14:backgroundMark x1="5029" y1="37336" x2="5029" y2="37336"/>
                        <a14:backgroundMark x1="44487" y1="51092" x2="44487" y2="51092"/>
                        <a14:backgroundMark x1="36944" y1="56114" x2="36944" y2="56114"/>
                        <a14:backgroundMark x1="49903" y1="65721" x2="49903" y2="65721"/>
                        <a14:backgroundMark x1="52998" y1="59825" x2="52998" y2="59825"/>
                        <a14:backgroundMark x1="51838" y1="51092" x2="51838" y2="51092"/>
                        <a14:backgroundMark x1="57640" y1="61354" x2="57640" y2="61354"/>
                        <a14:backgroundMark x1="72534" y1="56114" x2="72534" y2="56114"/>
                        <a14:backgroundMark x1="79304" y1="61354" x2="79304" y2="61354"/>
                        <a14:backgroundMark x1="81431" y1="68777" x2="81431" y2="68777"/>
                        <a14:backgroundMark x1="88008" y1="74454" x2="88008" y2="74454"/>
                        <a14:backgroundMark x1="95164" y1="70961" x2="95164" y2="70961"/>
                        <a14:backgroundMark x1="88008" y1="53712" x2="88008" y2="53712"/>
                        <a14:backgroundMark x1="96712" y1="52838" x2="96712" y2="52838"/>
                        <a14:backgroundMark x1="93617" y1="53930" x2="93617" y2="53930"/>
                        <a14:backgroundMark x1="92456" y1="62227" x2="92456" y2="62227"/>
                      </a14:backgroundRemoval>
                    </a14:imgEffect>
                  </a14:imgLayer>
                </a14:imgProps>
              </a:ext>
            </a:extLst>
          </a:blip>
          <a:stretch>
            <a:fillRect/>
          </a:stretch>
        </p:blipFill>
        <p:spPr>
          <a:xfrm flipH="1">
            <a:off x="6109968" y="937294"/>
            <a:ext cx="1845008" cy="1634456"/>
          </a:xfrm>
          <a:prstGeom prst="rect">
            <a:avLst/>
          </a:prstGeom>
        </p:spPr>
      </p:pic>
      <p:pic>
        <p:nvPicPr>
          <p:cNvPr id="17"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7954975" y="675893"/>
            <a:ext cx="1450097" cy="1078629"/>
          </a:xfrm>
          <a:prstGeom prst="rect">
            <a:avLst/>
          </a:prstGeom>
        </p:spPr>
      </p:pic>
      <p:pic>
        <p:nvPicPr>
          <p:cNvPr id="35" name="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63604" y="2857981"/>
            <a:ext cx="1028789" cy="1284843"/>
          </a:xfrm>
          <a:prstGeom prst="rect">
            <a:avLst/>
          </a:prstGeom>
        </p:spPr>
      </p:pic>
      <p:pic>
        <p:nvPicPr>
          <p:cNvPr id="36" name="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00332" y="3884859"/>
            <a:ext cx="1028789" cy="1289416"/>
          </a:xfrm>
          <a:prstGeom prst="rect">
            <a:avLst/>
          </a:prstGeom>
        </p:spPr>
      </p:pic>
      <p:pic>
        <p:nvPicPr>
          <p:cNvPr id="37" name="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622265" y="2701463"/>
            <a:ext cx="1028789" cy="1284843"/>
          </a:xfrm>
          <a:prstGeom prst="rect">
            <a:avLst/>
          </a:prstGeom>
        </p:spPr>
      </p:pic>
      <p:pic>
        <p:nvPicPr>
          <p:cNvPr id="38" name="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13488" y="3858657"/>
            <a:ext cx="1028789" cy="1284843"/>
          </a:xfrm>
          <a:prstGeom prst="rect">
            <a:avLst/>
          </a:prstGeom>
        </p:spPr>
      </p:pic>
      <p:pic>
        <p:nvPicPr>
          <p:cNvPr id="39" name="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437936" y="2569077"/>
            <a:ext cx="1028789" cy="1284843"/>
          </a:xfrm>
          <a:prstGeom prst="rect">
            <a:avLst/>
          </a:prstGeom>
        </p:spPr>
      </p:pic>
      <p:pic>
        <p:nvPicPr>
          <p:cNvPr id="43"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9357686" y="1757244"/>
            <a:ext cx="1450097" cy="1078629"/>
          </a:xfrm>
          <a:prstGeom prst="rect">
            <a:avLst/>
          </a:prstGeom>
        </p:spPr>
      </p:pic>
      <p:pic>
        <p:nvPicPr>
          <p:cNvPr id="44"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9823024" y="673172"/>
            <a:ext cx="1450097" cy="1078629"/>
          </a:xfrm>
          <a:prstGeom prst="rect">
            <a:avLst/>
          </a:prstGeom>
        </p:spPr>
      </p:pic>
      <p:pic>
        <p:nvPicPr>
          <p:cNvPr id="45"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9617396" y="1879292"/>
            <a:ext cx="1450097" cy="1078629"/>
          </a:xfrm>
          <a:prstGeom prst="rect">
            <a:avLst/>
          </a:prstGeom>
        </p:spPr>
      </p:pic>
      <p:pic>
        <p:nvPicPr>
          <p:cNvPr id="46"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8001000" y="739640"/>
            <a:ext cx="1450097" cy="1078629"/>
          </a:xfrm>
          <a:prstGeom prst="rect">
            <a:avLst/>
          </a:prstGeom>
        </p:spPr>
      </p:pic>
      <p:pic>
        <p:nvPicPr>
          <p:cNvPr id="47"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9796907" y="2610287"/>
            <a:ext cx="1450097" cy="1078629"/>
          </a:xfrm>
          <a:prstGeom prst="rect">
            <a:avLst/>
          </a:prstGeom>
        </p:spPr>
      </p:pic>
      <p:pic>
        <p:nvPicPr>
          <p:cNvPr id="48"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9159317" y="3676633"/>
            <a:ext cx="1450097" cy="1078629"/>
          </a:xfrm>
          <a:prstGeom prst="rect">
            <a:avLst/>
          </a:prstGeom>
        </p:spPr>
      </p:pic>
      <p:pic>
        <p:nvPicPr>
          <p:cNvPr id="49"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9159317" y="4215947"/>
            <a:ext cx="1450097" cy="1078629"/>
          </a:xfrm>
          <a:prstGeom prst="rect">
            <a:avLst/>
          </a:prstGeom>
        </p:spPr>
      </p:pic>
      <p:pic>
        <p:nvPicPr>
          <p:cNvPr id="5126" name="Picture 6" descr="Kết quả hình ảnh cho cảm ơn 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10685" y="95396"/>
            <a:ext cx="6004779" cy="1441148"/>
          </a:xfrm>
          <a:prstGeom prst="rect">
            <a:avLst/>
          </a:prstGeom>
          <a:noFill/>
          <a:extLst>
            <a:ext uri="{909E8E84-426E-40DD-AFC4-6F175D3DCCD1}">
              <a14:hiddenFill xmlns:a14="http://schemas.microsoft.com/office/drawing/2010/main">
                <a:solidFill>
                  <a:srgbClr val="FFFFFF"/>
                </a:solidFill>
              </a14:hiddenFill>
            </a:ext>
          </a:extLst>
        </p:spPr>
      </p:pic>
      <p:sp>
        <p:nvSpPr>
          <p:cNvPr id="42" name="Hexagon 41">
            <a:hlinkClick r:id="rId18" action="ppaction://hlinksldjump"/>
          </p:cNvPr>
          <p:cNvSpPr/>
          <p:nvPr/>
        </p:nvSpPr>
        <p:spPr>
          <a:xfrm>
            <a:off x="6025010" y="3446423"/>
            <a:ext cx="809318" cy="31206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1350" kern="1200" dirty="0" err="1">
                <a:solidFill>
                  <a:prstClr val="white"/>
                </a:solidFill>
                <a:latin typeface="Arial" panose="020B0604020202020204" pitchFamily="34" charset="0"/>
                <a:cs typeface="Arial" panose="020B0604020202020204" pitchFamily="34" charset="0"/>
              </a:rPr>
              <a:t>Câu</a:t>
            </a:r>
            <a:r>
              <a:rPr lang="en-US" sz="1350" kern="1200" dirty="0">
                <a:solidFill>
                  <a:prstClr val="white"/>
                </a:solidFill>
                <a:latin typeface="Arial" panose="020B0604020202020204" pitchFamily="34" charset="0"/>
                <a:cs typeface="Arial" panose="020B0604020202020204" pitchFamily="34" charset="0"/>
              </a:rPr>
              <a:t> 1</a:t>
            </a:r>
            <a:endParaRPr lang="vi-VN" sz="1350" kern="1200" dirty="0">
              <a:solidFill>
                <a:prstClr val="white"/>
              </a:solidFill>
              <a:latin typeface="Arial" panose="020B0604020202020204" pitchFamily="34" charset="0"/>
              <a:cs typeface="Arial" panose="020B0604020202020204" pitchFamily="34" charset="0"/>
            </a:endParaRPr>
          </a:p>
        </p:txBody>
      </p:sp>
      <p:sp>
        <p:nvSpPr>
          <p:cNvPr id="53" name="Hexagon 52">
            <a:hlinkClick r:id="rId19" action="ppaction://hlinksldjump"/>
          </p:cNvPr>
          <p:cNvSpPr/>
          <p:nvPr/>
        </p:nvSpPr>
        <p:spPr>
          <a:xfrm>
            <a:off x="6904542" y="3448730"/>
            <a:ext cx="809318" cy="31206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1350" kern="1200" dirty="0" err="1">
                <a:solidFill>
                  <a:prstClr val="white"/>
                </a:solidFill>
                <a:latin typeface="Arial" panose="020B0604020202020204" pitchFamily="34" charset="0"/>
                <a:cs typeface="Arial" panose="020B0604020202020204" pitchFamily="34" charset="0"/>
              </a:rPr>
              <a:t>Câu</a:t>
            </a:r>
            <a:r>
              <a:rPr lang="en-US" sz="1350" kern="1200" dirty="0">
                <a:solidFill>
                  <a:prstClr val="white"/>
                </a:solidFill>
                <a:latin typeface="Arial" panose="020B0604020202020204" pitchFamily="34" charset="0"/>
                <a:cs typeface="Arial" panose="020B0604020202020204" pitchFamily="34" charset="0"/>
              </a:rPr>
              <a:t> 2</a:t>
            </a:r>
            <a:endParaRPr lang="vi-VN" sz="1350" kern="1200" dirty="0">
              <a:solidFill>
                <a:prstClr val="white"/>
              </a:solidFill>
              <a:latin typeface="Arial" panose="020B0604020202020204" pitchFamily="34" charset="0"/>
              <a:cs typeface="Arial" panose="020B0604020202020204" pitchFamily="34" charset="0"/>
            </a:endParaRPr>
          </a:p>
        </p:txBody>
      </p:sp>
      <p:sp>
        <p:nvSpPr>
          <p:cNvPr id="54" name="Hexagon 53">
            <a:hlinkClick r:id="rId20" action="ppaction://hlinksldjump"/>
          </p:cNvPr>
          <p:cNvSpPr/>
          <p:nvPr/>
        </p:nvSpPr>
        <p:spPr>
          <a:xfrm>
            <a:off x="6001015" y="3931190"/>
            <a:ext cx="809318" cy="31206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1350" kern="1200" dirty="0" err="1">
                <a:solidFill>
                  <a:prstClr val="white"/>
                </a:solidFill>
                <a:latin typeface="Arial" panose="020B0604020202020204" pitchFamily="34" charset="0"/>
                <a:cs typeface="Arial" panose="020B0604020202020204" pitchFamily="34" charset="0"/>
              </a:rPr>
              <a:t>Câu</a:t>
            </a:r>
            <a:r>
              <a:rPr lang="en-US" sz="1350" kern="1200" dirty="0">
                <a:solidFill>
                  <a:prstClr val="white"/>
                </a:solidFill>
                <a:latin typeface="Arial" panose="020B0604020202020204" pitchFamily="34" charset="0"/>
                <a:cs typeface="Arial" panose="020B0604020202020204" pitchFamily="34" charset="0"/>
              </a:rPr>
              <a:t> 3</a:t>
            </a:r>
            <a:endParaRPr lang="vi-VN" sz="1350" kern="1200" dirty="0">
              <a:solidFill>
                <a:prstClr val="white"/>
              </a:solidFill>
              <a:latin typeface="Arial" panose="020B0604020202020204" pitchFamily="34" charset="0"/>
              <a:cs typeface="Arial" panose="020B0604020202020204" pitchFamily="34" charset="0"/>
            </a:endParaRPr>
          </a:p>
        </p:txBody>
      </p:sp>
      <p:sp>
        <p:nvSpPr>
          <p:cNvPr id="55" name="Hexagon 54">
            <a:hlinkClick r:id="rId21" action="ppaction://hlinksldjump"/>
          </p:cNvPr>
          <p:cNvSpPr/>
          <p:nvPr/>
        </p:nvSpPr>
        <p:spPr>
          <a:xfrm>
            <a:off x="6880546" y="3933497"/>
            <a:ext cx="809318" cy="31206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1350" kern="1200" dirty="0" err="1">
                <a:solidFill>
                  <a:prstClr val="white"/>
                </a:solidFill>
                <a:latin typeface="Arial" panose="020B0604020202020204" pitchFamily="34" charset="0"/>
                <a:cs typeface="Arial" panose="020B0604020202020204" pitchFamily="34" charset="0"/>
              </a:rPr>
              <a:t>Câu</a:t>
            </a:r>
            <a:r>
              <a:rPr lang="en-US" sz="1350" kern="1200" dirty="0">
                <a:solidFill>
                  <a:prstClr val="white"/>
                </a:solidFill>
                <a:latin typeface="Arial" panose="020B0604020202020204" pitchFamily="34" charset="0"/>
                <a:cs typeface="Arial" panose="020B0604020202020204" pitchFamily="34" charset="0"/>
              </a:rPr>
              <a:t> 4</a:t>
            </a:r>
            <a:endParaRPr lang="vi-VN" sz="1350" kern="1200" dirty="0">
              <a:solidFill>
                <a:prstClr val="white"/>
              </a:solidFill>
              <a:latin typeface="Arial" panose="020B0604020202020204" pitchFamily="34" charset="0"/>
              <a:cs typeface="Arial" panose="020B0604020202020204" pitchFamily="34" charset="0"/>
            </a:endParaRPr>
          </a:p>
        </p:txBody>
      </p:sp>
      <p:sp>
        <p:nvSpPr>
          <p:cNvPr id="56" name="Hexagon 55">
            <a:hlinkClick r:id="rId22" action="ppaction://hlinksldjump"/>
          </p:cNvPr>
          <p:cNvSpPr/>
          <p:nvPr/>
        </p:nvSpPr>
        <p:spPr>
          <a:xfrm>
            <a:off x="6429669" y="4443196"/>
            <a:ext cx="809318" cy="31206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1350" kern="1200" dirty="0" err="1">
                <a:solidFill>
                  <a:prstClr val="white"/>
                </a:solidFill>
                <a:latin typeface="Arial" panose="020B0604020202020204" pitchFamily="34" charset="0"/>
                <a:cs typeface="Arial" panose="020B0604020202020204" pitchFamily="34" charset="0"/>
              </a:rPr>
              <a:t>Câu</a:t>
            </a:r>
            <a:r>
              <a:rPr lang="en-US" sz="1350" kern="1200" dirty="0">
                <a:solidFill>
                  <a:prstClr val="white"/>
                </a:solidFill>
                <a:latin typeface="Arial" panose="020B0604020202020204" pitchFamily="34" charset="0"/>
                <a:cs typeface="Arial" panose="020B0604020202020204" pitchFamily="34" charset="0"/>
              </a:rPr>
              <a:t> 5</a:t>
            </a:r>
            <a:endParaRPr lang="vi-VN" sz="1350" kern="12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080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5"/>
                                        </p:tgtEl>
                                        <p:attrNameLst>
                                          <p:attrName>r</p:attrName>
                                        </p:attrNameLst>
                                      </p:cBhvr>
                                    </p:animRot>
                                    <p:animRot by="-240000">
                                      <p:cBhvr>
                                        <p:cTn id="10" dur="200" fill="hold">
                                          <p:stCondLst>
                                            <p:cond delay="200"/>
                                          </p:stCondLst>
                                        </p:cTn>
                                        <p:tgtEl>
                                          <p:spTgt spid="5"/>
                                        </p:tgtEl>
                                        <p:attrNameLst>
                                          <p:attrName>r</p:attrName>
                                        </p:attrNameLst>
                                      </p:cBhvr>
                                    </p:animRot>
                                    <p:animRot by="240000">
                                      <p:cBhvr>
                                        <p:cTn id="11" dur="200" fill="hold">
                                          <p:stCondLst>
                                            <p:cond delay="400"/>
                                          </p:stCondLst>
                                        </p:cTn>
                                        <p:tgtEl>
                                          <p:spTgt spid="5"/>
                                        </p:tgtEl>
                                        <p:attrNameLst>
                                          <p:attrName>r</p:attrName>
                                        </p:attrNameLst>
                                      </p:cBhvr>
                                    </p:animRot>
                                    <p:animRot by="-240000">
                                      <p:cBhvr>
                                        <p:cTn id="12" dur="200" fill="hold">
                                          <p:stCondLst>
                                            <p:cond delay="600"/>
                                          </p:stCondLst>
                                        </p:cTn>
                                        <p:tgtEl>
                                          <p:spTgt spid="5"/>
                                        </p:tgtEl>
                                        <p:attrNameLst>
                                          <p:attrName>r</p:attrName>
                                        </p:attrNameLst>
                                      </p:cBhvr>
                                    </p:animRot>
                                    <p:animRot by="120000">
                                      <p:cBhvr>
                                        <p:cTn id="13" dur="200" fill="hold">
                                          <p:stCondLst>
                                            <p:cond delay="800"/>
                                          </p:stCondLst>
                                        </p:cTn>
                                        <p:tgtEl>
                                          <p:spTgt spid="5"/>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49" presetClass="path" presetSubtype="0" accel="50000" decel="50000" fill="hold" nodeType="clickEffect">
                                  <p:stCondLst>
                                    <p:cond delay="0"/>
                                  </p:stCondLst>
                                  <p:childTnLst>
                                    <p:animMotion origin="layout" path="M 3.88889E-6 4.07407E-6 L -0.904 -0.17755 " pathEditMode="relative" rAng="0" ptsTypes="AA">
                                      <p:cBhvr>
                                        <p:cTn id="17" dur="2000" fill="hold"/>
                                        <p:tgtEl>
                                          <p:spTgt spid="48"/>
                                        </p:tgtEl>
                                        <p:attrNameLst>
                                          <p:attrName>ppt_x</p:attrName>
                                          <p:attrName>ppt_y</p:attrName>
                                        </p:attrNameLst>
                                      </p:cBhvr>
                                      <p:rCtr x="-45208" y="-8889"/>
                                    </p:animMotion>
                                  </p:childTnLst>
                                  <p:subTnLst>
                                    <p:audio>
                                      <p:cMediaNode>
                                        <p:cTn display="0" masterRel="sameClick">
                                          <p:stCondLst>
                                            <p:cond evt="begin" delay="0">
                                              <p:tn val="16"/>
                                            </p:cond>
                                          </p:stCondLst>
                                          <p:endCondLst>
                                            <p:cond evt="onStopAudio" delay="0">
                                              <p:tgtEl>
                                                <p:sldTgt/>
                                              </p:tgtEl>
                                            </p:cond>
                                          </p:endCondLst>
                                        </p:cTn>
                                        <p:tgtEl>
                                          <p:sndTgt r:embed="rId3" name="Voi.wav"/>
                                        </p:tgtEl>
                                      </p:cMediaNode>
                                    </p:audio>
                                  </p:subTnLst>
                                </p:cTn>
                              </p:par>
                            </p:childTnLst>
                          </p:cTn>
                        </p:par>
                        <p:par>
                          <p:cTn id="18" fill="hold">
                            <p:stCondLst>
                              <p:cond delay="2000"/>
                            </p:stCondLst>
                            <p:childTnLst>
                              <p:par>
                                <p:cTn id="19" presetID="53" presetClass="exit" presetSubtype="32" fill="hold" nodeType="afterEffect">
                                  <p:stCondLst>
                                    <p:cond delay="0"/>
                                  </p:stCondLst>
                                  <p:childTnLst>
                                    <p:anim calcmode="lin" valueType="num">
                                      <p:cBhvr>
                                        <p:cTn id="20" dur="500"/>
                                        <p:tgtEl>
                                          <p:spTgt spid="48"/>
                                        </p:tgtEl>
                                        <p:attrNameLst>
                                          <p:attrName>ppt_w</p:attrName>
                                        </p:attrNameLst>
                                      </p:cBhvr>
                                      <p:tavLst>
                                        <p:tav tm="0">
                                          <p:val>
                                            <p:strVal val="ppt_w"/>
                                          </p:val>
                                        </p:tav>
                                        <p:tav tm="100000">
                                          <p:val>
                                            <p:fltVal val="0"/>
                                          </p:val>
                                        </p:tav>
                                      </p:tavLst>
                                    </p:anim>
                                    <p:anim calcmode="lin" valueType="num">
                                      <p:cBhvr>
                                        <p:cTn id="21" dur="500"/>
                                        <p:tgtEl>
                                          <p:spTgt spid="48"/>
                                        </p:tgtEl>
                                        <p:attrNameLst>
                                          <p:attrName>ppt_h</p:attrName>
                                        </p:attrNameLst>
                                      </p:cBhvr>
                                      <p:tavLst>
                                        <p:tav tm="0">
                                          <p:val>
                                            <p:strVal val="ppt_h"/>
                                          </p:val>
                                        </p:tav>
                                        <p:tav tm="100000">
                                          <p:val>
                                            <p:fltVal val="0"/>
                                          </p:val>
                                        </p:tav>
                                      </p:tavLst>
                                    </p:anim>
                                    <p:animEffect transition="out" filter="fade">
                                      <p:cBhvr>
                                        <p:cTn id="22" dur="500"/>
                                        <p:tgtEl>
                                          <p:spTgt spid="48"/>
                                        </p:tgtEl>
                                      </p:cBhvr>
                                    </p:animEffect>
                                    <p:set>
                                      <p:cBhvr>
                                        <p:cTn id="23" dur="1" fill="hold">
                                          <p:stCondLst>
                                            <p:cond delay="499"/>
                                          </p:stCondLst>
                                        </p:cTn>
                                        <p:tgtEl>
                                          <p:spTgt spid="4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9" presetClass="path" presetSubtype="0" accel="50000" decel="50000" fill="hold" nodeType="clickEffect">
                                  <p:stCondLst>
                                    <p:cond delay="0"/>
                                  </p:stCondLst>
                                  <p:childTnLst>
                                    <p:animMotion origin="layout" path="M 3.88889E-6 2.96296E-6 L -0.92657 -0.04792 " pathEditMode="relative" rAng="0" ptsTypes="AA">
                                      <p:cBhvr>
                                        <p:cTn id="27" dur="2000" fill="hold"/>
                                        <p:tgtEl>
                                          <p:spTgt spid="49"/>
                                        </p:tgtEl>
                                        <p:attrNameLst>
                                          <p:attrName>ppt_x</p:attrName>
                                          <p:attrName>ppt_y</p:attrName>
                                        </p:attrNameLst>
                                      </p:cBhvr>
                                      <p:rCtr x="-46337" y="-2407"/>
                                    </p:animMotion>
                                  </p:childTnLst>
                                  <p:subTnLst>
                                    <p:audio>
                                      <p:cMediaNode>
                                        <p:cTn display="0" masterRel="sameClick">
                                          <p:stCondLst>
                                            <p:cond evt="begin" delay="0">
                                              <p:tn val="26"/>
                                            </p:cond>
                                          </p:stCondLst>
                                          <p:endCondLst>
                                            <p:cond evt="onStopAudio" delay="0">
                                              <p:tgtEl>
                                                <p:sldTgt/>
                                              </p:tgtEl>
                                            </p:cond>
                                          </p:endCondLst>
                                        </p:cTn>
                                        <p:tgtEl>
                                          <p:sndTgt r:embed="rId3" name="Voi.wav"/>
                                        </p:tgtEl>
                                      </p:cMediaNode>
                                    </p:audio>
                                  </p:subTnLst>
                                </p:cTn>
                              </p:par>
                            </p:childTnLst>
                          </p:cTn>
                        </p:par>
                        <p:par>
                          <p:cTn id="28" fill="hold">
                            <p:stCondLst>
                              <p:cond delay="2000"/>
                            </p:stCondLst>
                            <p:childTnLst>
                              <p:par>
                                <p:cTn id="29" presetID="53" presetClass="exit" presetSubtype="32" fill="hold" nodeType="afterEffect">
                                  <p:stCondLst>
                                    <p:cond delay="0"/>
                                  </p:stCondLst>
                                  <p:childTnLst>
                                    <p:anim calcmode="lin" valueType="num">
                                      <p:cBhvr>
                                        <p:cTn id="30" dur="500"/>
                                        <p:tgtEl>
                                          <p:spTgt spid="49"/>
                                        </p:tgtEl>
                                        <p:attrNameLst>
                                          <p:attrName>ppt_w</p:attrName>
                                        </p:attrNameLst>
                                      </p:cBhvr>
                                      <p:tavLst>
                                        <p:tav tm="0">
                                          <p:val>
                                            <p:strVal val="ppt_w"/>
                                          </p:val>
                                        </p:tav>
                                        <p:tav tm="100000">
                                          <p:val>
                                            <p:fltVal val="0"/>
                                          </p:val>
                                        </p:tav>
                                      </p:tavLst>
                                    </p:anim>
                                    <p:anim calcmode="lin" valueType="num">
                                      <p:cBhvr>
                                        <p:cTn id="31" dur="500"/>
                                        <p:tgtEl>
                                          <p:spTgt spid="49"/>
                                        </p:tgtEl>
                                        <p:attrNameLst>
                                          <p:attrName>ppt_h</p:attrName>
                                        </p:attrNameLst>
                                      </p:cBhvr>
                                      <p:tavLst>
                                        <p:tav tm="0">
                                          <p:val>
                                            <p:strVal val="ppt_h"/>
                                          </p:val>
                                        </p:tav>
                                        <p:tav tm="100000">
                                          <p:val>
                                            <p:fltVal val="0"/>
                                          </p:val>
                                        </p:tav>
                                      </p:tavLst>
                                    </p:anim>
                                    <p:animEffect transition="out" filter="fade">
                                      <p:cBhvr>
                                        <p:cTn id="32" dur="500"/>
                                        <p:tgtEl>
                                          <p:spTgt spid="49"/>
                                        </p:tgtEl>
                                      </p:cBhvr>
                                    </p:animEffect>
                                    <p:set>
                                      <p:cBhvr>
                                        <p:cTn id="33" dur="1" fill="hold">
                                          <p:stCondLst>
                                            <p:cond delay="499"/>
                                          </p:stCondLst>
                                        </p:cTn>
                                        <p:tgtEl>
                                          <p:spTgt spid="4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9" presetClass="path" presetSubtype="0" accel="50000" decel="50000" fill="hold" nodeType="clickEffect">
                                  <p:stCondLst>
                                    <p:cond delay="0"/>
                                  </p:stCondLst>
                                  <p:childTnLst>
                                    <p:animMotion origin="layout" path="M 1.94444E-6 1.48148E-6 L -0.86945 0.22523 " pathEditMode="relative" rAng="0" ptsTypes="AA">
                                      <p:cBhvr>
                                        <p:cTn id="37" dur="2000" fill="hold"/>
                                        <p:tgtEl>
                                          <p:spTgt spid="47"/>
                                        </p:tgtEl>
                                        <p:attrNameLst>
                                          <p:attrName>ppt_x</p:attrName>
                                          <p:attrName>ppt_y</p:attrName>
                                        </p:attrNameLst>
                                      </p:cBhvr>
                                      <p:rCtr x="-43472" y="11250"/>
                                    </p:animMotion>
                                  </p:childTnLst>
                                  <p:subTnLst>
                                    <p:audio>
                                      <p:cMediaNode>
                                        <p:cTn display="0" masterRel="sameClick">
                                          <p:stCondLst>
                                            <p:cond evt="begin" delay="0">
                                              <p:tn val="36"/>
                                            </p:cond>
                                          </p:stCondLst>
                                          <p:endCondLst>
                                            <p:cond evt="onStopAudio" delay="0">
                                              <p:tgtEl>
                                                <p:sldTgt/>
                                              </p:tgtEl>
                                            </p:cond>
                                          </p:endCondLst>
                                        </p:cTn>
                                        <p:tgtEl>
                                          <p:sndTgt r:embed="rId3" name="Voi.wav"/>
                                        </p:tgtEl>
                                      </p:cMediaNode>
                                    </p:audio>
                                  </p:subTnLst>
                                </p:cTn>
                              </p:par>
                            </p:childTnLst>
                          </p:cTn>
                        </p:par>
                        <p:par>
                          <p:cTn id="38" fill="hold">
                            <p:stCondLst>
                              <p:cond delay="2000"/>
                            </p:stCondLst>
                            <p:childTnLst>
                              <p:par>
                                <p:cTn id="39" presetID="53" presetClass="exit" presetSubtype="32" fill="hold" nodeType="afterEffect">
                                  <p:stCondLst>
                                    <p:cond delay="0"/>
                                  </p:stCondLst>
                                  <p:childTnLst>
                                    <p:anim calcmode="lin" valueType="num">
                                      <p:cBhvr>
                                        <p:cTn id="40" dur="500"/>
                                        <p:tgtEl>
                                          <p:spTgt spid="47"/>
                                        </p:tgtEl>
                                        <p:attrNameLst>
                                          <p:attrName>ppt_w</p:attrName>
                                        </p:attrNameLst>
                                      </p:cBhvr>
                                      <p:tavLst>
                                        <p:tav tm="0">
                                          <p:val>
                                            <p:strVal val="ppt_w"/>
                                          </p:val>
                                        </p:tav>
                                        <p:tav tm="100000">
                                          <p:val>
                                            <p:fltVal val="0"/>
                                          </p:val>
                                        </p:tav>
                                      </p:tavLst>
                                    </p:anim>
                                    <p:anim calcmode="lin" valueType="num">
                                      <p:cBhvr>
                                        <p:cTn id="41" dur="500"/>
                                        <p:tgtEl>
                                          <p:spTgt spid="47"/>
                                        </p:tgtEl>
                                        <p:attrNameLst>
                                          <p:attrName>ppt_h</p:attrName>
                                        </p:attrNameLst>
                                      </p:cBhvr>
                                      <p:tavLst>
                                        <p:tav tm="0">
                                          <p:val>
                                            <p:strVal val="ppt_h"/>
                                          </p:val>
                                        </p:tav>
                                        <p:tav tm="100000">
                                          <p:val>
                                            <p:fltVal val="0"/>
                                          </p:val>
                                        </p:tav>
                                      </p:tavLst>
                                    </p:anim>
                                    <p:animEffect transition="out" filter="fade">
                                      <p:cBhvr>
                                        <p:cTn id="42" dur="500"/>
                                        <p:tgtEl>
                                          <p:spTgt spid="47"/>
                                        </p:tgtEl>
                                      </p:cBhvr>
                                    </p:animEffect>
                                    <p:set>
                                      <p:cBhvr>
                                        <p:cTn id="43" dur="1" fill="hold">
                                          <p:stCondLst>
                                            <p:cond delay="4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35"/>
                    </p:tgtEl>
                  </p:cond>
                </p:stCondLst>
                <p:endSync evt="end" delay="0">
                  <p:rtn val="all"/>
                </p:endSync>
                <p:childTnLst>
                  <p:par>
                    <p:cTn id="45" fill="hold">
                      <p:stCondLst>
                        <p:cond delay="0"/>
                      </p:stCondLst>
                      <p:childTnLst>
                        <p:par>
                          <p:cTn id="46" fill="hold">
                            <p:stCondLst>
                              <p:cond delay="0"/>
                            </p:stCondLst>
                            <p:childTnLst>
                              <p:par>
                                <p:cTn id="47" presetID="49" presetClass="path" presetSubtype="0" accel="50000" decel="50000" fill="hold" nodeType="clickEffect">
                                  <p:stCondLst>
                                    <p:cond delay="0"/>
                                  </p:stCondLst>
                                  <p:childTnLst>
                                    <p:animMotion origin="layout" path="M 1.66667E-6 -2.59259E-6 L -0.40972 0.4176 " pathEditMode="relative" rAng="0" ptsTypes="AA">
                                      <p:cBhvr>
                                        <p:cTn id="48" dur="2000" fill="hold"/>
                                        <p:tgtEl>
                                          <p:spTgt spid="17"/>
                                        </p:tgtEl>
                                        <p:attrNameLst>
                                          <p:attrName>ppt_x</p:attrName>
                                          <p:attrName>ppt_y</p:attrName>
                                        </p:attrNameLst>
                                      </p:cBhvr>
                                      <p:rCtr x="-20486" y="20880"/>
                                    </p:animMotion>
                                  </p:childTnLst>
                                  <p:subTnLst>
                                    <p:audio>
                                      <p:cMediaNode>
                                        <p:cTn display="0" masterRel="sameClick">
                                          <p:stCondLst>
                                            <p:cond evt="begin" delay="0">
                                              <p:tn val="47"/>
                                            </p:cond>
                                          </p:stCondLst>
                                          <p:endCondLst>
                                            <p:cond evt="onStopAudio" delay="0">
                                              <p:tgtEl>
                                                <p:sldTgt/>
                                              </p:tgtEl>
                                            </p:cond>
                                          </p:endCondLst>
                                        </p:cTn>
                                        <p:tgtEl>
                                          <p:sndTgt r:embed="rId3" name="Voi.wav"/>
                                        </p:tgtEl>
                                      </p:cMediaNode>
                                    </p:audio>
                                  </p:subTnLst>
                                </p:cTn>
                              </p:par>
                            </p:childTnLst>
                          </p:cTn>
                        </p:par>
                        <p:par>
                          <p:cTn id="49" fill="hold">
                            <p:stCondLst>
                              <p:cond delay="2000"/>
                            </p:stCondLst>
                            <p:childTnLst>
                              <p:par>
                                <p:cTn id="50" presetID="62" presetClass="path" presetSubtype="0" accel="50000" decel="50000" fill="hold" nodeType="afterEffect">
                                  <p:stCondLst>
                                    <p:cond delay="0"/>
                                  </p:stCondLst>
                                  <p:childTnLst>
                                    <p:animMotion origin="layout" path="M 1.94444E-6 2.59259E-6 L -0.09097 2.59259E-6 L -0.09097 -0.11227 L -0.18195 -0.11227 L -0.18195 -0.22431 L -0.27292 -0.22431 L -0.27292 -0.33635 L -0.36372 -0.33635 L -0.36372 -0.44838 L -0.45469 -0.44838 L -0.45469 -0.56042 L -0.54566 -0.56042 L -0.54566 -0.67222 L -0.63646 -0.67222 L -0.63646 -0.78449 " pathEditMode="relative" rAng="0" ptsTypes="AAAAAAAAAAAAAAA">
                                      <p:cBhvr>
                                        <p:cTn id="51" dur="2000" fill="hold"/>
                                        <p:tgtEl>
                                          <p:spTgt spid="35"/>
                                        </p:tgtEl>
                                        <p:attrNameLst>
                                          <p:attrName>ppt_x</p:attrName>
                                          <p:attrName>ppt_y</p:attrName>
                                        </p:attrNameLst>
                                      </p:cBhvr>
                                      <p:rCtr x="-31823" y="-39236"/>
                                    </p:animMotion>
                                  </p:childTnLst>
                                </p:cTn>
                              </p:par>
                            </p:childTnLst>
                          </p:cTn>
                        </p:par>
                        <p:par>
                          <p:cTn id="52" fill="hold">
                            <p:stCondLst>
                              <p:cond delay="4000"/>
                            </p:stCondLst>
                            <p:childTnLst>
                              <p:par>
                                <p:cTn id="53" presetID="53" presetClass="exit" presetSubtype="32" fill="hold" nodeType="afterEffect">
                                  <p:stCondLst>
                                    <p:cond delay="0"/>
                                  </p:stCondLst>
                                  <p:childTnLst>
                                    <p:anim calcmode="lin" valueType="num">
                                      <p:cBhvr>
                                        <p:cTn id="54" dur="500"/>
                                        <p:tgtEl>
                                          <p:spTgt spid="17"/>
                                        </p:tgtEl>
                                        <p:attrNameLst>
                                          <p:attrName>ppt_w</p:attrName>
                                        </p:attrNameLst>
                                      </p:cBhvr>
                                      <p:tavLst>
                                        <p:tav tm="0">
                                          <p:val>
                                            <p:strVal val="ppt_w"/>
                                          </p:val>
                                        </p:tav>
                                        <p:tav tm="100000">
                                          <p:val>
                                            <p:fltVal val="0"/>
                                          </p:val>
                                        </p:tav>
                                      </p:tavLst>
                                    </p:anim>
                                    <p:anim calcmode="lin" valueType="num">
                                      <p:cBhvr>
                                        <p:cTn id="55" dur="500"/>
                                        <p:tgtEl>
                                          <p:spTgt spid="17"/>
                                        </p:tgtEl>
                                        <p:attrNameLst>
                                          <p:attrName>ppt_h</p:attrName>
                                        </p:attrNameLst>
                                      </p:cBhvr>
                                      <p:tavLst>
                                        <p:tav tm="0">
                                          <p:val>
                                            <p:strVal val="ppt_h"/>
                                          </p:val>
                                        </p:tav>
                                        <p:tav tm="100000">
                                          <p:val>
                                            <p:fltVal val="0"/>
                                          </p:val>
                                        </p:tav>
                                      </p:tavLst>
                                    </p:anim>
                                    <p:animEffect transition="out" filter="fade">
                                      <p:cBhvr>
                                        <p:cTn id="56" dur="500"/>
                                        <p:tgtEl>
                                          <p:spTgt spid="17"/>
                                        </p:tgtEl>
                                      </p:cBhvr>
                                    </p:animEffect>
                                    <p:set>
                                      <p:cBhvr>
                                        <p:cTn id="5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58" restart="whenNotActive" fill="hold" evtFilter="cancelBubble" nodeType="interactiveSeq">
                <p:stCondLst>
                  <p:cond evt="onClick" delay="0">
                    <p:tgtEl>
                      <p:spTgt spid="36"/>
                    </p:tgtEl>
                  </p:cond>
                </p:stCondLst>
                <p:endSync evt="end" delay="0">
                  <p:rtn val="all"/>
                </p:endSync>
                <p:childTnLst>
                  <p:par>
                    <p:cTn id="59" fill="hold">
                      <p:stCondLst>
                        <p:cond delay="0"/>
                      </p:stCondLst>
                      <p:childTnLst>
                        <p:par>
                          <p:cTn id="60" fill="hold">
                            <p:stCondLst>
                              <p:cond delay="0"/>
                            </p:stCondLst>
                            <p:childTnLst>
                              <p:par>
                                <p:cTn id="61" presetID="49" presetClass="path" presetSubtype="0" accel="50000" decel="50000" fill="hold" nodeType="clickEffect">
                                  <p:stCondLst>
                                    <p:cond delay="0"/>
                                  </p:stCondLst>
                                  <p:childTnLst>
                                    <p:animMotion origin="layout" path="M 4.44444E-6 2.22222E-6 L -0.4349 0.43171 " pathEditMode="relative" rAng="0" ptsTypes="AA">
                                      <p:cBhvr>
                                        <p:cTn id="62" dur="2000" fill="hold"/>
                                        <p:tgtEl>
                                          <p:spTgt spid="43"/>
                                        </p:tgtEl>
                                        <p:attrNameLst>
                                          <p:attrName>ppt_x</p:attrName>
                                          <p:attrName>ppt_y</p:attrName>
                                        </p:attrNameLst>
                                      </p:cBhvr>
                                      <p:rCtr x="-21753" y="21574"/>
                                    </p:animMotion>
                                  </p:childTnLst>
                                  <p:subTnLst>
                                    <p:audio>
                                      <p:cMediaNode>
                                        <p:cTn display="0" masterRel="sameClick">
                                          <p:stCondLst>
                                            <p:cond evt="begin" delay="0">
                                              <p:tn val="61"/>
                                            </p:cond>
                                          </p:stCondLst>
                                          <p:endCondLst>
                                            <p:cond evt="onStopAudio" delay="0">
                                              <p:tgtEl>
                                                <p:sldTgt/>
                                              </p:tgtEl>
                                            </p:cond>
                                          </p:endCondLst>
                                        </p:cTn>
                                        <p:tgtEl>
                                          <p:sndTgt r:embed="rId3" name="Voi.wav"/>
                                        </p:tgtEl>
                                      </p:cMediaNode>
                                    </p:audio>
                                  </p:subTnLst>
                                </p:cTn>
                              </p:par>
                            </p:childTnLst>
                          </p:cTn>
                        </p:par>
                        <p:par>
                          <p:cTn id="63" fill="hold">
                            <p:stCondLst>
                              <p:cond delay="2000"/>
                            </p:stCondLst>
                            <p:childTnLst>
                              <p:par>
                                <p:cTn id="64" presetID="54" presetClass="path" presetSubtype="0" accel="50000" decel="50000" fill="hold" nodeType="afterEffect">
                                  <p:stCondLst>
                                    <p:cond delay="0"/>
                                  </p:stCondLst>
                                  <p:childTnLst>
                                    <p:animMotion origin="layout" path="M -1.66667E-6 -0.06759 C -0.01198 -0.04144 -0.05382 -0.01597 -0.06823 -0.01597 C -0.16076 -0.01597 -0.25573 -0.41945 -0.25573 -0.82292 C -0.25573 -0.61991 -0.3033 -0.41945 -0.34826 -0.41945 C -0.39583 -0.41945 -0.4408 -0.62269 -0.4408 -0.82292 C -0.4408 -0.72292 -0.46458 -0.61991 -0.48819 -0.61991 C -0.51198 -0.61991 -0.53576 -0.71991 -0.53576 -0.82292 C -0.53576 -0.77153 -0.54774 -0.72292 -0.55955 -0.72292 C -0.57135 -0.72292 -0.58316 -0.77454 -0.58316 -0.82292 C -0.58316 -0.79699 -0.58941 -0.77153 -0.59496 -0.77153 C -0.59809 -0.77153 -0.60694 -0.79769 -0.60694 -0.82292 C -0.60694 -0.81042 -0.61007 -0.79699 -0.61319 -0.79699 C -0.61319 -0.79977 -0.61927 -0.80949 -0.61927 -0.82292 C -0.61927 -0.8162 -0.61927 -0.81042 -0.62239 -0.81042 C -0.62239 -0.81343 -0.62552 -0.81713 -0.62552 -0.82292 C -0.62552 -0.82014 -0.62552 -0.8162 -0.62552 -0.81343 C -0.62864 -0.81343 -0.62864 -0.8162 -0.62864 -0.82014 C -0.63177 -0.82014 -0.63177 -0.81713 -0.63177 -0.81343 C -0.63489 -0.81343 -0.63489 -0.8162 -0.63489 -0.82014 " pathEditMode="relative" rAng="0" ptsTypes="AAAAAAAAAAAAAAAAAAA">
                                      <p:cBhvr>
                                        <p:cTn id="65" dur="2000" fill="hold"/>
                                        <p:tgtEl>
                                          <p:spTgt spid="36"/>
                                        </p:tgtEl>
                                        <p:attrNameLst>
                                          <p:attrName>ppt_x</p:attrName>
                                          <p:attrName>ppt_y</p:attrName>
                                        </p:attrNameLst>
                                      </p:cBhvr>
                                      <p:rCtr x="-31753" y="-35185"/>
                                    </p:animMotion>
                                  </p:childTnLst>
                                </p:cTn>
                              </p:par>
                            </p:childTnLst>
                          </p:cTn>
                        </p:par>
                        <p:par>
                          <p:cTn id="66" fill="hold">
                            <p:stCondLst>
                              <p:cond delay="4000"/>
                            </p:stCondLst>
                            <p:childTnLst>
                              <p:par>
                                <p:cTn id="67" presetID="53" presetClass="exit" presetSubtype="32" fill="hold" nodeType="afterEffect">
                                  <p:stCondLst>
                                    <p:cond delay="0"/>
                                  </p:stCondLst>
                                  <p:childTnLst>
                                    <p:anim calcmode="lin" valueType="num">
                                      <p:cBhvr>
                                        <p:cTn id="68" dur="500"/>
                                        <p:tgtEl>
                                          <p:spTgt spid="43"/>
                                        </p:tgtEl>
                                        <p:attrNameLst>
                                          <p:attrName>ppt_w</p:attrName>
                                        </p:attrNameLst>
                                      </p:cBhvr>
                                      <p:tavLst>
                                        <p:tav tm="0">
                                          <p:val>
                                            <p:strVal val="ppt_w"/>
                                          </p:val>
                                        </p:tav>
                                        <p:tav tm="100000">
                                          <p:val>
                                            <p:fltVal val="0"/>
                                          </p:val>
                                        </p:tav>
                                      </p:tavLst>
                                    </p:anim>
                                    <p:anim calcmode="lin" valueType="num">
                                      <p:cBhvr>
                                        <p:cTn id="69" dur="500"/>
                                        <p:tgtEl>
                                          <p:spTgt spid="43"/>
                                        </p:tgtEl>
                                        <p:attrNameLst>
                                          <p:attrName>ppt_h</p:attrName>
                                        </p:attrNameLst>
                                      </p:cBhvr>
                                      <p:tavLst>
                                        <p:tav tm="0">
                                          <p:val>
                                            <p:strVal val="ppt_h"/>
                                          </p:val>
                                        </p:tav>
                                        <p:tav tm="100000">
                                          <p:val>
                                            <p:fltVal val="0"/>
                                          </p:val>
                                        </p:tav>
                                      </p:tavLst>
                                    </p:anim>
                                    <p:animEffect transition="out" filter="fade">
                                      <p:cBhvr>
                                        <p:cTn id="70" dur="500"/>
                                        <p:tgtEl>
                                          <p:spTgt spid="43"/>
                                        </p:tgtEl>
                                      </p:cBhvr>
                                    </p:animEffect>
                                    <p:set>
                                      <p:cBhvr>
                                        <p:cTn id="71"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72" restart="whenNotActive" fill="hold" evtFilter="cancelBubble" nodeType="interactiveSeq">
                <p:stCondLst>
                  <p:cond evt="onClick" delay="0">
                    <p:tgtEl>
                      <p:spTgt spid="37"/>
                    </p:tgtEl>
                  </p:cond>
                </p:stCondLst>
                <p:endSync evt="end" delay="0">
                  <p:rtn val="all"/>
                </p:endSync>
                <p:childTnLst>
                  <p:par>
                    <p:cTn id="73" fill="hold">
                      <p:stCondLst>
                        <p:cond delay="0"/>
                      </p:stCondLst>
                      <p:childTnLst>
                        <p:par>
                          <p:cTn id="74" fill="hold">
                            <p:stCondLst>
                              <p:cond delay="0"/>
                            </p:stCondLst>
                            <p:childTnLst>
                              <p:par>
                                <p:cTn id="75" presetID="49" presetClass="path" presetSubtype="0" accel="50000" decel="50000" fill="hold" nodeType="clickEffect">
                                  <p:stCondLst>
                                    <p:cond delay="0"/>
                                  </p:stCondLst>
                                  <p:childTnLst>
                                    <p:animMotion origin="layout" path="M 2.5E-6 1.85185E-6 L -0.67118 0.31528 " pathEditMode="relative" rAng="0" ptsTypes="AA">
                                      <p:cBhvr>
                                        <p:cTn id="76" dur="2000" fill="hold"/>
                                        <p:tgtEl>
                                          <p:spTgt spid="44"/>
                                        </p:tgtEl>
                                        <p:attrNameLst>
                                          <p:attrName>ppt_x</p:attrName>
                                          <p:attrName>ppt_y</p:attrName>
                                        </p:attrNameLst>
                                      </p:cBhvr>
                                      <p:rCtr x="-33559" y="15764"/>
                                    </p:animMotion>
                                  </p:childTnLst>
                                  <p:subTnLst>
                                    <p:audio>
                                      <p:cMediaNode>
                                        <p:cTn display="0" masterRel="sameClick">
                                          <p:stCondLst>
                                            <p:cond evt="begin" delay="0">
                                              <p:tn val="75"/>
                                            </p:cond>
                                          </p:stCondLst>
                                          <p:endCondLst>
                                            <p:cond evt="onStopAudio" delay="0">
                                              <p:tgtEl>
                                                <p:sldTgt/>
                                              </p:tgtEl>
                                            </p:cond>
                                          </p:endCondLst>
                                        </p:cTn>
                                        <p:tgtEl>
                                          <p:sndTgt r:embed="rId3" name="Voi.wav"/>
                                        </p:tgtEl>
                                      </p:cMediaNode>
                                    </p:audio>
                                  </p:subTnLst>
                                </p:cTn>
                              </p:par>
                            </p:childTnLst>
                          </p:cTn>
                        </p:par>
                        <p:par>
                          <p:cTn id="77" fill="hold">
                            <p:stCondLst>
                              <p:cond delay="2000"/>
                            </p:stCondLst>
                            <p:childTnLst>
                              <p:par>
                                <p:cTn id="78" presetID="62" presetClass="path" presetSubtype="0" accel="50000" decel="50000" fill="hold" nodeType="afterEffect">
                                  <p:stCondLst>
                                    <p:cond delay="0"/>
                                  </p:stCondLst>
                                  <p:childTnLst>
                                    <p:animMotion origin="layout" path="M 3.88889E-6 -4.81481E-6 L -0.04098 -4.81481E-6 L -0.04098 -0.103 L -0.08195 -0.103 L -0.08195 -0.20601 L -0.12292 -0.20601 L -0.12292 -0.30902 L -0.16372 -0.30902 L -0.16372 -0.41203 L -0.20469 -0.41203 L -0.20469 -0.51504 L -0.24566 -0.51504 L -0.24566 -0.61805 L -0.28646 -0.61805 L -0.28646 -0.72106 " pathEditMode="relative" rAng="0" ptsTypes="AAAAAAAAAAAAAAA">
                                      <p:cBhvr>
                                        <p:cTn id="79" dur="2000" fill="hold"/>
                                        <p:tgtEl>
                                          <p:spTgt spid="37"/>
                                        </p:tgtEl>
                                        <p:attrNameLst>
                                          <p:attrName>ppt_x</p:attrName>
                                          <p:attrName>ppt_y</p:attrName>
                                        </p:attrNameLst>
                                      </p:cBhvr>
                                      <p:rCtr x="-14323" y="-36065"/>
                                    </p:animMotion>
                                  </p:childTnLst>
                                </p:cTn>
                              </p:par>
                            </p:childTnLst>
                          </p:cTn>
                        </p:par>
                        <p:par>
                          <p:cTn id="80" fill="hold">
                            <p:stCondLst>
                              <p:cond delay="4000"/>
                            </p:stCondLst>
                            <p:childTnLst>
                              <p:par>
                                <p:cTn id="81" presetID="53" presetClass="exit" presetSubtype="32" fill="hold" nodeType="afterEffect">
                                  <p:stCondLst>
                                    <p:cond delay="0"/>
                                  </p:stCondLst>
                                  <p:childTnLst>
                                    <p:anim calcmode="lin" valueType="num">
                                      <p:cBhvr>
                                        <p:cTn id="82" dur="500"/>
                                        <p:tgtEl>
                                          <p:spTgt spid="44"/>
                                        </p:tgtEl>
                                        <p:attrNameLst>
                                          <p:attrName>ppt_w</p:attrName>
                                        </p:attrNameLst>
                                      </p:cBhvr>
                                      <p:tavLst>
                                        <p:tav tm="0">
                                          <p:val>
                                            <p:strVal val="ppt_w"/>
                                          </p:val>
                                        </p:tav>
                                        <p:tav tm="100000">
                                          <p:val>
                                            <p:fltVal val="0"/>
                                          </p:val>
                                        </p:tav>
                                      </p:tavLst>
                                    </p:anim>
                                    <p:anim calcmode="lin" valueType="num">
                                      <p:cBhvr>
                                        <p:cTn id="83" dur="500"/>
                                        <p:tgtEl>
                                          <p:spTgt spid="44"/>
                                        </p:tgtEl>
                                        <p:attrNameLst>
                                          <p:attrName>ppt_h</p:attrName>
                                        </p:attrNameLst>
                                      </p:cBhvr>
                                      <p:tavLst>
                                        <p:tav tm="0">
                                          <p:val>
                                            <p:strVal val="ppt_h"/>
                                          </p:val>
                                        </p:tav>
                                        <p:tav tm="100000">
                                          <p:val>
                                            <p:fltVal val="0"/>
                                          </p:val>
                                        </p:tav>
                                      </p:tavLst>
                                    </p:anim>
                                    <p:animEffect transition="out" filter="fade">
                                      <p:cBhvr>
                                        <p:cTn id="84" dur="500"/>
                                        <p:tgtEl>
                                          <p:spTgt spid="44"/>
                                        </p:tgtEl>
                                      </p:cBhvr>
                                    </p:animEffect>
                                    <p:set>
                                      <p:cBhvr>
                                        <p:cTn id="85"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86" restart="whenNotActive" fill="hold" evtFilter="cancelBubble" nodeType="interactiveSeq">
                <p:stCondLst>
                  <p:cond evt="onClick" delay="0">
                    <p:tgtEl>
                      <p:spTgt spid="38"/>
                    </p:tgtEl>
                  </p:cond>
                </p:stCondLst>
                <p:endSync evt="end" delay="0">
                  <p:rtn val="all"/>
                </p:endSync>
                <p:childTnLst>
                  <p:par>
                    <p:cTn id="87" fill="hold">
                      <p:stCondLst>
                        <p:cond delay="0"/>
                      </p:stCondLst>
                      <p:childTnLst>
                        <p:par>
                          <p:cTn id="88" fill="hold">
                            <p:stCondLst>
                              <p:cond delay="0"/>
                            </p:stCondLst>
                            <p:childTnLst>
                              <p:par>
                                <p:cTn id="89" presetID="49" presetClass="path" presetSubtype="0" accel="50000" decel="50000" fill="hold" nodeType="clickEffect">
                                  <p:stCondLst>
                                    <p:cond delay="0"/>
                                  </p:stCondLst>
                                  <p:childTnLst>
                                    <p:animMotion origin="layout" path="M 3.61111E-6 1.11111E-6 L -0.68091 0.37847 " pathEditMode="relative" rAng="0" ptsTypes="AA">
                                      <p:cBhvr>
                                        <p:cTn id="90" dur="2000" fill="hold"/>
                                        <p:tgtEl>
                                          <p:spTgt spid="45"/>
                                        </p:tgtEl>
                                        <p:attrNameLst>
                                          <p:attrName>ppt_x</p:attrName>
                                          <p:attrName>ppt_y</p:attrName>
                                        </p:attrNameLst>
                                      </p:cBhvr>
                                      <p:rCtr x="-34045" y="18912"/>
                                    </p:animMotion>
                                  </p:childTnLst>
                                  <p:subTnLst>
                                    <p:audio>
                                      <p:cMediaNode>
                                        <p:cTn display="0" masterRel="sameClick">
                                          <p:stCondLst>
                                            <p:cond evt="begin" delay="0">
                                              <p:tn val="89"/>
                                            </p:cond>
                                          </p:stCondLst>
                                          <p:endCondLst>
                                            <p:cond evt="onStopAudio" delay="0">
                                              <p:tgtEl>
                                                <p:sldTgt/>
                                              </p:tgtEl>
                                            </p:cond>
                                          </p:endCondLst>
                                        </p:cTn>
                                        <p:tgtEl>
                                          <p:sndTgt r:embed="rId3" name="Voi.wav"/>
                                        </p:tgtEl>
                                      </p:cMediaNode>
                                    </p:audio>
                                  </p:subTnLst>
                                </p:cTn>
                              </p:par>
                            </p:childTnLst>
                          </p:cTn>
                        </p:par>
                        <p:par>
                          <p:cTn id="91" fill="hold">
                            <p:stCondLst>
                              <p:cond delay="2000"/>
                            </p:stCondLst>
                            <p:childTnLst>
                              <p:par>
                                <p:cTn id="92" presetID="41" presetClass="path" presetSubtype="0" accel="50000" decel="50000" fill="hold" nodeType="afterEffect">
                                  <p:stCondLst>
                                    <p:cond delay="0"/>
                                  </p:stCondLst>
                                  <p:childTnLst>
                                    <p:animMotion origin="layout" path="M -0.00504 -0.07639 C -0.00851 -0.04584 -0.02066 -0.01597 -0.02483 -0.01597 C -0.05139 -0.01597 -0.07882 -0.48866 -0.07882 -0.96135 C -0.07882 -0.72338 -0.09254 -0.48866 -0.10556 -0.48866 C -0.11927 -0.48866 -0.13229 -0.72685 -0.13229 -0.96135 C -0.13229 -0.84422 -0.13906 -0.72338 -0.14601 -0.72338 C -0.15278 -0.72338 -0.15972 -0.84074 -0.15972 -0.96135 C -0.15972 -0.90093 -0.16302 -0.84422 -0.16649 -0.84422 C -0.16997 -0.84422 -0.17344 -0.9044 -0.17344 -0.96135 C -0.17344 -0.93056 -0.17517 -0.90093 -0.17674 -0.90093 C -0.17778 -0.90093 -0.18021 -0.93148 -0.18021 -0.96135 C -0.18021 -0.9463 -0.18108 -0.93056 -0.18194 -0.93056 C -0.18194 -0.92709 -0.18385 -0.94537 -0.18385 -0.96135 C -0.18385 -0.95324 -0.18385 -0.9463 -0.18472 -0.9463 C -0.18472 -0.94977 -0.18559 -0.95417 -0.18559 -0.96135 C -0.18559 -0.95764 -0.18559 -0.95324 -0.18559 -0.94977 C -0.18646 -0.94977 -0.18646 -0.95324 -0.18646 -0.95764 C -0.18733 -0.95764 -0.18733 -0.95417 -0.18733 -0.94977 C -0.18819 -0.94977 -0.18819 -0.95324 -0.18819 -0.95764 " pathEditMode="relative" rAng="0" ptsTypes="AAAAAAAAAAAAAAAAAAA">
                                      <p:cBhvr>
                                        <p:cTn id="93" dur="2000" fill="hold"/>
                                        <p:tgtEl>
                                          <p:spTgt spid="38"/>
                                        </p:tgtEl>
                                        <p:attrNameLst>
                                          <p:attrName>ppt_x</p:attrName>
                                          <p:attrName>ppt_y</p:attrName>
                                        </p:attrNameLst>
                                      </p:cBhvr>
                                      <p:rCtr x="-9167" y="-41227"/>
                                    </p:animMotion>
                                  </p:childTnLst>
                                </p:cTn>
                              </p:par>
                            </p:childTnLst>
                          </p:cTn>
                        </p:par>
                        <p:par>
                          <p:cTn id="94" fill="hold">
                            <p:stCondLst>
                              <p:cond delay="4000"/>
                            </p:stCondLst>
                            <p:childTnLst>
                              <p:par>
                                <p:cTn id="95" presetID="53" presetClass="exit" presetSubtype="32" fill="hold" nodeType="afterEffect">
                                  <p:stCondLst>
                                    <p:cond delay="0"/>
                                  </p:stCondLst>
                                  <p:childTnLst>
                                    <p:anim calcmode="lin" valueType="num">
                                      <p:cBhvr>
                                        <p:cTn id="96" dur="500"/>
                                        <p:tgtEl>
                                          <p:spTgt spid="45"/>
                                        </p:tgtEl>
                                        <p:attrNameLst>
                                          <p:attrName>ppt_w</p:attrName>
                                        </p:attrNameLst>
                                      </p:cBhvr>
                                      <p:tavLst>
                                        <p:tav tm="0">
                                          <p:val>
                                            <p:strVal val="ppt_w"/>
                                          </p:val>
                                        </p:tav>
                                        <p:tav tm="100000">
                                          <p:val>
                                            <p:fltVal val="0"/>
                                          </p:val>
                                        </p:tav>
                                      </p:tavLst>
                                    </p:anim>
                                    <p:anim calcmode="lin" valueType="num">
                                      <p:cBhvr>
                                        <p:cTn id="97" dur="500"/>
                                        <p:tgtEl>
                                          <p:spTgt spid="45"/>
                                        </p:tgtEl>
                                        <p:attrNameLst>
                                          <p:attrName>ppt_h</p:attrName>
                                        </p:attrNameLst>
                                      </p:cBhvr>
                                      <p:tavLst>
                                        <p:tav tm="0">
                                          <p:val>
                                            <p:strVal val="ppt_h"/>
                                          </p:val>
                                        </p:tav>
                                        <p:tav tm="100000">
                                          <p:val>
                                            <p:fltVal val="0"/>
                                          </p:val>
                                        </p:tav>
                                      </p:tavLst>
                                    </p:anim>
                                    <p:animEffect transition="out" filter="fade">
                                      <p:cBhvr>
                                        <p:cTn id="98" dur="500"/>
                                        <p:tgtEl>
                                          <p:spTgt spid="45"/>
                                        </p:tgtEl>
                                      </p:cBhvr>
                                    </p:animEffect>
                                    <p:set>
                                      <p:cBhvr>
                                        <p:cTn id="99"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00" restart="whenNotActive" fill="hold" evtFilter="cancelBubble" nodeType="interactiveSeq">
                <p:stCondLst>
                  <p:cond evt="onClick" delay="0">
                    <p:tgtEl>
                      <p:spTgt spid="39"/>
                    </p:tgtEl>
                  </p:cond>
                </p:stCondLst>
                <p:endSync evt="end" delay="0">
                  <p:rtn val="all"/>
                </p:endSync>
                <p:childTnLst>
                  <p:par>
                    <p:cTn id="101" fill="hold">
                      <p:stCondLst>
                        <p:cond delay="0"/>
                      </p:stCondLst>
                      <p:childTnLst>
                        <p:par>
                          <p:cTn id="102" fill="hold">
                            <p:stCondLst>
                              <p:cond delay="0"/>
                            </p:stCondLst>
                            <p:childTnLst>
                              <p:par>
                                <p:cTn id="103" presetID="49" presetClass="path" presetSubtype="0" accel="50000" decel="50000" fill="hold" nodeType="clickEffect">
                                  <p:stCondLst>
                                    <p:cond delay="0"/>
                                  </p:stCondLst>
                                  <p:childTnLst>
                                    <p:animMotion origin="layout" path="M 8.33333E-7 -1.11111E-6 L -0.76424 0.39445 " pathEditMode="relative" rAng="0" ptsTypes="AA">
                                      <p:cBhvr>
                                        <p:cTn id="104" dur="2000" fill="hold"/>
                                        <p:tgtEl>
                                          <p:spTgt spid="46"/>
                                        </p:tgtEl>
                                        <p:attrNameLst>
                                          <p:attrName>ppt_x</p:attrName>
                                          <p:attrName>ppt_y</p:attrName>
                                        </p:attrNameLst>
                                      </p:cBhvr>
                                      <p:rCtr x="-38212" y="19722"/>
                                    </p:animMotion>
                                  </p:childTnLst>
                                  <p:subTnLst>
                                    <p:audio>
                                      <p:cMediaNode>
                                        <p:cTn display="0" masterRel="sameClick">
                                          <p:stCondLst>
                                            <p:cond evt="begin" delay="0">
                                              <p:tn val="103"/>
                                            </p:cond>
                                          </p:stCondLst>
                                          <p:endCondLst>
                                            <p:cond evt="onStopAudio" delay="0">
                                              <p:tgtEl>
                                                <p:sldTgt/>
                                              </p:tgtEl>
                                            </p:cond>
                                          </p:endCondLst>
                                        </p:cTn>
                                        <p:tgtEl>
                                          <p:sndTgt r:embed="rId3" name="Voi.wav"/>
                                        </p:tgtEl>
                                      </p:cMediaNode>
                                    </p:audio>
                                  </p:subTnLst>
                                </p:cTn>
                              </p:par>
                            </p:childTnLst>
                          </p:cTn>
                        </p:par>
                        <p:par>
                          <p:cTn id="105" fill="hold">
                            <p:stCondLst>
                              <p:cond delay="2000"/>
                            </p:stCondLst>
                            <p:childTnLst>
                              <p:par>
                                <p:cTn id="106" presetID="54" presetClass="path" presetSubtype="0" accel="50000" decel="50000" fill="hold" nodeType="afterEffect">
                                  <p:stCondLst>
                                    <p:cond delay="0"/>
                                  </p:stCondLst>
                                  <p:childTnLst>
                                    <p:animMotion origin="layout" path="M -1.94444E-6 -0.04144 C -0.00781 -0.02847 -0.03472 -0.01597 -0.0441 -0.01597 C -0.10364 -0.01597 -0.16493 -0.21458 -0.16493 -0.41296 C -0.16493 -0.3132 -0.19548 -0.21458 -0.22448 -0.21458 C -0.25521 -0.21458 -0.28385 -0.31458 -0.28385 -0.41296 C -0.28385 -0.36389 -0.2993 -0.3132 -0.31458 -0.3132 C -0.32986 -0.3132 -0.34514 -0.36227 -0.34514 -0.41296 C -0.34514 -0.38773 -0.35278 -0.36389 -0.36041 -0.36389 C -0.36823 -0.36389 -0.37587 -0.38912 -0.37587 -0.41296 C -0.37587 -0.40023 -0.37986 -0.38773 -0.38351 -0.38773 C -0.38541 -0.38773 -0.39114 -0.4007 -0.39114 -0.41296 C -0.39114 -0.40695 -0.39305 -0.40023 -0.39514 -0.40023 C -0.39514 -0.40162 -0.39913 -0.40648 -0.39913 -0.41296 C -0.39913 -0.40972 -0.39913 -0.40695 -0.40104 -0.40695 C -0.40104 -0.40833 -0.40312 -0.41019 -0.40312 -0.41296 C -0.40312 -0.41158 -0.40312 -0.40972 -0.40312 -0.40833 C -0.40503 -0.40833 -0.40503 -0.40972 -0.40503 -0.41158 C -0.40712 -0.41158 -0.40712 -0.41019 -0.40712 -0.40833 C -0.4092 -0.40833 -0.4092 -0.40972 -0.4092 -0.41158 " pathEditMode="relative" rAng="0" ptsTypes="AAAAAAAAAAAAAAAAAAA">
                                      <p:cBhvr>
                                        <p:cTn id="107" dur="2000" fill="hold"/>
                                        <p:tgtEl>
                                          <p:spTgt spid="39"/>
                                        </p:tgtEl>
                                        <p:attrNameLst>
                                          <p:attrName>ppt_x</p:attrName>
                                          <p:attrName>ppt_y</p:attrName>
                                        </p:attrNameLst>
                                      </p:cBhvr>
                                      <p:rCtr x="-20469" y="-17315"/>
                                    </p:animMotion>
                                  </p:childTnLst>
                                </p:cTn>
                              </p:par>
                            </p:childTnLst>
                          </p:cTn>
                        </p:par>
                        <p:par>
                          <p:cTn id="108" fill="hold">
                            <p:stCondLst>
                              <p:cond delay="4000"/>
                            </p:stCondLst>
                            <p:childTnLst>
                              <p:par>
                                <p:cTn id="109" presetID="53" presetClass="exit" presetSubtype="32" fill="hold" nodeType="afterEffect">
                                  <p:stCondLst>
                                    <p:cond delay="0"/>
                                  </p:stCondLst>
                                  <p:childTnLst>
                                    <p:anim calcmode="lin" valueType="num">
                                      <p:cBhvr>
                                        <p:cTn id="110" dur="500"/>
                                        <p:tgtEl>
                                          <p:spTgt spid="46"/>
                                        </p:tgtEl>
                                        <p:attrNameLst>
                                          <p:attrName>ppt_w</p:attrName>
                                        </p:attrNameLst>
                                      </p:cBhvr>
                                      <p:tavLst>
                                        <p:tav tm="0">
                                          <p:val>
                                            <p:strVal val="ppt_w"/>
                                          </p:val>
                                        </p:tav>
                                        <p:tav tm="100000">
                                          <p:val>
                                            <p:fltVal val="0"/>
                                          </p:val>
                                        </p:tav>
                                      </p:tavLst>
                                    </p:anim>
                                    <p:anim calcmode="lin" valueType="num">
                                      <p:cBhvr>
                                        <p:cTn id="111" dur="500"/>
                                        <p:tgtEl>
                                          <p:spTgt spid="46"/>
                                        </p:tgtEl>
                                        <p:attrNameLst>
                                          <p:attrName>ppt_h</p:attrName>
                                        </p:attrNameLst>
                                      </p:cBhvr>
                                      <p:tavLst>
                                        <p:tav tm="0">
                                          <p:val>
                                            <p:strVal val="ppt_h"/>
                                          </p:val>
                                        </p:tav>
                                        <p:tav tm="100000">
                                          <p:val>
                                            <p:fltVal val="0"/>
                                          </p:val>
                                        </p:tav>
                                      </p:tavLst>
                                    </p:anim>
                                    <p:animEffect transition="out" filter="fade">
                                      <p:cBhvr>
                                        <p:cTn id="112" dur="500"/>
                                        <p:tgtEl>
                                          <p:spTgt spid="46"/>
                                        </p:tgtEl>
                                      </p:cBhvr>
                                    </p:animEffect>
                                    <p:set>
                                      <p:cBhvr>
                                        <p:cTn id="113"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14" restart="whenNotActive" fill="hold" evtFilter="cancelBubble" nodeType="interactiveSeq">
                <p:stCondLst>
                  <p:cond evt="onClick" delay="0">
                    <p:tgtEl>
                      <p:spTgt spid="5"/>
                    </p:tgtEl>
                  </p:cond>
                </p:stCondLst>
                <p:endSync evt="end" delay="0">
                  <p:rtn val="all"/>
                </p:endSync>
                <p:childTnLst>
                  <p:par>
                    <p:cTn id="115" fill="hold">
                      <p:stCondLst>
                        <p:cond delay="0"/>
                      </p:stCondLst>
                      <p:childTnLst>
                        <p:par>
                          <p:cTn id="116" fill="hold">
                            <p:stCondLst>
                              <p:cond delay="0"/>
                            </p:stCondLst>
                            <p:childTnLst>
                              <p:par>
                                <p:cTn id="117" presetID="35" presetClass="path" presetSubtype="0" accel="50000" decel="50000" fill="hold" nodeType="clickEffect">
                                  <p:stCondLst>
                                    <p:cond delay="0"/>
                                  </p:stCondLst>
                                  <p:childTnLst>
                                    <p:animMotion origin="layout" path="M 4.44444E-6 -4.44444E-6 L -0.19757 0.04769 " pathEditMode="relative" rAng="0" ptsTypes="AA">
                                      <p:cBhvr>
                                        <p:cTn id="118" dur="2000" fill="hold"/>
                                        <p:tgtEl>
                                          <p:spTgt spid="5"/>
                                        </p:tgtEl>
                                        <p:attrNameLst>
                                          <p:attrName>ppt_x</p:attrName>
                                          <p:attrName>ppt_y</p:attrName>
                                        </p:attrNameLst>
                                      </p:cBhvr>
                                      <p:rCtr x="-9878" y="2384"/>
                                    </p:animMotion>
                                  </p:childTnLst>
                                </p:cTn>
                              </p:par>
                            </p:childTnLst>
                          </p:cTn>
                        </p:par>
                        <p:par>
                          <p:cTn id="119" fill="hold">
                            <p:stCondLst>
                              <p:cond delay="2000"/>
                            </p:stCondLst>
                            <p:childTnLst>
                              <p:par>
                                <p:cTn id="120" presetID="6" presetClass="emph" presetSubtype="0" fill="hold" nodeType="afterEffect">
                                  <p:stCondLst>
                                    <p:cond delay="0"/>
                                  </p:stCondLst>
                                  <p:childTnLst>
                                    <p:animScale>
                                      <p:cBhvr>
                                        <p:cTn id="121" dur="2000" fill="hold"/>
                                        <p:tgtEl>
                                          <p:spTgt spid="5"/>
                                        </p:tgtEl>
                                      </p:cBhvr>
                                      <p:by x="150000" y="150000"/>
                                    </p:animScale>
                                  </p:childTnLst>
                                </p:cTn>
                              </p:par>
                            </p:childTnLst>
                          </p:cTn>
                        </p:par>
                        <p:par>
                          <p:cTn id="122" fill="hold">
                            <p:stCondLst>
                              <p:cond delay="4000"/>
                            </p:stCondLst>
                            <p:childTnLst>
                              <p:par>
                                <p:cTn id="123" presetID="31" presetClass="entr" presetSubtype="0" fill="hold" nodeType="afterEffect">
                                  <p:stCondLst>
                                    <p:cond delay="0"/>
                                  </p:stCondLst>
                                  <p:childTnLst>
                                    <p:set>
                                      <p:cBhvr>
                                        <p:cTn id="124" dur="1" fill="hold">
                                          <p:stCondLst>
                                            <p:cond delay="0"/>
                                          </p:stCondLst>
                                        </p:cTn>
                                        <p:tgtEl>
                                          <p:spTgt spid="5126"/>
                                        </p:tgtEl>
                                        <p:attrNameLst>
                                          <p:attrName>style.visibility</p:attrName>
                                        </p:attrNameLst>
                                      </p:cBhvr>
                                      <p:to>
                                        <p:strVal val="visible"/>
                                      </p:to>
                                    </p:set>
                                    <p:anim calcmode="lin" valueType="num">
                                      <p:cBhvr>
                                        <p:cTn id="125" dur="1000" fill="hold"/>
                                        <p:tgtEl>
                                          <p:spTgt spid="5126"/>
                                        </p:tgtEl>
                                        <p:attrNameLst>
                                          <p:attrName>ppt_w</p:attrName>
                                        </p:attrNameLst>
                                      </p:cBhvr>
                                      <p:tavLst>
                                        <p:tav tm="0">
                                          <p:val>
                                            <p:fltVal val="0"/>
                                          </p:val>
                                        </p:tav>
                                        <p:tav tm="100000">
                                          <p:val>
                                            <p:strVal val="#ppt_w"/>
                                          </p:val>
                                        </p:tav>
                                      </p:tavLst>
                                    </p:anim>
                                    <p:anim calcmode="lin" valueType="num">
                                      <p:cBhvr>
                                        <p:cTn id="126" dur="1000" fill="hold"/>
                                        <p:tgtEl>
                                          <p:spTgt spid="5126"/>
                                        </p:tgtEl>
                                        <p:attrNameLst>
                                          <p:attrName>ppt_h</p:attrName>
                                        </p:attrNameLst>
                                      </p:cBhvr>
                                      <p:tavLst>
                                        <p:tav tm="0">
                                          <p:val>
                                            <p:fltVal val="0"/>
                                          </p:val>
                                        </p:tav>
                                        <p:tav tm="100000">
                                          <p:val>
                                            <p:strVal val="#ppt_h"/>
                                          </p:val>
                                        </p:tav>
                                      </p:tavLst>
                                    </p:anim>
                                    <p:anim calcmode="lin" valueType="num">
                                      <p:cBhvr>
                                        <p:cTn id="127" dur="1000" fill="hold"/>
                                        <p:tgtEl>
                                          <p:spTgt spid="5126"/>
                                        </p:tgtEl>
                                        <p:attrNameLst>
                                          <p:attrName>style.rotation</p:attrName>
                                        </p:attrNameLst>
                                      </p:cBhvr>
                                      <p:tavLst>
                                        <p:tav tm="0">
                                          <p:val>
                                            <p:fltVal val="90"/>
                                          </p:val>
                                        </p:tav>
                                        <p:tav tm="100000">
                                          <p:val>
                                            <p:fltVal val="0"/>
                                          </p:val>
                                        </p:tav>
                                      </p:tavLst>
                                    </p:anim>
                                    <p:animEffect transition="in" filter="fade">
                                      <p:cBhvr>
                                        <p:cTn id="128" dur="1000"/>
                                        <p:tgtEl>
                                          <p:spTgt spid="5126"/>
                                        </p:tgtEl>
                                      </p:cBhvr>
                                    </p:animEffect>
                                  </p:childTnLst>
                                </p:cTn>
                              </p:par>
                            </p:childTnLst>
                          </p:cTn>
                        </p:par>
                      </p:childTnLst>
                    </p:cTn>
                  </p:par>
                </p:childTnLst>
              </p:cTn>
              <p:nextCondLst>
                <p:cond evt="onClick" delay="0">
                  <p:tgtEl>
                    <p:spTgt spid="5"/>
                  </p:tgtEl>
                </p:cond>
              </p:nextCondLst>
            </p:seq>
            <p:seq concurrent="1" nextAc="seek">
              <p:cTn id="129" restart="whenNotActive" fill="hold" evtFilter="cancelBubble" nodeType="interactiveSeq">
                <p:stCondLst>
                  <p:cond evt="onClick" delay="0">
                    <p:tgtEl>
                      <p:spTgt spid="42"/>
                    </p:tgtEl>
                  </p:cond>
                </p:stCondLst>
                <p:endSync evt="end" delay="0">
                  <p:rtn val="all"/>
                </p:endSync>
                <p:childTnLst>
                  <p:par>
                    <p:cTn id="130" fill="hold">
                      <p:stCondLst>
                        <p:cond delay="0"/>
                      </p:stCondLst>
                      <p:childTnLst>
                        <p:par>
                          <p:cTn id="131" fill="hold">
                            <p:stCondLst>
                              <p:cond delay="0"/>
                            </p:stCondLst>
                            <p:childTnLst>
                              <p:par>
                                <p:cTn id="132" presetID="14" presetClass="exit" presetSubtype="10" fill="hold" grpId="0" nodeType="clickEffect">
                                  <p:stCondLst>
                                    <p:cond delay="0"/>
                                  </p:stCondLst>
                                  <p:childTnLst>
                                    <p:animEffect transition="out" filter="randombar(horizontal)">
                                      <p:cBhvr>
                                        <p:cTn id="133" dur="500"/>
                                        <p:tgtEl>
                                          <p:spTgt spid="42"/>
                                        </p:tgtEl>
                                      </p:cBhvr>
                                    </p:animEffect>
                                    <p:set>
                                      <p:cBhvr>
                                        <p:cTn id="134"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35" restart="whenNotActive" fill="hold" evtFilter="cancelBubble" nodeType="interactiveSeq">
                <p:stCondLst>
                  <p:cond evt="onClick" delay="0">
                    <p:tgtEl>
                      <p:spTgt spid="53"/>
                    </p:tgtEl>
                  </p:cond>
                </p:stCondLst>
                <p:endSync evt="end" delay="0">
                  <p:rtn val="all"/>
                </p:endSync>
                <p:childTnLst>
                  <p:par>
                    <p:cTn id="136" fill="hold">
                      <p:stCondLst>
                        <p:cond delay="0"/>
                      </p:stCondLst>
                      <p:childTnLst>
                        <p:par>
                          <p:cTn id="137" fill="hold">
                            <p:stCondLst>
                              <p:cond delay="0"/>
                            </p:stCondLst>
                            <p:childTnLst>
                              <p:par>
                                <p:cTn id="138" presetID="14" presetClass="exit" presetSubtype="10" fill="hold" grpId="0" nodeType="clickEffect">
                                  <p:stCondLst>
                                    <p:cond delay="0"/>
                                  </p:stCondLst>
                                  <p:childTnLst>
                                    <p:animEffect transition="out" filter="randombar(horizontal)">
                                      <p:cBhvr>
                                        <p:cTn id="139" dur="500"/>
                                        <p:tgtEl>
                                          <p:spTgt spid="53"/>
                                        </p:tgtEl>
                                      </p:cBhvr>
                                    </p:animEffect>
                                    <p:set>
                                      <p:cBhvr>
                                        <p:cTn id="140"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41" restart="whenNotActive" fill="hold" evtFilter="cancelBubble" nodeType="interactiveSeq">
                <p:stCondLst>
                  <p:cond evt="onClick" delay="0">
                    <p:tgtEl>
                      <p:spTgt spid="54"/>
                    </p:tgtEl>
                  </p:cond>
                </p:stCondLst>
                <p:endSync evt="end" delay="0">
                  <p:rtn val="all"/>
                </p:endSync>
                <p:childTnLst>
                  <p:par>
                    <p:cTn id="142" fill="hold">
                      <p:stCondLst>
                        <p:cond delay="0"/>
                      </p:stCondLst>
                      <p:childTnLst>
                        <p:par>
                          <p:cTn id="143" fill="hold">
                            <p:stCondLst>
                              <p:cond delay="0"/>
                            </p:stCondLst>
                            <p:childTnLst>
                              <p:par>
                                <p:cTn id="144" presetID="14" presetClass="exit" presetSubtype="10" fill="hold" grpId="0" nodeType="clickEffect">
                                  <p:stCondLst>
                                    <p:cond delay="0"/>
                                  </p:stCondLst>
                                  <p:childTnLst>
                                    <p:animEffect transition="out" filter="randombar(horizontal)">
                                      <p:cBhvr>
                                        <p:cTn id="145" dur="500"/>
                                        <p:tgtEl>
                                          <p:spTgt spid="54"/>
                                        </p:tgtEl>
                                      </p:cBhvr>
                                    </p:animEffect>
                                    <p:set>
                                      <p:cBhvr>
                                        <p:cTn id="146"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47" restart="whenNotActive" fill="hold" evtFilter="cancelBubble" nodeType="interactiveSeq">
                <p:stCondLst>
                  <p:cond evt="onClick" delay="0">
                    <p:tgtEl>
                      <p:spTgt spid="55"/>
                    </p:tgtEl>
                  </p:cond>
                </p:stCondLst>
                <p:endSync evt="end" delay="0">
                  <p:rtn val="all"/>
                </p:endSync>
                <p:childTnLst>
                  <p:par>
                    <p:cTn id="148" fill="hold">
                      <p:stCondLst>
                        <p:cond delay="0"/>
                      </p:stCondLst>
                      <p:childTnLst>
                        <p:par>
                          <p:cTn id="149" fill="hold">
                            <p:stCondLst>
                              <p:cond delay="0"/>
                            </p:stCondLst>
                            <p:childTnLst>
                              <p:par>
                                <p:cTn id="150" presetID="14" presetClass="exit" presetSubtype="10" fill="hold" grpId="0" nodeType="clickEffect">
                                  <p:stCondLst>
                                    <p:cond delay="0"/>
                                  </p:stCondLst>
                                  <p:childTnLst>
                                    <p:animEffect transition="out" filter="randombar(horizontal)">
                                      <p:cBhvr>
                                        <p:cTn id="151" dur="500"/>
                                        <p:tgtEl>
                                          <p:spTgt spid="55"/>
                                        </p:tgtEl>
                                      </p:cBhvr>
                                    </p:animEffect>
                                    <p:set>
                                      <p:cBhvr>
                                        <p:cTn id="152"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153" restart="whenNotActive" fill="hold" evtFilter="cancelBubble" nodeType="interactiveSeq">
                <p:stCondLst>
                  <p:cond evt="onClick" delay="0">
                    <p:tgtEl>
                      <p:spTgt spid="56"/>
                    </p:tgtEl>
                  </p:cond>
                </p:stCondLst>
                <p:endSync evt="end" delay="0">
                  <p:rtn val="all"/>
                </p:endSync>
                <p:childTnLst>
                  <p:par>
                    <p:cTn id="154" fill="hold">
                      <p:stCondLst>
                        <p:cond delay="0"/>
                      </p:stCondLst>
                      <p:childTnLst>
                        <p:par>
                          <p:cTn id="155" fill="hold">
                            <p:stCondLst>
                              <p:cond delay="0"/>
                            </p:stCondLst>
                            <p:childTnLst>
                              <p:par>
                                <p:cTn id="156" presetID="14" presetClass="exit" presetSubtype="10" fill="hold" grpId="0" nodeType="clickEffect">
                                  <p:stCondLst>
                                    <p:cond delay="0"/>
                                  </p:stCondLst>
                                  <p:childTnLst>
                                    <p:animEffect transition="out" filter="randombar(horizontal)">
                                      <p:cBhvr>
                                        <p:cTn id="157" dur="500"/>
                                        <p:tgtEl>
                                          <p:spTgt spid="56"/>
                                        </p:tgtEl>
                                      </p:cBhvr>
                                    </p:animEffect>
                                    <p:set>
                                      <p:cBhvr>
                                        <p:cTn id="158"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childTnLst>
        </p:cTn>
      </p:par>
    </p:tnLst>
    <p:bldLst>
      <p:bldP spid="42" grpId="0" animBg="1"/>
      <p:bldP spid="53" grpId="0" animBg="1"/>
      <p:bldP spid="54" grpId="0" animBg="1"/>
      <p:bldP spid="55" grpId="0" animBg="1"/>
      <p:bldP spid="5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15036" y="110823"/>
            <a:ext cx="5657410" cy="7946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just" defTabSz="685800">
              <a:lnSpc>
                <a:spcPct val="130000"/>
              </a:lnSpc>
              <a:buClrTx/>
            </a:pPr>
            <a:r>
              <a:rPr lang="en-US" sz="2100" kern="1200" dirty="0">
                <a:solidFill>
                  <a:srgbClr val="FF0000"/>
                </a:solidFill>
                <a:latin typeface="Arial" panose="020B0604020202020204" pitchFamily="34" charset="0"/>
                <a:cs typeface="Arial" panose="020B0604020202020204" pitchFamily="34" charset="0"/>
              </a:rPr>
              <a:t>1.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hãy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chỉ</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ra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không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hợp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lí</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trong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bảng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dữ</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A"/>
              <p:cNvSpPr/>
              <p:nvPr/>
            </p:nvSpPr>
            <p:spPr>
              <a:xfrm flipH="1">
                <a:off x="4806446" y="3434633"/>
                <a:ext cx="3227704"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Nguy</m:t>
                      </m:r>
                      <m:r>
                        <m:rPr>
                          <m:nor/>
                        </m:rPr>
                        <a:rPr lang="en-US" sz="1800">
                          <a:latin typeface="Arial" panose="020B0604020202020204" pitchFamily="34" charset="0"/>
                          <a:cs typeface="Arial" panose="020B0604020202020204" pitchFamily="34" charset="0"/>
                        </a:rPr>
                        <m:t>ễ</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Ho</m:t>
                      </m:r>
                      <m:r>
                        <m:rPr>
                          <m:nor/>
                        </m:rPr>
                        <a:rPr lang="en-US" sz="1800">
                          <a:latin typeface="Arial" panose="020B0604020202020204" pitchFamily="34" charset="0"/>
                          <a:cs typeface="Arial" panose="020B0604020202020204" pitchFamily="34" charset="0"/>
                        </a:rPr>
                        <m:t>à</m:t>
                      </m:r>
                      <m:r>
                        <m:rPr>
                          <m:nor/>
                        </m:rPr>
                        <a:rPr lang="en-US" sz="1800">
                          <a:latin typeface="Arial" panose="020B0604020202020204" pitchFamily="34" charset="0"/>
                          <a:cs typeface="Arial" panose="020B0604020202020204" pitchFamily="34" charset="0"/>
                        </a:rPr>
                        <m:t>ng</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Xu</m:t>
                      </m:r>
                      <m:r>
                        <m:rPr>
                          <m:nor/>
                        </m:rPr>
                        <a:rPr lang="en-US" sz="1800">
                          <a:latin typeface="Arial" panose="020B0604020202020204" pitchFamily="34" charset="0"/>
                          <a:cs typeface="Arial" panose="020B0604020202020204" pitchFamily="34" charset="0"/>
                        </a:rPr>
                        <m:t>â</m:t>
                      </m:r>
                      <m:r>
                        <m:rPr>
                          <m:nor/>
                        </m:rPr>
                        <a:rPr lang="en-US" sz="1800">
                          <a:latin typeface="Arial" panose="020B0604020202020204" pitchFamily="34" charset="0"/>
                          <a:cs typeface="Arial" panose="020B0604020202020204" pitchFamily="34" charset="0"/>
                        </a:rPr>
                        <m:t>n</m:t>
                      </m:r>
                    </m:oMath>
                  </m:oMathPara>
                </a14:m>
                <a:endParaRPr lang="en-US" sz="1800" dirty="0">
                  <a:latin typeface="Arial" panose="020B0604020202020204" pitchFamily="34" charset="0"/>
                  <a:cs typeface="Arial" panose="020B0604020202020204" pitchFamily="34" charset="0"/>
                </a:endParaRPr>
              </a:p>
            </p:txBody>
          </p:sp>
        </mc:Choice>
        <mc:Fallback xmlns="">
          <p:sp>
            <p:nvSpPr>
              <p:cNvPr id="13" name="A"/>
              <p:cNvSpPr>
                <a:spLocks noRot="1" noChangeAspect="1" noMove="1" noResize="1" noEditPoints="1" noAdjustHandles="1" noChangeArrowheads="1" noChangeShapeType="1" noTextEdit="1"/>
              </p:cNvSpPr>
              <p:nvPr/>
            </p:nvSpPr>
            <p:spPr>
              <a:xfrm flipH="1">
                <a:off x="4806446" y="3434633"/>
                <a:ext cx="3227704"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B"/>
              <p:cNvSpPr/>
              <p:nvPr/>
            </p:nvSpPr>
            <p:spPr>
              <a:xfrm>
                <a:off x="1415036" y="4238051"/>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pPr>
                <a14:m>
                  <m:oMathPara xmlns:m="http://schemas.openxmlformats.org/officeDocument/2006/math">
                    <m:oMathParaPr>
                      <m:jc m:val="centerGroup"/>
                    </m:oMathParaPr>
                    <m:oMath xmlns:m="http://schemas.openxmlformats.org/officeDocument/2006/math">
                      <m:r>
                        <m:rPr>
                          <m:nor/>
                        </m:rPr>
                        <a:rPr lang="en-US" sz="1800"/>
                        <m:t>Ph</m:t>
                      </m:r>
                      <m:r>
                        <m:rPr>
                          <m:nor/>
                        </m:rPr>
                        <a:rPr lang="en-US" sz="1800"/>
                        <m:t>ạ</m:t>
                      </m:r>
                      <m:r>
                        <m:rPr>
                          <m:nor/>
                        </m:rPr>
                        <a:rPr lang="en-US" sz="1800"/>
                        <m:t>m</m:t>
                      </m:r>
                      <m:r>
                        <m:rPr>
                          <m:nor/>
                        </m:rPr>
                        <a:rPr lang="en-US" sz="1800"/>
                        <m:t> </m:t>
                      </m:r>
                      <m:r>
                        <m:rPr>
                          <m:nor/>
                        </m:rPr>
                        <a:rPr lang="en-US" sz="1800"/>
                        <m:t>Th</m:t>
                      </m:r>
                      <m:r>
                        <m:rPr>
                          <m:nor/>
                        </m:rPr>
                        <a:rPr lang="en-US" sz="1800"/>
                        <m:t>ị </m:t>
                      </m:r>
                      <m:r>
                        <m:rPr>
                          <m:nor/>
                        </m:rPr>
                        <a:rPr lang="en-US" sz="1800"/>
                        <m:t>H</m:t>
                      </m:r>
                      <m:r>
                        <m:rPr>
                          <m:nor/>
                        </m:rPr>
                        <a:rPr lang="en-US" sz="1800"/>
                        <m:t>ươ</m:t>
                      </m:r>
                      <m:r>
                        <m:rPr>
                          <m:nor/>
                        </m:rPr>
                        <a:rPr lang="en-US" sz="1800"/>
                        <m:t>ng</m:t>
                      </m:r>
                    </m:oMath>
                  </m:oMathPara>
                </a14:m>
                <a:endParaRPr lang="en-US" sz="1800" dirty="0"/>
              </a:p>
            </p:txBody>
          </p:sp>
        </mc:Choice>
        <mc:Fallback xmlns="">
          <p:sp>
            <p:nvSpPr>
              <p:cNvPr id="14" name="B"/>
              <p:cNvSpPr>
                <a:spLocks noRot="1" noChangeAspect="1" noMove="1" noResize="1" noEditPoints="1" noAdjustHandles="1" noChangeArrowheads="1" noChangeShapeType="1" noTextEdit="1"/>
              </p:cNvSpPr>
              <p:nvPr/>
            </p:nvSpPr>
            <p:spPr>
              <a:xfrm>
                <a:off x="1415036" y="4238051"/>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
              <p:cNvSpPr/>
              <p:nvPr/>
            </p:nvSpPr>
            <p:spPr>
              <a:xfrm>
                <a:off x="1444881" y="3433869"/>
                <a:ext cx="3227704"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800"/>
                        <m:t> 03456789</m:t>
                      </m:r>
                    </m:oMath>
                  </m:oMathPara>
                </a14:m>
                <a:endParaRPr lang="vi-VN" sz="18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mc:Choice>
        <mc:Fallback xmlns="">
          <p:sp>
            <p:nvSpPr>
              <p:cNvPr id="15" name="C"/>
              <p:cNvSpPr>
                <a:spLocks noRot="1" noChangeAspect="1" noMove="1" noResize="1" noEditPoints="1" noAdjustHandles="1" noChangeArrowheads="1" noChangeShapeType="1" noTextEdit="1"/>
              </p:cNvSpPr>
              <p:nvPr/>
            </p:nvSpPr>
            <p:spPr>
              <a:xfrm>
                <a:off x="1444881" y="3433869"/>
                <a:ext cx="3227704"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D"/>
              <p:cNvSpPr/>
              <p:nvPr/>
            </p:nvSpPr>
            <p:spPr>
              <a:xfrm flipH="1">
                <a:off x="4806446" y="4238051"/>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pPr>
                <a14:m>
                  <m:oMathPara xmlns:m="http://schemas.openxmlformats.org/officeDocument/2006/math">
                    <m:oMathParaPr>
                      <m:jc m:val="centerGroup"/>
                    </m:oMathParaPr>
                    <m:oMath xmlns:m="http://schemas.openxmlformats.org/officeDocument/2006/math">
                      <m:r>
                        <m:rPr>
                          <m:nor/>
                        </m:rPr>
                        <a:rPr lang="en-US" sz="1800"/>
                        <m:t>Ng</m:t>
                      </m:r>
                      <m:r>
                        <m:rPr>
                          <m:nor/>
                        </m:rPr>
                        <a:rPr lang="en-US" sz="1800"/>
                        <m:t>ô </m:t>
                      </m:r>
                      <m:r>
                        <m:rPr>
                          <m:nor/>
                        </m:rPr>
                        <a:rPr lang="en-US" sz="1800"/>
                        <m:t>Xu</m:t>
                      </m:r>
                      <m:r>
                        <m:rPr>
                          <m:nor/>
                        </m:rPr>
                        <a:rPr lang="en-US" sz="1800"/>
                        <m:t>â</m:t>
                      </m:r>
                      <m:r>
                        <m:rPr>
                          <m:nor/>
                        </m:rPr>
                        <a:rPr lang="en-US" sz="1800"/>
                        <m:t>n</m:t>
                      </m:r>
                      <m:r>
                        <m:rPr>
                          <m:nor/>
                        </m:rPr>
                        <a:rPr lang="en-US" sz="1800"/>
                        <m:t> </m:t>
                      </m:r>
                      <m:r>
                        <m:rPr>
                          <m:nor/>
                        </m:rPr>
                        <a:rPr lang="en-US" sz="1800"/>
                        <m:t>Giang</m:t>
                      </m:r>
                    </m:oMath>
                  </m:oMathPara>
                </a14:m>
                <a:endParaRPr lang="en-US" sz="1800" dirty="0"/>
              </a:p>
            </p:txBody>
          </p:sp>
        </mc:Choice>
        <mc:Fallback xmlns="">
          <p:sp>
            <p:nvSpPr>
              <p:cNvPr id="16" name="D"/>
              <p:cNvSpPr>
                <a:spLocks noRot="1" noChangeAspect="1" noMove="1" noResize="1" noEditPoints="1" noAdjustHandles="1" noChangeArrowheads="1" noChangeShapeType="1" noTextEdit="1"/>
              </p:cNvSpPr>
              <p:nvPr/>
            </p:nvSpPr>
            <p:spPr>
              <a:xfrm flipH="1">
                <a:off x="4806446" y="4238051"/>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a:stretch>
              </a:blipFill>
            </p:spPr>
            <p:txBody>
              <a:bodyPr/>
              <a:lstStyle/>
              <a:p>
                <a:r>
                  <a:rPr 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p>
        </p:txBody>
      </p:sp>
      <p:pic>
        <p:nvPicPr>
          <p:cNvPr id="25"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6" name="Hexagon 25">
            <a:hlinkClick r:id="rId11" action="ppaction://hlinksldjump"/>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6E294832-B5D7-4B8A-8D32-4F5F2E33B6C5}"/>
              </a:ext>
            </a:extLst>
          </p:cNvPr>
          <p:cNvGraphicFramePr>
            <a:graphicFrameLocks noGrp="1"/>
          </p:cNvGraphicFramePr>
          <p:nvPr>
            <p:extLst>
              <p:ext uri="{D42A27DB-BD31-4B8C-83A1-F6EECF244321}">
                <p14:modId xmlns:p14="http://schemas.microsoft.com/office/powerpoint/2010/main" val="703923734"/>
              </p:ext>
            </p:extLst>
          </p:nvPr>
        </p:nvGraphicFramePr>
        <p:xfrm>
          <a:off x="3176265" y="1295536"/>
          <a:ext cx="3227705" cy="2194560"/>
        </p:xfrm>
        <a:graphic>
          <a:graphicData uri="http://schemas.openxmlformats.org/drawingml/2006/table">
            <a:tbl>
              <a:tblPr firstRow="1" firstCol="1" bandRow="1">
                <a:tableStyleId>{927730EF-A3B0-4A82-A240-625CBB8EAADA}</a:tableStyleId>
              </a:tblPr>
              <a:tblGrid>
                <a:gridCol w="539115">
                  <a:extLst>
                    <a:ext uri="{9D8B030D-6E8A-4147-A177-3AD203B41FA5}">
                      <a16:colId xmlns:a16="http://schemas.microsoft.com/office/drawing/2014/main" val="4055019654"/>
                    </a:ext>
                  </a:extLst>
                </a:gridCol>
                <a:gridCol w="2688590">
                  <a:extLst>
                    <a:ext uri="{9D8B030D-6E8A-4147-A177-3AD203B41FA5}">
                      <a16:colId xmlns:a16="http://schemas.microsoft.com/office/drawing/2014/main" val="481456166"/>
                    </a:ext>
                  </a:extLst>
                </a:gridCol>
              </a:tblGrid>
              <a:tr h="291465">
                <a:tc>
                  <a:txBody>
                    <a:bodyPr/>
                    <a:lstStyle/>
                    <a:p>
                      <a:pPr marL="0" marR="0" algn="ctr">
                        <a:lnSpc>
                          <a:spcPct val="150000"/>
                        </a:lnSpc>
                        <a:spcBef>
                          <a:spcPts val="600"/>
                        </a:spcBef>
                        <a:spcAft>
                          <a:spcPts val="0"/>
                        </a:spcAft>
                      </a:pPr>
                      <a:r>
                        <a:rPr lang="en-US" sz="1600">
                          <a:effectLst/>
                        </a:rPr>
                        <a:t>STT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600" dirty="0" err="1">
                          <a:effectLst/>
                        </a:rPr>
                        <a:t>Họ</a:t>
                      </a:r>
                      <a:r>
                        <a:rPr lang="en-US" sz="1600" dirty="0">
                          <a:effectLst/>
                        </a:rPr>
                        <a:t> </a:t>
                      </a:r>
                      <a:r>
                        <a:rPr lang="en-US" sz="1600" dirty="0" err="1">
                          <a:effectLst/>
                        </a:rPr>
                        <a:t>và</a:t>
                      </a:r>
                      <a:r>
                        <a:rPr lang="en-US" sz="1600" dirty="0">
                          <a:effectLst/>
                        </a:rPr>
                        <a:t> </a:t>
                      </a:r>
                      <a:r>
                        <a:rPr lang="en-US" sz="1600" dirty="0" err="1">
                          <a:effectLst/>
                        </a:rPr>
                        <a:t>tên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1323997"/>
                  </a:ext>
                </a:extLst>
              </a:tr>
              <a:tr h="291465">
                <a:tc>
                  <a:txBody>
                    <a:bodyPr/>
                    <a:lstStyle/>
                    <a:p>
                      <a:pPr marL="0" marR="0" algn="ctr">
                        <a:lnSpc>
                          <a:spcPct val="150000"/>
                        </a:lnSpc>
                        <a:spcBef>
                          <a:spcPts val="600"/>
                        </a:spcBef>
                        <a:spcAft>
                          <a:spcPts val="0"/>
                        </a:spcAft>
                      </a:pPr>
                      <a:r>
                        <a:rPr lang="en-US" sz="1600">
                          <a:effectLst/>
                        </a:rPr>
                        <a:t>1</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600"/>
                        </a:spcBef>
                        <a:spcAft>
                          <a:spcPts val="0"/>
                        </a:spcAft>
                      </a:pPr>
                      <a:r>
                        <a:rPr lang="en-US" sz="1600">
                          <a:effectLst/>
                        </a:rPr>
                        <a:t>Nguyễn Hoàng Xuân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7862029"/>
                  </a:ext>
                </a:extLst>
              </a:tr>
              <a:tr h="296545">
                <a:tc>
                  <a:txBody>
                    <a:bodyPr/>
                    <a:lstStyle/>
                    <a:p>
                      <a:pPr marL="0" marR="0" algn="ctr">
                        <a:lnSpc>
                          <a:spcPct val="150000"/>
                        </a:lnSpc>
                        <a:spcBef>
                          <a:spcPts val="600"/>
                        </a:spcBef>
                        <a:spcAft>
                          <a:spcPts val="0"/>
                        </a:spcAft>
                      </a:pPr>
                      <a:r>
                        <a:rPr lang="en-US" sz="1600">
                          <a:effectLst/>
                        </a:rPr>
                        <a:t>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600"/>
                        </a:spcBef>
                        <a:spcAft>
                          <a:spcPts val="0"/>
                        </a:spcAft>
                      </a:pPr>
                      <a:r>
                        <a:rPr lang="en-US" sz="1600" dirty="0" err="1">
                          <a:effectLst/>
                        </a:rPr>
                        <a:t>Phạm</a:t>
                      </a:r>
                      <a:r>
                        <a:rPr lang="en-US" sz="1600" dirty="0">
                          <a:effectLst/>
                        </a:rPr>
                        <a:t> </a:t>
                      </a:r>
                      <a:r>
                        <a:rPr lang="en-US" sz="1600" dirty="0" err="1">
                          <a:effectLst/>
                        </a:rPr>
                        <a:t>Thị</a:t>
                      </a:r>
                      <a:r>
                        <a:rPr lang="en-US" sz="1600" dirty="0">
                          <a:effectLst/>
                        </a:rPr>
                        <a:t> </a:t>
                      </a:r>
                      <a:r>
                        <a:rPr lang="en-US" sz="1600" dirty="0" err="1">
                          <a:effectLst/>
                        </a:rPr>
                        <a:t>Hương</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4096972"/>
                  </a:ext>
                </a:extLst>
              </a:tr>
              <a:tr h="291465">
                <a:tc>
                  <a:txBody>
                    <a:bodyPr/>
                    <a:lstStyle/>
                    <a:p>
                      <a:pPr marL="0" marR="0" algn="ctr">
                        <a:lnSpc>
                          <a:spcPct val="150000"/>
                        </a:lnSpc>
                        <a:spcBef>
                          <a:spcPts val="600"/>
                        </a:spcBef>
                        <a:spcAft>
                          <a:spcPts val="0"/>
                        </a:spcAft>
                      </a:pPr>
                      <a:r>
                        <a:rPr lang="en-US" sz="1600">
                          <a:effectLst/>
                        </a:rPr>
                        <a:t>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600"/>
                        </a:spcBef>
                        <a:spcAft>
                          <a:spcPts val="0"/>
                        </a:spcAft>
                      </a:pPr>
                      <a:r>
                        <a:rPr lang="en-US" sz="1600">
                          <a:effectLst/>
                        </a:rPr>
                        <a:t>Đỗ Thu Hà</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11857245"/>
                  </a:ext>
                </a:extLst>
              </a:tr>
              <a:tr h="291465">
                <a:tc>
                  <a:txBody>
                    <a:bodyPr/>
                    <a:lstStyle/>
                    <a:p>
                      <a:pPr marL="0" marR="0" algn="ctr">
                        <a:lnSpc>
                          <a:spcPct val="150000"/>
                        </a:lnSpc>
                        <a:spcBef>
                          <a:spcPts val="600"/>
                        </a:spcBef>
                        <a:spcAft>
                          <a:spcPts val="0"/>
                        </a:spcAft>
                      </a:pPr>
                      <a:r>
                        <a:rPr lang="en-US" sz="1600">
                          <a:effectLst/>
                        </a:rPr>
                        <a:t>4</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600"/>
                        </a:spcBef>
                        <a:spcAft>
                          <a:spcPts val="0"/>
                        </a:spcAft>
                      </a:pPr>
                      <a:r>
                        <a:rPr lang="en-US" sz="1600">
                          <a:effectLst/>
                        </a:rPr>
                        <a:t>03456789</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330832"/>
                  </a:ext>
                </a:extLst>
              </a:tr>
              <a:tr h="296545">
                <a:tc>
                  <a:txBody>
                    <a:bodyPr/>
                    <a:lstStyle/>
                    <a:p>
                      <a:pPr marL="0" marR="0" algn="ctr">
                        <a:lnSpc>
                          <a:spcPct val="150000"/>
                        </a:lnSpc>
                        <a:spcBef>
                          <a:spcPts val="600"/>
                        </a:spcBef>
                        <a:spcAft>
                          <a:spcPts val="0"/>
                        </a:spcAft>
                      </a:pPr>
                      <a:r>
                        <a:rPr lang="en-US" sz="1600">
                          <a:effectLst/>
                        </a:rPr>
                        <a:t>5</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600"/>
                        </a:spcBef>
                        <a:spcAft>
                          <a:spcPts val="0"/>
                        </a:spcAft>
                      </a:pPr>
                      <a:r>
                        <a:rPr lang="en-US" sz="1600" dirty="0" err="1">
                          <a:effectLst/>
                        </a:rPr>
                        <a:t>Ngô</a:t>
                      </a:r>
                      <a:r>
                        <a:rPr lang="en-US" sz="1600" dirty="0">
                          <a:effectLst/>
                        </a:rPr>
                        <a:t> </a:t>
                      </a:r>
                      <a:r>
                        <a:rPr lang="en-US" sz="1600" dirty="0" err="1">
                          <a:effectLst/>
                        </a:rPr>
                        <a:t>Xuân</a:t>
                      </a:r>
                      <a:r>
                        <a:rPr lang="en-US" sz="1600" dirty="0">
                          <a:effectLst/>
                        </a:rPr>
                        <a:t> </a:t>
                      </a:r>
                      <a:r>
                        <a:rPr lang="en-US" sz="1600" dirty="0" err="1">
                          <a:effectLst/>
                        </a:rPr>
                        <a:t>Giang</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95670686"/>
                  </a:ext>
                </a:extLst>
              </a:tr>
            </a:tbl>
          </a:graphicData>
        </a:graphic>
      </p:graphicFrame>
      <p:sp>
        <p:nvSpPr>
          <p:cNvPr id="6" name="Rectangle 1">
            <a:extLst>
              <a:ext uri="{FF2B5EF4-FFF2-40B4-BE49-F238E27FC236}">
                <a16:creationId xmlns:a16="http://schemas.microsoft.com/office/drawing/2014/main" id="{9601EF81-0936-4539-A73D-9F9AC8EAD788}"/>
              </a:ext>
            </a:extLst>
          </p:cNvPr>
          <p:cNvSpPr>
            <a:spLocks noChangeArrowheads="1"/>
          </p:cNvSpPr>
          <p:nvPr/>
        </p:nvSpPr>
        <p:spPr bwMode="auto">
          <a:xfrm>
            <a:off x="3119125" y="915826"/>
            <a:ext cx="33746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Danh</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sách</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học</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sinh</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giỏi</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lớp</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7A</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8398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5"/>
                                        </p:tgtEl>
                                      </p:cBhvr>
                                    </p:animEffect>
                                    <p:animScale>
                                      <p:cBhvr>
                                        <p:cTn id="20" dur="250" autoRev="1" fill="hold"/>
                                        <p:tgtEl>
                                          <p:spTgt spid="1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2" fill="hold">
                            <p:stCondLst>
                              <p:cond delay="10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5" fill="hold">
                            <p:stCondLst>
                              <p:cond delay="20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8" fill="hold">
                            <p:stCondLst>
                              <p:cond delay="3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click.wav"/>
                                        </p:tgtEl>
                                      </p:cMediaNode>
                                    </p:audio>
                                  </p:subTnLst>
                                </p:cTn>
                              </p:par>
                            </p:childTnLst>
                          </p:cTn>
                        </p:par>
                        <p:par>
                          <p:cTn id="41" fill="hold">
                            <p:stCondLst>
                              <p:cond delay="4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par>
                          <p:cTn id="44" fill="hold">
                            <p:stCondLst>
                              <p:cond delay="5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par>
                          <p:cTn id="47" fill="hold">
                            <p:stCondLst>
                              <p:cond delay="6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0" fill="hold">
                            <p:stCondLst>
                              <p:cond delay="7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click.wav"/>
                                        </p:tgtEl>
                                      </p:cMediaNode>
                                    </p:audio>
                                  </p:subTnLst>
                                </p:cTn>
                              </p:par>
                            </p:childTnLst>
                          </p:cTn>
                        </p:par>
                        <p:par>
                          <p:cTn id="53" fill="hold">
                            <p:stCondLst>
                              <p:cond delay="8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click.wav"/>
                                        </p:tgtEl>
                                      </p:cMediaNode>
                                    </p:audio>
                                  </p:subTnLst>
                                </p:cTn>
                              </p:par>
                            </p:childTnLst>
                          </p:cTn>
                        </p:par>
                        <p:par>
                          <p:cTn id="56" fill="hold">
                            <p:stCondLst>
                              <p:cond delay="9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childTnLst>
                          </p:cTn>
                        </p:par>
                        <p:par>
                          <p:cTn id="59" fill="hold">
                            <p:stCondLst>
                              <p:cond delay="10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6505" y="485760"/>
            <a:ext cx="8265783" cy="1305618"/>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marL="0" marR="0" algn="just">
              <a:lnSpc>
                <a:spcPct val="150000"/>
              </a:lnSpc>
              <a:spcBef>
                <a:spcPts val="600"/>
              </a:spcBef>
              <a:spcAft>
                <a:spcPts val="600"/>
              </a:spcAft>
            </a:pPr>
            <a:r>
              <a:rPr lang="en-US" sz="1800" kern="1200" dirty="0">
                <a:solidFill>
                  <a:srgbClr val="FF0000"/>
                </a:solidFill>
                <a:latin typeface="Arial" panose="020B0604020202020204" pitchFamily="34" charset="0"/>
                <a:cs typeface="Arial" panose="020B0604020202020204" pitchFamily="34" charset="0"/>
              </a:rPr>
              <a:t>2.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Bạn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Hùng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ghi</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chép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nhanh</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Toán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bạn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trong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tổ</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7C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thành</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dãy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dữ</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5, 8, 6, 7, 8, 5, 4, 6, 9, 6, 8, 8.</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600"/>
              </a:spcBef>
              <a:spcAft>
                <a:spcPts val="600"/>
              </a:spcAft>
            </a:pP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hãy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giúp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Hùng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sắp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xếp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lại</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dữ</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trên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vào</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bảng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theo</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mẫu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A"/>
              <p:cNvSpPr/>
              <p:nvPr/>
            </p:nvSpPr>
            <p:spPr>
              <a:xfrm flipH="1">
                <a:off x="4807158" y="3540796"/>
                <a:ext cx="3254319" cy="595996"/>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4 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đượ</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 8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3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ướ</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6</m:t>
                      </m:r>
                    </m:oMath>
                  </m:oMathPara>
                </a14:m>
                <a:endParaRPr lang="en-US" sz="1600" dirty="0">
                  <a:latin typeface="Arial" panose="020B0604020202020204" pitchFamily="34" charset="0"/>
                  <a:cs typeface="Arial" panose="020B0604020202020204" pitchFamily="34" charset="0"/>
                </a:endParaRPr>
              </a:p>
            </p:txBody>
          </p:sp>
        </mc:Choice>
        <mc:Fallback xmlns="">
          <p:sp>
            <p:nvSpPr>
              <p:cNvPr id="13" name="A"/>
              <p:cNvSpPr>
                <a:spLocks noRot="1" noChangeAspect="1" noMove="1" noResize="1" noEditPoints="1" noAdjustHandles="1" noChangeArrowheads="1" noChangeShapeType="1" noTextEdit="1"/>
              </p:cNvSpPr>
              <p:nvPr/>
            </p:nvSpPr>
            <p:spPr>
              <a:xfrm flipH="1">
                <a:off x="4807158" y="3540796"/>
                <a:ext cx="3254319" cy="595996"/>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B"/>
              <p:cNvSpPr/>
              <p:nvPr/>
            </p:nvSpPr>
            <p:spPr>
              <a:xfrm>
                <a:off x="1415750" y="4463648"/>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4 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đượ</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 8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6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ướ</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6</m:t>
                      </m:r>
                    </m:oMath>
                  </m:oMathPara>
                </a14:m>
                <a:endParaRPr lang="vi-VN" sz="2400" b="1" kern="1200" dirty="0">
                  <a:solidFill>
                    <a:prstClr val="white"/>
                  </a:solidFill>
                  <a:latin typeface="Arial" panose="020B0604020202020204" pitchFamily="34" charset="0"/>
                  <a:cs typeface="Arial" panose="020B0604020202020204" pitchFamily="34" charset="0"/>
                </a:endParaRPr>
              </a:p>
            </p:txBody>
          </p:sp>
        </mc:Choice>
        <mc:Fallback xmlns="">
          <p:sp>
            <p:nvSpPr>
              <p:cNvPr id="14" name="B"/>
              <p:cNvSpPr>
                <a:spLocks noRot="1" noChangeAspect="1" noMove="1" noResize="1" noEditPoints="1" noAdjustHandles="1" noChangeArrowheads="1" noChangeShapeType="1" noTextEdit="1"/>
              </p:cNvSpPr>
              <p:nvPr/>
            </p:nvSpPr>
            <p:spPr>
              <a:xfrm>
                <a:off x="1415750" y="4463648"/>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
              <p:cNvSpPr/>
              <p:nvPr/>
            </p:nvSpPr>
            <p:spPr>
              <a:xfrm>
                <a:off x="1415750" y="3540797"/>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4 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đượ</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 8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2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ướ</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6.</m:t>
                      </m:r>
                    </m:oMath>
                  </m:oMathPara>
                </a14:m>
                <a:endParaRPr lang="en-US" sz="1600" dirty="0">
                  <a:latin typeface="Arial" panose="020B0604020202020204" pitchFamily="34" charset="0"/>
                  <a:cs typeface="Arial" panose="020B0604020202020204" pitchFamily="34" charset="0"/>
                </a:endParaRPr>
              </a:p>
            </p:txBody>
          </p:sp>
        </mc:Choice>
        <mc:Fallback xmlns="">
          <p:sp>
            <p:nvSpPr>
              <p:cNvPr id="15" name="C"/>
              <p:cNvSpPr>
                <a:spLocks noRot="1" noChangeAspect="1" noMove="1" noResize="1" noEditPoints="1" noAdjustHandles="1" noChangeArrowheads="1" noChangeShapeType="1" noTextEdit="1"/>
              </p:cNvSpPr>
              <p:nvPr/>
            </p:nvSpPr>
            <p:spPr>
              <a:xfrm>
                <a:off x="1415750" y="3540797"/>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D"/>
              <p:cNvSpPr/>
              <p:nvPr/>
            </p:nvSpPr>
            <p:spPr>
              <a:xfrm flipH="1">
                <a:off x="4807160" y="4463648"/>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1 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đượ</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 8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3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ướ</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6</m:t>
                      </m:r>
                    </m:oMath>
                  </m:oMathPara>
                </a14:m>
                <a:endParaRPr lang="en-US" sz="1600" dirty="0">
                  <a:latin typeface="Arial" panose="020B0604020202020204" pitchFamily="34" charset="0"/>
                  <a:cs typeface="Arial" panose="020B0604020202020204" pitchFamily="34" charset="0"/>
                </a:endParaRPr>
              </a:p>
            </p:txBody>
          </p:sp>
        </mc:Choice>
        <mc:Fallback xmlns="">
          <p:sp>
            <p:nvSpPr>
              <p:cNvPr id="16" name="D"/>
              <p:cNvSpPr>
                <a:spLocks noRot="1" noChangeAspect="1" noMove="1" noResize="1" noEditPoints="1" noAdjustHandles="1" noChangeArrowheads="1" noChangeShapeType="1" noTextEdit="1"/>
              </p:cNvSpPr>
              <p:nvPr/>
            </p:nvSpPr>
            <p:spPr>
              <a:xfrm flipH="1">
                <a:off x="4807160" y="4463648"/>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a:stretch>
              </a:blipFill>
            </p:spPr>
            <p:txBody>
              <a:bodyPr/>
              <a:lstStyle/>
              <a:p>
                <a:r>
                  <a:rPr 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p>
        </p:txBody>
      </p:sp>
      <p:pic>
        <p:nvPicPr>
          <p:cNvPr id="25"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7" name="Hexagon 26">
            <a:hlinkClick r:id="rId11" action="ppaction://hlinksldjump"/>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D76C86BC-0EE4-407D-8A83-A96DFBCC8801}"/>
              </a:ext>
            </a:extLst>
          </p:cNvPr>
          <p:cNvGraphicFramePr>
            <a:graphicFrameLocks noGrp="1"/>
          </p:cNvGraphicFramePr>
          <p:nvPr>
            <p:extLst>
              <p:ext uri="{D42A27DB-BD31-4B8C-83A1-F6EECF244321}">
                <p14:modId xmlns:p14="http://schemas.microsoft.com/office/powerpoint/2010/main" val="2677999522"/>
              </p:ext>
            </p:extLst>
          </p:nvPr>
        </p:nvGraphicFramePr>
        <p:xfrm>
          <a:off x="479107" y="1961949"/>
          <a:ext cx="7940578" cy="871926"/>
        </p:xfrm>
        <a:graphic>
          <a:graphicData uri="http://schemas.openxmlformats.org/drawingml/2006/table">
            <a:tbl>
              <a:tblPr firstRow="1" firstCol="1" bandRow="1">
                <a:tableStyleId>{927730EF-A3B0-4A82-A240-625CBB8EAADA}</a:tableStyleId>
              </a:tblPr>
              <a:tblGrid>
                <a:gridCol w="1993069">
                  <a:extLst>
                    <a:ext uri="{9D8B030D-6E8A-4147-A177-3AD203B41FA5}">
                      <a16:colId xmlns:a16="http://schemas.microsoft.com/office/drawing/2014/main" val="242261661"/>
                    </a:ext>
                  </a:extLst>
                </a:gridCol>
                <a:gridCol w="990811">
                  <a:extLst>
                    <a:ext uri="{9D8B030D-6E8A-4147-A177-3AD203B41FA5}">
                      <a16:colId xmlns:a16="http://schemas.microsoft.com/office/drawing/2014/main" val="2593646220"/>
                    </a:ext>
                  </a:extLst>
                </a:gridCol>
                <a:gridCol w="991692">
                  <a:extLst>
                    <a:ext uri="{9D8B030D-6E8A-4147-A177-3AD203B41FA5}">
                      <a16:colId xmlns:a16="http://schemas.microsoft.com/office/drawing/2014/main" val="3904504969"/>
                    </a:ext>
                  </a:extLst>
                </a:gridCol>
                <a:gridCol w="990811">
                  <a:extLst>
                    <a:ext uri="{9D8B030D-6E8A-4147-A177-3AD203B41FA5}">
                      <a16:colId xmlns:a16="http://schemas.microsoft.com/office/drawing/2014/main" val="1984054724"/>
                    </a:ext>
                  </a:extLst>
                </a:gridCol>
                <a:gridCol w="991692">
                  <a:extLst>
                    <a:ext uri="{9D8B030D-6E8A-4147-A177-3AD203B41FA5}">
                      <a16:colId xmlns:a16="http://schemas.microsoft.com/office/drawing/2014/main" val="2640810959"/>
                    </a:ext>
                  </a:extLst>
                </a:gridCol>
                <a:gridCol w="990811">
                  <a:extLst>
                    <a:ext uri="{9D8B030D-6E8A-4147-A177-3AD203B41FA5}">
                      <a16:colId xmlns:a16="http://schemas.microsoft.com/office/drawing/2014/main" val="3593111845"/>
                    </a:ext>
                  </a:extLst>
                </a:gridCol>
                <a:gridCol w="991692">
                  <a:extLst>
                    <a:ext uri="{9D8B030D-6E8A-4147-A177-3AD203B41FA5}">
                      <a16:colId xmlns:a16="http://schemas.microsoft.com/office/drawing/2014/main" val="1305972083"/>
                    </a:ext>
                  </a:extLst>
                </a:gridCol>
              </a:tblGrid>
              <a:tr h="335808">
                <a:tc>
                  <a:txBody>
                    <a:bodyPr/>
                    <a:lstStyle/>
                    <a:p>
                      <a:pPr marL="0" marR="0" algn="just">
                        <a:lnSpc>
                          <a:spcPct val="150000"/>
                        </a:lnSpc>
                        <a:spcBef>
                          <a:spcPts val="600"/>
                        </a:spcBef>
                        <a:spcAft>
                          <a:spcPts val="0"/>
                        </a:spcAft>
                      </a:pPr>
                      <a:r>
                        <a:rPr lang="en-US" sz="1800" b="1" dirty="0" err="1">
                          <a:effectLst/>
                        </a:rPr>
                        <a:t>Điểm</a:t>
                      </a:r>
                      <a:r>
                        <a:rPr lang="en-US" sz="1800" b="1" dirty="0">
                          <a:effectLst/>
                        </a:rPr>
                        <a:t> </a:t>
                      </a:r>
                      <a:r>
                        <a:rPr lang="en-US" sz="1800" b="1" dirty="0" err="1">
                          <a:effectLst/>
                        </a:rPr>
                        <a:t>số</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a:effectLst/>
                        </a:rPr>
                        <a:t>9</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a:effectLst/>
                        </a:rPr>
                        <a:t>8</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a:effectLst/>
                        </a:rPr>
                        <a:t>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a:effectLst/>
                        </a:rPr>
                        <a:t>6</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dirty="0">
                          <a:effectLst/>
                        </a:rPr>
                        <a:t>5</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a:effectLst/>
                        </a:rPr>
                        <a:t>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2857540"/>
                  </a:ext>
                </a:extLst>
              </a:tr>
              <a:tr h="460446">
                <a:tc>
                  <a:txBody>
                    <a:bodyPr/>
                    <a:lstStyle/>
                    <a:p>
                      <a:pPr marL="0" marR="0" algn="just">
                        <a:lnSpc>
                          <a:spcPct val="150000"/>
                        </a:lnSpc>
                        <a:spcBef>
                          <a:spcPts val="600"/>
                        </a:spcBef>
                        <a:spcAft>
                          <a:spcPts val="0"/>
                        </a:spcAft>
                      </a:pPr>
                      <a:r>
                        <a:rPr lang="en-US" sz="1800" b="1" dirty="0" err="1">
                          <a:effectLst/>
                        </a:rPr>
                        <a:t>Số</a:t>
                      </a:r>
                      <a:r>
                        <a:rPr lang="en-US" sz="1800" b="1" dirty="0">
                          <a:effectLst/>
                        </a:rPr>
                        <a:t> </a:t>
                      </a:r>
                      <a:r>
                        <a:rPr lang="en-US" sz="1800" b="1" dirty="0" err="1">
                          <a:effectLst/>
                        </a:rPr>
                        <a:t>bạn</a:t>
                      </a:r>
                      <a:r>
                        <a:rPr lang="en-US" sz="1800" b="1" dirty="0">
                          <a:effectLst/>
                        </a:rPr>
                        <a:t> </a:t>
                      </a:r>
                      <a:r>
                        <a:rPr lang="en-US" sz="1800" b="1" dirty="0" err="1">
                          <a:effectLst/>
                        </a:rPr>
                        <a:t>đạt</a:t>
                      </a:r>
                      <a:r>
                        <a:rPr lang="en-US" sz="1800" b="1" dirty="0">
                          <a:effectLst/>
                        </a:rPr>
                        <a:t> </a:t>
                      </a:r>
                      <a:r>
                        <a:rPr lang="en-US" sz="1800" b="1" dirty="0" err="1">
                          <a:effectLst/>
                        </a:rPr>
                        <a:t>được</a:t>
                      </a:r>
                      <a:r>
                        <a:rPr lang="en-US" sz="1800" b="1" dirty="0">
                          <a:effectLst/>
                        </a:rPr>
                        <a:t> </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a:effectLst/>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14757434"/>
                  </a:ext>
                </a:extLst>
              </a:tr>
            </a:tbl>
          </a:graphicData>
        </a:graphic>
      </p:graphicFrame>
      <p:sp>
        <p:nvSpPr>
          <p:cNvPr id="26" name="TextBox 25">
            <a:extLst>
              <a:ext uri="{FF2B5EF4-FFF2-40B4-BE49-F238E27FC236}">
                <a16:creationId xmlns:a16="http://schemas.microsoft.com/office/drawing/2014/main" id="{A3F3EA92-216F-4AC4-AC65-C8E960425ED4}"/>
              </a:ext>
            </a:extLst>
          </p:cNvPr>
          <p:cNvSpPr txBox="1"/>
          <p:nvPr/>
        </p:nvSpPr>
        <p:spPr>
          <a:xfrm>
            <a:off x="115980" y="2900860"/>
            <a:ext cx="8912039" cy="456535"/>
          </a:xfrm>
          <a:prstGeom prst="rect">
            <a:avLst/>
          </a:prstGeom>
          <a:noFill/>
        </p:spPr>
        <p:txBody>
          <a:bodyPr wrap="square">
            <a:spAutoFit/>
          </a:bodyPr>
          <a:lstStyle/>
          <a:p>
            <a:pPr marL="0" marR="0" algn="just">
              <a:lnSpc>
                <a:spcPct val="150000"/>
              </a:lnSpc>
              <a:spcBef>
                <a:spcPts val="600"/>
              </a:spcBef>
              <a:spcAft>
                <a:spcPts val="600"/>
              </a:spcAft>
            </a:pP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hãy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cho</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biết</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bao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nhiêu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bạn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được</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8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bao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nhiêu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bạn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dưới</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6.</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extBox 1"/>
          <p:cNvSpPr txBox="1"/>
          <p:nvPr/>
        </p:nvSpPr>
        <p:spPr>
          <a:xfrm>
            <a:off x="2774360" y="2439827"/>
            <a:ext cx="358904" cy="369332"/>
          </a:xfrm>
          <a:prstGeom prst="rect">
            <a:avLst/>
          </a:prstGeom>
          <a:solidFill>
            <a:schemeClr val="bg1"/>
          </a:solidFill>
        </p:spPr>
        <p:txBody>
          <a:bodyPr wrap="square" rtlCol="0">
            <a:spAutoFit/>
          </a:bodyPr>
          <a:lstStyle/>
          <a:p>
            <a:r>
              <a:rPr lang="en-US" sz="1800" smtClean="0"/>
              <a:t>1</a:t>
            </a:r>
            <a:endParaRPr lang="en-US" sz="1800"/>
          </a:p>
        </p:txBody>
      </p:sp>
      <p:sp>
        <p:nvSpPr>
          <p:cNvPr id="28" name="TextBox 27"/>
          <p:cNvSpPr txBox="1"/>
          <p:nvPr/>
        </p:nvSpPr>
        <p:spPr>
          <a:xfrm>
            <a:off x="3799596" y="2439827"/>
            <a:ext cx="358904" cy="369332"/>
          </a:xfrm>
          <a:prstGeom prst="rect">
            <a:avLst/>
          </a:prstGeom>
          <a:solidFill>
            <a:schemeClr val="bg1"/>
          </a:solidFill>
        </p:spPr>
        <p:txBody>
          <a:bodyPr wrap="square" rtlCol="0">
            <a:spAutoFit/>
          </a:bodyPr>
          <a:lstStyle/>
          <a:p>
            <a:r>
              <a:rPr lang="en-US" sz="1800"/>
              <a:t>4</a:t>
            </a:r>
          </a:p>
        </p:txBody>
      </p:sp>
      <p:sp>
        <p:nvSpPr>
          <p:cNvPr id="29" name="TextBox 28"/>
          <p:cNvSpPr txBox="1"/>
          <p:nvPr/>
        </p:nvSpPr>
        <p:spPr>
          <a:xfrm>
            <a:off x="4807158" y="2426495"/>
            <a:ext cx="358904" cy="369332"/>
          </a:xfrm>
          <a:prstGeom prst="rect">
            <a:avLst/>
          </a:prstGeom>
          <a:solidFill>
            <a:schemeClr val="bg1"/>
          </a:solidFill>
        </p:spPr>
        <p:txBody>
          <a:bodyPr wrap="square" rtlCol="0">
            <a:spAutoFit/>
          </a:bodyPr>
          <a:lstStyle/>
          <a:p>
            <a:r>
              <a:rPr lang="en-US" sz="1800" smtClean="0"/>
              <a:t>1</a:t>
            </a:r>
            <a:endParaRPr lang="en-US" sz="1800"/>
          </a:p>
        </p:txBody>
      </p:sp>
      <p:sp>
        <p:nvSpPr>
          <p:cNvPr id="30" name="TextBox 29"/>
          <p:cNvSpPr txBox="1"/>
          <p:nvPr/>
        </p:nvSpPr>
        <p:spPr>
          <a:xfrm>
            <a:off x="5786040" y="2385012"/>
            <a:ext cx="358904" cy="369332"/>
          </a:xfrm>
          <a:prstGeom prst="rect">
            <a:avLst/>
          </a:prstGeom>
          <a:solidFill>
            <a:schemeClr val="bg1"/>
          </a:solidFill>
        </p:spPr>
        <p:txBody>
          <a:bodyPr wrap="square" rtlCol="0">
            <a:spAutoFit/>
          </a:bodyPr>
          <a:lstStyle/>
          <a:p>
            <a:r>
              <a:rPr lang="en-US" sz="1800"/>
              <a:t>3</a:t>
            </a:r>
          </a:p>
        </p:txBody>
      </p:sp>
      <p:sp>
        <p:nvSpPr>
          <p:cNvPr id="31" name="TextBox 30"/>
          <p:cNvSpPr txBox="1"/>
          <p:nvPr/>
        </p:nvSpPr>
        <p:spPr>
          <a:xfrm>
            <a:off x="6764922" y="2385012"/>
            <a:ext cx="358904" cy="369332"/>
          </a:xfrm>
          <a:prstGeom prst="rect">
            <a:avLst/>
          </a:prstGeom>
          <a:solidFill>
            <a:schemeClr val="bg1"/>
          </a:solidFill>
        </p:spPr>
        <p:txBody>
          <a:bodyPr wrap="square" rtlCol="0">
            <a:spAutoFit/>
          </a:bodyPr>
          <a:lstStyle/>
          <a:p>
            <a:r>
              <a:rPr lang="en-US" sz="1800"/>
              <a:t>2</a:t>
            </a:r>
          </a:p>
        </p:txBody>
      </p:sp>
      <p:sp>
        <p:nvSpPr>
          <p:cNvPr id="32" name="TextBox 31"/>
          <p:cNvSpPr txBox="1"/>
          <p:nvPr/>
        </p:nvSpPr>
        <p:spPr>
          <a:xfrm>
            <a:off x="7743804" y="2392005"/>
            <a:ext cx="358904" cy="369332"/>
          </a:xfrm>
          <a:prstGeom prst="rect">
            <a:avLst/>
          </a:prstGeom>
          <a:solidFill>
            <a:schemeClr val="bg1"/>
          </a:solidFill>
        </p:spPr>
        <p:txBody>
          <a:bodyPr wrap="square" rtlCol="0">
            <a:spAutoFit/>
          </a:bodyPr>
          <a:lstStyle/>
          <a:p>
            <a:r>
              <a:rPr lang="en-US" sz="1800" smtClean="0"/>
              <a:t>1</a:t>
            </a:r>
            <a:endParaRPr lang="en-US" sz="1800"/>
          </a:p>
        </p:txBody>
      </p:sp>
    </p:spTree>
    <p:extLst>
      <p:ext uri="{BB962C8B-B14F-4D97-AF65-F5344CB8AC3E}">
        <p14:creationId xmlns:p14="http://schemas.microsoft.com/office/powerpoint/2010/main" val="258473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750"/>
                                        <p:tgtEl>
                                          <p:spTgt spid="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circle(in)">
                                      <p:cBhvr>
                                        <p:cTn id="16" dur="750"/>
                                        <p:tgtEl>
                                          <p:spTgt spid="28"/>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circle(in)">
                                      <p:cBhvr>
                                        <p:cTn id="19" dur="750"/>
                                        <p:tgtEl>
                                          <p:spTgt spid="29"/>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circle(in)">
                                      <p:cBhvr>
                                        <p:cTn id="22" dur="750"/>
                                        <p:tgtEl>
                                          <p:spTgt spid="30"/>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circle(in)">
                                      <p:cBhvr>
                                        <p:cTn id="25" dur="750"/>
                                        <p:tgtEl>
                                          <p:spTgt spid="31"/>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circle(in)">
                                      <p:cBhvr>
                                        <p:cTn id="28"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26" presetClass="emph" presetSubtype="0" fill="hold" grpId="0" nodeType="clickEffect">
                                  <p:stCondLst>
                                    <p:cond delay="0"/>
                                  </p:stCondLst>
                                  <p:childTnLst>
                                    <p:animEffect transition="out" filter="fade">
                                      <p:cBhvr>
                                        <p:cTn id="33" dur="500" tmFilter="0, 0; .2, .5; .8, .5; 1, 0"/>
                                        <p:tgtEl>
                                          <p:spTgt spid="14"/>
                                        </p:tgtEl>
                                      </p:cBhvr>
                                    </p:animEffect>
                                    <p:animScale>
                                      <p:cBhvr>
                                        <p:cTn id="34" dur="250" autoRev="1" fill="hold"/>
                                        <p:tgtEl>
                                          <p:spTgt spid="14"/>
                                        </p:tgtEl>
                                      </p:cBhvr>
                                      <p:by x="105000" y="105000"/>
                                    </p:animScale>
                                  </p:childTnLst>
                                  <p:subTnLst>
                                    <p:audio>
                                      <p:cMediaNode>
                                        <p:cTn display="0" masterRel="sameClick">
                                          <p:stCondLst>
                                            <p:cond evt="begin" delay="0">
                                              <p:tn val="3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26" presetClass="emph" presetSubtype="0" fill="hold" grpId="0" nodeType="clickEffect">
                                  <p:stCondLst>
                                    <p:cond delay="0"/>
                                  </p:stCondLst>
                                  <p:childTnLst>
                                    <p:animEffect transition="out" filter="fade">
                                      <p:cBhvr>
                                        <p:cTn id="39" dur="500" tmFilter="0, 0; .2, .5; .8, .5; 1, 0"/>
                                        <p:tgtEl>
                                          <p:spTgt spid="15"/>
                                        </p:tgtEl>
                                      </p:cBhvr>
                                    </p:animEffect>
                                    <p:animScale>
                                      <p:cBhvr>
                                        <p:cTn id="40" dur="250" autoRev="1" fill="hold"/>
                                        <p:tgtEl>
                                          <p:spTgt spid="15"/>
                                        </p:tgtEl>
                                      </p:cBhvr>
                                      <p:by x="105000" y="105000"/>
                                    </p:animScale>
                                  </p:childTnLst>
                                  <p:subTnLst>
                                    <p:audio>
                                      <p:cMediaNode>
                                        <p:cTn display="0" masterRel="sameClick">
                                          <p:stCondLst>
                                            <p:cond evt="begin" delay="0">
                                              <p:tn val="3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16"/>
                    </p:tgtEl>
                  </p:cond>
                </p:stCondLst>
                <p:endSync evt="end" delay="0">
                  <p:rtn val="all"/>
                </p:endSync>
                <p:childTnLst>
                  <p:par>
                    <p:cTn id="42" fill="hold">
                      <p:stCondLst>
                        <p:cond delay="0"/>
                      </p:stCondLst>
                      <p:childTnLst>
                        <p:par>
                          <p:cTn id="43" fill="hold">
                            <p:stCondLst>
                              <p:cond delay="0"/>
                            </p:stCondLst>
                            <p:childTnLst>
                              <p:par>
                                <p:cTn id="44" presetID="26" presetClass="emph" presetSubtype="0" fill="hold" grpId="0" nodeType="clickEffect">
                                  <p:stCondLst>
                                    <p:cond delay="0"/>
                                  </p:stCondLst>
                                  <p:childTnLst>
                                    <p:animEffect transition="out" filter="fade">
                                      <p:cBhvr>
                                        <p:cTn id="45" dur="500" tmFilter="0, 0; .2, .5; .8, .5; 1, 0"/>
                                        <p:tgtEl>
                                          <p:spTgt spid="16"/>
                                        </p:tgtEl>
                                      </p:cBhvr>
                                    </p:animEffect>
                                    <p:animScale>
                                      <p:cBhvr>
                                        <p:cTn id="46" dur="250" autoRev="1" fill="hold"/>
                                        <p:tgtEl>
                                          <p:spTgt spid="16"/>
                                        </p:tgtEl>
                                      </p:cBhvr>
                                      <p:by x="105000" y="105000"/>
                                    </p:animScale>
                                  </p:childTnLst>
                                  <p:subTnLst>
                                    <p:audio>
                                      <p:cMediaNode>
                                        <p:cTn display="0" masterRel="sameClick">
                                          <p:stCondLst>
                                            <p:cond evt="begin" delay="0">
                                              <p:tn val="4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47" restart="whenNotActive" fill="hold" evtFilter="cancelBubble" nodeType="interactiveSeq">
                <p:stCondLst>
                  <p:cond evt="onClick" delay="0">
                    <p:tgtEl>
                      <p:spTgt spid="25"/>
                    </p:tgtEl>
                  </p:cond>
                </p:stCondLst>
                <p:endSync evt="end" delay="0">
                  <p:rtn val="all"/>
                </p:endSync>
                <p:childTnLst>
                  <p:par>
                    <p:cTn id="48" fill="hold">
                      <p:stCondLst>
                        <p:cond delay="0"/>
                      </p:stCondLst>
                      <p:childTnLst>
                        <p:par>
                          <p:cTn id="49" fill="hold">
                            <p:stCondLst>
                              <p:cond delay="0"/>
                            </p:stCondLst>
                            <p:childTnLst>
                              <p:par>
                                <p:cTn id="50" presetID="11" presetClass="entr" presetSubtype="0" fill="hold" grpId="0" nodeType="afterEffect">
                                  <p:stCondLst>
                                    <p:cond delay="0"/>
                                  </p:stCondLst>
                                  <p:childTnLst>
                                    <p:set>
                                      <p:cBhvr>
                                        <p:cTn id="5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click.wav"/>
                                        </p:tgtEl>
                                      </p:cMediaNode>
                                    </p:audio>
                                  </p:subTnLst>
                                </p:cTn>
                              </p:par>
                            </p:childTnLst>
                          </p:cTn>
                        </p:par>
                        <p:par>
                          <p:cTn id="52" fill="hold">
                            <p:stCondLst>
                              <p:cond delay="1000"/>
                            </p:stCondLst>
                            <p:childTnLst>
                              <p:par>
                                <p:cTn id="53" presetID="11" presetClass="entr" presetSubtype="0" fill="hold" grpId="0" nodeType="afterEffect">
                                  <p:stCondLst>
                                    <p:cond delay="0"/>
                                  </p:stCondLst>
                                  <p:childTnLst>
                                    <p:set>
                                      <p:cBhvr>
                                        <p:cTn id="5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click.wav"/>
                                        </p:tgtEl>
                                      </p:cMediaNode>
                                    </p:audio>
                                  </p:subTnLst>
                                </p:cTn>
                              </p:par>
                            </p:childTnLst>
                          </p:cTn>
                        </p:par>
                        <p:par>
                          <p:cTn id="55" fill="hold">
                            <p:stCondLst>
                              <p:cond delay="2000"/>
                            </p:stCondLst>
                            <p:childTnLst>
                              <p:par>
                                <p:cTn id="56" presetID="11" presetClass="entr" presetSubtype="0" fill="hold" grpId="0" nodeType="afterEffect">
                                  <p:stCondLst>
                                    <p:cond delay="0"/>
                                  </p:stCondLst>
                                  <p:childTnLst>
                                    <p:set>
                                      <p:cBhvr>
                                        <p:cTn id="5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click.wav"/>
                                        </p:tgtEl>
                                      </p:cMediaNode>
                                    </p:audio>
                                  </p:subTnLst>
                                </p:cTn>
                              </p:par>
                            </p:childTnLst>
                          </p:cTn>
                        </p:par>
                        <p:par>
                          <p:cTn id="58" fill="hold">
                            <p:stCondLst>
                              <p:cond delay="3000"/>
                            </p:stCondLst>
                            <p:childTnLst>
                              <p:par>
                                <p:cTn id="59" presetID="11" presetClass="entr" presetSubtype="0" fill="hold" grpId="0" nodeType="afterEffect">
                                  <p:stCondLst>
                                    <p:cond delay="0"/>
                                  </p:stCondLst>
                                  <p:childTnLst>
                                    <p:set>
                                      <p:cBhvr>
                                        <p:cTn id="6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click.wav"/>
                                        </p:tgtEl>
                                      </p:cMediaNode>
                                    </p:audio>
                                  </p:subTnLst>
                                </p:cTn>
                              </p:par>
                            </p:childTnLst>
                          </p:cTn>
                        </p:par>
                        <p:par>
                          <p:cTn id="61" fill="hold">
                            <p:stCondLst>
                              <p:cond delay="4000"/>
                            </p:stCondLst>
                            <p:childTnLst>
                              <p:par>
                                <p:cTn id="62" presetID="11" presetClass="entr" presetSubtype="0" fill="hold" grpId="0" nodeType="afterEffect">
                                  <p:stCondLst>
                                    <p:cond delay="0"/>
                                  </p:stCondLst>
                                  <p:childTnLst>
                                    <p:set>
                                      <p:cBhvr>
                                        <p:cTn id="6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click.wav"/>
                                        </p:tgtEl>
                                      </p:cMediaNode>
                                    </p:audio>
                                  </p:subTnLst>
                                </p:cTn>
                              </p:par>
                            </p:childTnLst>
                          </p:cTn>
                        </p:par>
                        <p:par>
                          <p:cTn id="64" fill="hold">
                            <p:stCondLst>
                              <p:cond delay="5000"/>
                            </p:stCondLst>
                            <p:childTnLst>
                              <p:par>
                                <p:cTn id="65" presetID="11" presetClass="entr" presetSubtype="0" fill="hold" grpId="0" nodeType="afterEffect">
                                  <p:stCondLst>
                                    <p:cond delay="0"/>
                                  </p:stCondLst>
                                  <p:childTnLst>
                                    <p:set>
                                      <p:cBhvr>
                                        <p:cTn id="6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click.wav"/>
                                        </p:tgtEl>
                                      </p:cMediaNode>
                                    </p:audio>
                                  </p:subTnLst>
                                </p:cTn>
                              </p:par>
                            </p:childTnLst>
                          </p:cTn>
                        </p:par>
                        <p:par>
                          <p:cTn id="67" fill="hold">
                            <p:stCondLst>
                              <p:cond delay="6000"/>
                            </p:stCondLst>
                            <p:childTnLst>
                              <p:par>
                                <p:cTn id="68" presetID="11" presetClass="entr" presetSubtype="0" fill="hold" grpId="0" nodeType="afterEffect">
                                  <p:stCondLst>
                                    <p:cond delay="0"/>
                                  </p:stCondLst>
                                  <p:childTnLst>
                                    <p:set>
                                      <p:cBhvr>
                                        <p:cTn id="6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click.wav"/>
                                        </p:tgtEl>
                                      </p:cMediaNode>
                                    </p:audio>
                                  </p:subTnLst>
                                </p:cTn>
                              </p:par>
                            </p:childTnLst>
                          </p:cTn>
                        </p:par>
                        <p:par>
                          <p:cTn id="70" fill="hold">
                            <p:stCondLst>
                              <p:cond delay="7000"/>
                            </p:stCondLst>
                            <p:childTnLst>
                              <p:par>
                                <p:cTn id="71" presetID="11" presetClass="entr" presetSubtype="0" fill="hold" grpId="0" nodeType="afterEffect">
                                  <p:stCondLst>
                                    <p:cond delay="0"/>
                                  </p:stCondLst>
                                  <p:childTnLst>
                                    <p:set>
                                      <p:cBhvr>
                                        <p:cTn id="7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click.wav"/>
                                        </p:tgtEl>
                                      </p:cMediaNode>
                                    </p:audio>
                                  </p:subTnLst>
                                </p:cTn>
                              </p:par>
                            </p:childTnLst>
                          </p:cTn>
                        </p:par>
                        <p:par>
                          <p:cTn id="73" fill="hold">
                            <p:stCondLst>
                              <p:cond delay="8000"/>
                            </p:stCondLst>
                            <p:childTnLst>
                              <p:par>
                                <p:cTn id="74" presetID="11" presetClass="entr" presetSubtype="0" fill="hold" grpId="0" nodeType="afterEffect">
                                  <p:stCondLst>
                                    <p:cond delay="0"/>
                                  </p:stCondLst>
                                  <p:childTnLst>
                                    <p:set>
                                      <p:cBhvr>
                                        <p:cTn id="7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click.wav"/>
                                        </p:tgtEl>
                                      </p:cMediaNode>
                                    </p:audio>
                                  </p:subTnLst>
                                </p:cTn>
                              </p:par>
                            </p:childTnLst>
                          </p:cTn>
                        </p:par>
                        <p:par>
                          <p:cTn id="76" fill="hold">
                            <p:stCondLst>
                              <p:cond delay="9000"/>
                            </p:stCondLst>
                            <p:childTnLst>
                              <p:par>
                                <p:cTn id="77" presetID="11" presetClass="entr" presetSubtype="0" fill="hold" grpId="0" nodeType="afterEffect">
                                  <p:stCondLst>
                                    <p:cond delay="0"/>
                                  </p:stCondLst>
                                  <p:childTnLst>
                                    <p:set>
                                      <p:cBhvr>
                                        <p:cTn id="7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click.wav"/>
                                        </p:tgtEl>
                                      </p:cMediaNode>
                                    </p:audio>
                                  </p:subTnLst>
                                </p:cTn>
                              </p:par>
                            </p:childTnLst>
                          </p:cTn>
                        </p:par>
                        <p:par>
                          <p:cTn id="79" fill="hold">
                            <p:stCondLst>
                              <p:cond delay="10000"/>
                            </p:stCondLst>
                            <p:childTnLst>
                              <p:par>
                                <p:cTn id="80" presetID="11" presetClass="entr" presetSubtype="0" fill="hold" grpId="0" nodeType="afterEffect">
                                  <p:stCondLst>
                                    <p:cond delay="0"/>
                                  </p:stCondLst>
                                  <p:childTnLst>
                                    <p:set>
                                      <p:cBhvr>
                                        <p:cTn id="8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P spid="2" grpId="0" animBg="1"/>
      <p:bldP spid="28" grpId="0" animBg="1"/>
      <p:bldP spid="29" grpId="0" animBg="1"/>
      <p:bldP spid="30" grpId="0" animBg="1"/>
      <p:bldP spid="31" grpId="0" animBg="1"/>
      <p:bldP spid="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5"/>
        <p:cNvGrpSpPr/>
        <p:nvPr/>
      </p:nvGrpSpPr>
      <p:grpSpPr>
        <a:xfrm>
          <a:off x="0" y="0"/>
          <a:ext cx="0" cy="0"/>
          <a:chOff x="0" y="0"/>
          <a:chExt cx="0" cy="0"/>
        </a:xfrm>
      </p:grpSpPr>
      <p:sp>
        <p:nvSpPr>
          <p:cNvPr id="1696" name="Google Shape;1696;p42"/>
          <p:cNvSpPr txBox="1">
            <a:spLocks noGrp="1"/>
          </p:cNvSpPr>
          <p:nvPr>
            <p:ph type="title"/>
          </p:nvPr>
        </p:nvSpPr>
        <p:spPr>
          <a:xfrm>
            <a:off x="989516" y="718094"/>
            <a:ext cx="6984908" cy="3210704"/>
          </a:xfrm>
          <a:prstGeom prst="rect">
            <a:avLst/>
          </a:prstGeom>
        </p:spPr>
        <p:txBody>
          <a:bodyPr spcFirstLastPara="1" wrap="square" lIns="0" tIns="0" rIns="0" bIns="0" anchor="t" anchorCtr="0">
            <a:noAutofit/>
          </a:bodyPr>
          <a:lstStyle/>
          <a:p>
            <a:pPr marL="0" marR="0" algn="ctr">
              <a:lnSpc>
                <a:spcPct val="150000"/>
              </a:lnSpc>
              <a:spcBef>
                <a:spcPts val="600"/>
              </a:spcBef>
              <a:spcAft>
                <a:spcPts val="0"/>
              </a:spcAft>
            </a:pP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BÀI 1: </a:t>
            </a:r>
            <a:b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b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THU THẬP, PHÂN LOẠI VÀ BIỂU DIỄN DỮ LIỆU </a:t>
            </a:r>
            <a:b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b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(3 TIẾT)</a:t>
            </a:r>
          </a:p>
        </p:txBody>
      </p:sp>
      <p:grpSp>
        <p:nvGrpSpPr>
          <p:cNvPr id="1698" name="Google Shape;1698;p42"/>
          <p:cNvGrpSpPr/>
          <p:nvPr/>
        </p:nvGrpSpPr>
        <p:grpSpPr>
          <a:xfrm flipH="1">
            <a:off x="2497640" y="987175"/>
            <a:ext cx="545897" cy="513332"/>
            <a:chOff x="3187875" y="1320975"/>
            <a:chExt cx="545897" cy="513332"/>
          </a:xfrm>
        </p:grpSpPr>
        <p:sp>
          <p:nvSpPr>
            <p:cNvPr id="1699" name="Google Shape;1699;p42"/>
            <p:cNvSpPr/>
            <p:nvPr/>
          </p:nvSpPr>
          <p:spPr>
            <a:xfrm>
              <a:off x="3202421" y="1354900"/>
              <a:ext cx="485554" cy="448532"/>
            </a:xfrm>
            <a:custGeom>
              <a:avLst/>
              <a:gdLst/>
              <a:ahLst/>
              <a:cxnLst/>
              <a:rect l="l" t="t" r="r" b="b"/>
              <a:pathLst>
                <a:path w="10348" h="9559" extrusionOk="0">
                  <a:moveTo>
                    <a:pt x="5227" y="0"/>
                  </a:moveTo>
                  <a:cubicBezTo>
                    <a:pt x="4871" y="0"/>
                    <a:pt x="4515" y="44"/>
                    <a:pt x="4156" y="141"/>
                  </a:cubicBezTo>
                  <a:cubicBezTo>
                    <a:pt x="4120" y="141"/>
                    <a:pt x="4108" y="153"/>
                    <a:pt x="4096" y="153"/>
                  </a:cubicBezTo>
                  <a:cubicBezTo>
                    <a:pt x="3822" y="236"/>
                    <a:pt x="3703" y="415"/>
                    <a:pt x="3680" y="712"/>
                  </a:cubicBezTo>
                  <a:cubicBezTo>
                    <a:pt x="3608" y="1367"/>
                    <a:pt x="3632" y="2046"/>
                    <a:pt x="3620" y="2701"/>
                  </a:cubicBezTo>
                  <a:cubicBezTo>
                    <a:pt x="3608" y="2915"/>
                    <a:pt x="3644" y="3153"/>
                    <a:pt x="3572" y="3391"/>
                  </a:cubicBezTo>
                  <a:cubicBezTo>
                    <a:pt x="3203" y="3439"/>
                    <a:pt x="2846" y="3474"/>
                    <a:pt x="2501" y="3510"/>
                  </a:cubicBezTo>
                  <a:cubicBezTo>
                    <a:pt x="1894" y="3593"/>
                    <a:pt x="1298" y="3677"/>
                    <a:pt x="715" y="3867"/>
                  </a:cubicBezTo>
                  <a:cubicBezTo>
                    <a:pt x="274" y="4022"/>
                    <a:pt x="60" y="4308"/>
                    <a:pt x="36" y="4784"/>
                  </a:cubicBezTo>
                  <a:cubicBezTo>
                    <a:pt x="1" y="5201"/>
                    <a:pt x="72" y="5594"/>
                    <a:pt x="167" y="5987"/>
                  </a:cubicBezTo>
                  <a:cubicBezTo>
                    <a:pt x="251" y="6296"/>
                    <a:pt x="370" y="6403"/>
                    <a:pt x="703" y="6415"/>
                  </a:cubicBezTo>
                  <a:cubicBezTo>
                    <a:pt x="814" y="6425"/>
                    <a:pt x="927" y="6429"/>
                    <a:pt x="1039" y="6429"/>
                  </a:cubicBezTo>
                  <a:cubicBezTo>
                    <a:pt x="1335" y="6429"/>
                    <a:pt x="1633" y="6399"/>
                    <a:pt x="1917" y="6356"/>
                  </a:cubicBezTo>
                  <a:cubicBezTo>
                    <a:pt x="2310" y="6308"/>
                    <a:pt x="2715" y="6237"/>
                    <a:pt x="3096" y="6177"/>
                  </a:cubicBezTo>
                  <a:cubicBezTo>
                    <a:pt x="3158" y="6166"/>
                    <a:pt x="3207" y="6161"/>
                    <a:pt x="3248" y="6161"/>
                  </a:cubicBezTo>
                  <a:cubicBezTo>
                    <a:pt x="3389" y="6161"/>
                    <a:pt x="3427" y="6231"/>
                    <a:pt x="3501" y="6415"/>
                  </a:cubicBezTo>
                  <a:cubicBezTo>
                    <a:pt x="3513" y="6463"/>
                    <a:pt x="3525" y="6510"/>
                    <a:pt x="3525" y="6546"/>
                  </a:cubicBezTo>
                  <a:cubicBezTo>
                    <a:pt x="3572" y="6891"/>
                    <a:pt x="3608" y="7237"/>
                    <a:pt x="3608" y="7582"/>
                  </a:cubicBezTo>
                  <a:cubicBezTo>
                    <a:pt x="3584" y="8094"/>
                    <a:pt x="3608" y="8606"/>
                    <a:pt x="3680" y="9106"/>
                  </a:cubicBezTo>
                  <a:cubicBezTo>
                    <a:pt x="3680" y="9142"/>
                    <a:pt x="3691" y="9166"/>
                    <a:pt x="3691" y="9201"/>
                  </a:cubicBezTo>
                  <a:cubicBezTo>
                    <a:pt x="3739" y="9404"/>
                    <a:pt x="3811" y="9463"/>
                    <a:pt x="4049" y="9499"/>
                  </a:cubicBezTo>
                  <a:cubicBezTo>
                    <a:pt x="4377" y="9538"/>
                    <a:pt x="4703" y="9559"/>
                    <a:pt x="5030" y="9559"/>
                  </a:cubicBezTo>
                  <a:cubicBezTo>
                    <a:pt x="5307" y="9559"/>
                    <a:pt x="5586" y="9544"/>
                    <a:pt x="5870" y="9511"/>
                  </a:cubicBezTo>
                  <a:cubicBezTo>
                    <a:pt x="6323" y="9451"/>
                    <a:pt x="6478" y="9285"/>
                    <a:pt x="6549" y="8832"/>
                  </a:cubicBezTo>
                  <a:cubicBezTo>
                    <a:pt x="6585" y="8618"/>
                    <a:pt x="6561" y="8392"/>
                    <a:pt x="6561" y="8189"/>
                  </a:cubicBezTo>
                  <a:cubicBezTo>
                    <a:pt x="6549" y="7737"/>
                    <a:pt x="6537" y="7284"/>
                    <a:pt x="6537" y="6820"/>
                  </a:cubicBezTo>
                  <a:cubicBezTo>
                    <a:pt x="6537" y="6475"/>
                    <a:pt x="6597" y="6403"/>
                    <a:pt x="6942" y="6356"/>
                  </a:cubicBezTo>
                  <a:cubicBezTo>
                    <a:pt x="7751" y="6249"/>
                    <a:pt x="8573" y="6165"/>
                    <a:pt x="9395" y="6058"/>
                  </a:cubicBezTo>
                  <a:cubicBezTo>
                    <a:pt x="10073" y="5987"/>
                    <a:pt x="10109" y="5999"/>
                    <a:pt x="10276" y="5225"/>
                  </a:cubicBezTo>
                  <a:lnTo>
                    <a:pt x="10276" y="5165"/>
                  </a:lnTo>
                  <a:cubicBezTo>
                    <a:pt x="10347" y="4677"/>
                    <a:pt x="10288" y="4189"/>
                    <a:pt x="10228" y="3689"/>
                  </a:cubicBezTo>
                  <a:cubicBezTo>
                    <a:pt x="10192" y="3427"/>
                    <a:pt x="10133" y="3379"/>
                    <a:pt x="9918" y="3343"/>
                  </a:cubicBezTo>
                  <a:cubicBezTo>
                    <a:pt x="9526" y="3289"/>
                    <a:pt x="9136" y="3266"/>
                    <a:pt x="8747" y="3266"/>
                  </a:cubicBezTo>
                  <a:cubicBezTo>
                    <a:pt x="8191" y="3266"/>
                    <a:pt x="7638" y="3314"/>
                    <a:pt x="7085" y="3391"/>
                  </a:cubicBezTo>
                  <a:cubicBezTo>
                    <a:pt x="7003" y="3399"/>
                    <a:pt x="6915" y="3413"/>
                    <a:pt x="6817" y="3413"/>
                  </a:cubicBezTo>
                  <a:cubicBezTo>
                    <a:pt x="6774" y="3413"/>
                    <a:pt x="6728" y="3410"/>
                    <a:pt x="6680" y="3403"/>
                  </a:cubicBezTo>
                  <a:cubicBezTo>
                    <a:pt x="6597" y="3093"/>
                    <a:pt x="6585" y="2772"/>
                    <a:pt x="6585" y="2439"/>
                  </a:cubicBezTo>
                  <a:cubicBezTo>
                    <a:pt x="6597" y="1879"/>
                    <a:pt x="6597" y="1307"/>
                    <a:pt x="6585" y="748"/>
                  </a:cubicBezTo>
                  <a:cubicBezTo>
                    <a:pt x="6561" y="355"/>
                    <a:pt x="6442" y="153"/>
                    <a:pt x="6144" y="93"/>
                  </a:cubicBezTo>
                  <a:cubicBezTo>
                    <a:pt x="5837" y="33"/>
                    <a:pt x="5532" y="0"/>
                    <a:pt x="5227"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2"/>
            <p:cNvSpPr/>
            <p:nvPr/>
          </p:nvSpPr>
          <p:spPr>
            <a:xfrm>
              <a:off x="3187875" y="1341902"/>
              <a:ext cx="531913" cy="492405"/>
            </a:xfrm>
            <a:custGeom>
              <a:avLst/>
              <a:gdLst/>
              <a:ahLst/>
              <a:cxnLst/>
              <a:rect l="l" t="t" r="r" b="b"/>
              <a:pathLst>
                <a:path w="11336" h="10494" extrusionOk="0">
                  <a:moveTo>
                    <a:pt x="5537" y="277"/>
                  </a:moveTo>
                  <a:cubicBezTo>
                    <a:pt x="5842" y="277"/>
                    <a:pt x="6147" y="310"/>
                    <a:pt x="6454" y="370"/>
                  </a:cubicBezTo>
                  <a:cubicBezTo>
                    <a:pt x="6752" y="430"/>
                    <a:pt x="6871" y="632"/>
                    <a:pt x="6895" y="1025"/>
                  </a:cubicBezTo>
                  <a:cubicBezTo>
                    <a:pt x="6907" y="1584"/>
                    <a:pt x="6907" y="2156"/>
                    <a:pt x="6895" y="2716"/>
                  </a:cubicBezTo>
                  <a:cubicBezTo>
                    <a:pt x="6895" y="3049"/>
                    <a:pt x="6907" y="3370"/>
                    <a:pt x="6990" y="3680"/>
                  </a:cubicBezTo>
                  <a:cubicBezTo>
                    <a:pt x="7038" y="3687"/>
                    <a:pt x="7084" y="3690"/>
                    <a:pt x="7127" y="3690"/>
                  </a:cubicBezTo>
                  <a:cubicBezTo>
                    <a:pt x="7225" y="3690"/>
                    <a:pt x="7313" y="3676"/>
                    <a:pt x="7395" y="3668"/>
                  </a:cubicBezTo>
                  <a:cubicBezTo>
                    <a:pt x="7948" y="3591"/>
                    <a:pt x="8501" y="3543"/>
                    <a:pt x="9054" y="3543"/>
                  </a:cubicBezTo>
                  <a:cubicBezTo>
                    <a:pt x="9442" y="3543"/>
                    <a:pt x="9829" y="3566"/>
                    <a:pt x="10217" y="3620"/>
                  </a:cubicBezTo>
                  <a:cubicBezTo>
                    <a:pt x="10490" y="3656"/>
                    <a:pt x="10538" y="3704"/>
                    <a:pt x="10562" y="3966"/>
                  </a:cubicBezTo>
                  <a:cubicBezTo>
                    <a:pt x="10598" y="4466"/>
                    <a:pt x="10645" y="4954"/>
                    <a:pt x="10586" y="5442"/>
                  </a:cubicBezTo>
                  <a:lnTo>
                    <a:pt x="10586" y="5502"/>
                  </a:lnTo>
                  <a:cubicBezTo>
                    <a:pt x="10419" y="6276"/>
                    <a:pt x="10383" y="6264"/>
                    <a:pt x="9705" y="6335"/>
                  </a:cubicBezTo>
                  <a:cubicBezTo>
                    <a:pt x="8883" y="6442"/>
                    <a:pt x="8061" y="6526"/>
                    <a:pt x="7252" y="6633"/>
                  </a:cubicBezTo>
                  <a:cubicBezTo>
                    <a:pt x="6907" y="6680"/>
                    <a:pt x="6847" y="6752"/>
                    <a:pt x="6847" y="7097"/>
                  </a:cubicBezTo>
                  <a:cubicBezTo>
                    <a:pt x="6847" y="7561"/>
                    <a:pt x="6859" y="8014"/>
                    <a:pt x="6871" y="8466"/>
                  </a:cubicBezTo>
                  <a:cubicBezTo>
                    <a:pt x="6871" y="8669"/>
                    <a:pt x="6895" y="8895"/>
                    <a:pt x="6859" y="9109"/>
                  </a:cubicBezTo>
                  <a:cubicBezTo>
                    <a:pt x="6788" y="9562"/>
                    <a:pt x="6633" y="9728"/>
                    <a:pt x="6168" y="9788"/>
                  </a:cubicBezTo>
                  <a:cubicBezTo>
                    <a:pt x="5890" y="9821"/>
                    <a:pt x="5614" y="9836"/>
                    <a:pt x="5338" y="9836"/>
                  </a:cubicBezTo>
                  <a:cubicBezTo>
                    <a:pt x="5013" y="9836"/>
                    <a:pt x="4687" y="9815"/>
                    <a:pt x="4359" y="9776"/>
                  </a:cubicBezTo>
                  <a:cubicBezTo>
                    <a:pt x="4121" y="9740"/>
                    <a:pt x="4049" y="9681"/>
                    <a:pt x="4001" y="9478"/>
                  </a:cubicBezTo>
                  <a:cubicBezTo>
                    <a:pt x="4001" y="9443"/>
                    <a:pt x="3990" y="9419"/>
                    <a:pt x="3990" y="9383"/>
                  </a:cubicBezTo>
                  <a:cubicBezTo>
                    <a:pt x="3918" y="8883"/>
                    <a:pt x="3894" y="8371"/>
                    <a:pt x="3918" y="7859"/>
                  </a:cubicBezTo>
                  <a:cubicBezTo>
                    <a:pt x="3918" y="7514"/>
                    <a:pt x="3882" y="7168"/>
                    <a:pt x="3835" y="6823"/>
                  </a:cubicBezTo>
                  <a:cubicBezTo>
                    <a:pt x="3835" y="6787"/>
                    <a:pt x="3823" y="6740"/>
                    <a:pt x="3811" y="6692"/>
                  </a:cubicBezTo>
                  <a:cubicBezTo>
                    <a:pt x="3737" y="6508"/>
                    <a:pt x="3699" y="6438"/>
                    <a:pt x="3558" y="6438"/>
                  </a:cubicBezTo>
                  <a:cubicBezTo>
                    <a:pt x="3517" y="6438"/>
                    <a:pt x="3468" y="6443"/>
                    <a:pt x="3406" y="6454"/>
                  </a:cubicBezTo>
                  <a:cubicBezTo>
                    <a:pt x="3025" y="6514"/>
                    <a:pt x="2620" y="6585"/>
                    <a:pt x="2227" y="6633"/>
                  </a:cubicBezTo>
                  <a:cubicBezTo>
                    <a:pt x="1943" y="6676"/>
                    <a:pt x="1645" y="6706"/>
                    <a:pt x="1349" y="6706"/>
                  </a:cubicBezTo>
                  <a:cubicBezTo>
                    <a:pt x="1237" y="6706"/>
                    <a:pt x="1124" y="6702"/>
                    <a:pt x="1013" y="6692"/>
                  </a:cubicBezTo>
                  <a:cubicBezTo>
                    <a:pt x="680" y="6680"/>
                    <a:pt x="561" y="6573"/>
                    <a:pt x="477" y="6264"/>
                  </a:cubicBezTo>
                  <a:cubicBezTo>
                    <a:pt x="382" y="5871"/>
                    <a:pt x="311" y="5478"/>
                    <a:pt x="346" y="5061"/>
                  </a:cubicBezTo>
                  <a:cubicBezTo>
                    <a:pt x="370" y="4585"/>
                    <a:pt x="584" y="4299"/>
                    <a:pt x="1025" y="4144"/>
                  </a:cubicBezTo>
                  <a:cubicBezTo>
                    <a:pt x="1608" y="3954"/>
                    <a:pt x="2204" y="3870"/>
                    <a:pt x="2811" y="3787"/>
                  </a:cubicBezTo>
                  <a:cubicBezTo>
                    <a:pt x="3156" y="3751"/>
                    <a:pt x="3513" y="3716"/>
                    <a:pt x="3882" y="3668"/>
                  </a:cubicBezTo>
                  <a:cubicBezTo>
                    <a:pt x="3954" y="3430"/>
                    <a:pt x="3918" y="3192"/>
                    <a:pt x="3930" y="2978"/>
                  </a:cubicBezTo>
                  <a:cubicBezTo>
                    <a:pt x="3942" y="2323"/>
                    <a:pt x="3918" y="1644"/>
                    <a:pt x="3990" y="989"/>
                  </a:cubicBezTo>
                  <a:cubicBezTo>
                    <a:pt x="4013" y="692"/>
                    <a:pt x="4132" y="513"/>
                    <a:pt x="4406" y="430"/>
                  </a:cubicBezTo>
                  <a:cubicBezTo>
                    <a:pt x="4418" y="430"/>
                    <a:pt x="4430" y="418"/>
                    <a:pt x="4466" y="418"/>
                  </a:cubicBezTo>
                  <a:cubicBezTo>
                    <a:pt x="4825" y="321"/>
                    <a:pt x="5181" y="277"/>
                    <a:pt x="5537" y="277"/>
                  </a:cubicBezTo>
                  <a:close/>
                  <a:moveTo>
                    <a:pt x="5591" y="1"/>
                  </a:moveTo>
                  <a:cubicBezTo>
                    <a:pt x="5168" y="1"/>
                    <a:pt x="4746" y="74"/>
                    <a:pt x="4335" y="215"/>
                  </a:cubicBezTo>
                  <a:cubicBezTo>
                    <a:pt x="4311" y="215"/>
                    <a:pt x="4299" y="239"/>
                    <a:pt x="4287" y="239"/>
                  </a:cubicBezTo>
                  <a:cubicBezTo>
                    <a:pt x="3990" y="334"/>
                    <a:pt x="3811" y="572"/>
                    <a:pt x="3751" y="882"/>
                  </a:cubicBezTo>
                  <a:cubicBezTo>
                    <a:pt x="3632" y="1442"/>
                    <a:pt x="3644" y="1989"/>
                    <a:pt x="3656" y="2537"/>
                  </a:cubicBezTo>
                  <a:cubicBezTo>
                    <a:pt x="3656" y="2835"/>
                    <a:pt x="3692" y="3132"/>
                    <a:pt x="3704" y="3418"/>
                  </a:cubicBezTo>
                  <a:cubicBezTo>
                    <a:pt x="3668" y="3442"/>
                    <a:pt x="3632" y="3448"/>
                    <a:pt x="3598" y="3448"/>
                  </a:cubicBezTo>
                  <a:cubicBezTo>
                    <a:pt x="3564" y="3448"/>
                    <a:pt x="3531" y="3442"/>
                    <a:pt x="3501" y="3442"/>
                  </a:cubicBezTo>
                  <a:cubicBezTo>
                    <a:pt x="2549" y="3478"/>
                    <a:pt x="1620" y="3620"/>
                    <a:pt x="739" y="3966"/>
                  </a:cubicBezTo>
                  <a:cubicBezTo>
                    <a:pt x="382" y="4097"/>
                    <a:pt x="168" y="4382"/>
                    <a:pt x="84" y="4752"/>
                  </a:cubicBezTo>
                  <a:cubicBezTo>
                    <a:pt x="1" y="5204"/>
                    <a:pt x="1" y="5644"/>
                    <a:pt x="84" y="6085"/>
                  </a:cubicBezTo>
                  <a:cubicBezTo>
                    <a:pt x="227" y="6799"/>
                    <a:pt x="549" y="7133"/>
                    <a:pt x="1275" y="7252"/>
                  </a:cubicBezTo>
                  <a:cubicBezTo>
                    <a:pt x="1502" y="7288"/>
                    <a:pt x="1730" y="7304"/>
                    <a:pt x="1957" y="7304"/>
                  </a:cubicBezTo>
                  <a:cubicBezTo>
                    <a:pt x="2027" y="7304"/>
                    <a:pt x="2098" y="7302"/>
                    <a:pt x="2168" y="7299"/>
                  </a:cubicBezTo>
                  <a:cubicBezTo>
                    <a:pt x="2632" y="7276"/>
                    <a:pt x="3108" y="7216"/>
                    <a:pt x="3585" y="7121"/>
                  </a:cubicBezTo>
                  <a:cubicBezTo>
                    <a:pt x="3620" y="7490"/>
                    <a:pt x="3644" y="7847"/>
                    <a:pt x="3644" y="8192"/>
                  </a:cubicBezTo>
                  <a:cubicBezTo>
                    <a:pt x="3644" y="8645"/>
                    <a:pt x="3680" y="9073"/>
                    <a:pt x="3763" y="9502"/>
                  </a:cubicBezTo>
                  <a:cubicBezTo>
                    <a:pt x="3775" y="9609"/>
                    <a:pt x="3811" y="9716"/>
                    <a:pt x="3835" y="9812"/>
                  </a:cubicBezTo>
                  <a:cubicBezTo>
                    <a:pt x="3930" y="10169"/>
                    <a:pt x="4132" y="10383"/>
                    <a:pt x="4490" y="10443"/>
                  </a:cubicBezTo>
                  <a:cubicBezTo>
                    <a:pt x="4702" y="10478"/>
                    <a:pt x="4911" y="10494"/>
                    <a:pt x="5117" y="10494"/>
                  </a:cubicBezTo>
                  <a:cubicBezTo>
                    <a:pt x="5687" y="10494"/>
                    <a:pt x="6237" y="10370"/>
                    <a:pt x="6788" y="10169"/>
                  </a:cubicBezTo>
                  <a:cubicBezTo>
                    <a:pt x="6978" y="10097"/>
                    <a:pt x="7097" y="9955"/>
                    <a:pt x="7204" y="9776"/>
                  </a:cubicBezTo>
                  <a:cubicBezTo>
                    <a:pt x="7454" y="9276"/>
                    <a:pt x="7490" y="8764"/>
                    <a:pt x="7466" y="8228"/>
                  </a:cubicBezTo>
                  <a:cubicBezTo>
                    <a:pt x="7454" y="7907"/>
                    <a:pt x="7466" y="7585"/>
                    <a:pt x="7466" y="7252"/>
                  </a:cubicBezTo>
                  <a:cubicBezTo>
                    <a:pt x="7883" y="7252"/>
                    <a:pt x="8335" y="7228"/>
                    <a:pt x="8764" y="7192"/>
                  </a:cubicBezTo>
                  <a:cubicBezTo>
                    <a:pt x="9252" y="7168"/>
                    <a:pt x="9764" y="7157"/>
                    <a:pt x="10252" y="7049"/>
                  </a:cubicBezTo>
                  <a:cubicBezTo>
                    <a:pt x="10895" y="6895"/>
                    <a:pt x="11205" y="6597"/>
                    <a:pt x="11300" y="5990"/>
                  </a:cubicBezTo>
                  <a:cubicBezTo>
                    <a:pt x="11336" y="5383"/>
                    <a:pt x="11252" y="4740"/>
                    <a:pt x="11098" y="4121"/>
                  </a:cubicBezTo>
                  <a:cubicBezTo>
                    <a:pt x="10979" y="3632"/>
                    <a:pt x="10657" y="3347"/>
                    <a:pt x="10145" y="3251"/>
                  </a:cubicBezTo>
                  <a:cubicBezTo>
                    <a:pt x="9782" y="3204"/>
                    <a:pt x="9422" y="3183"/>
                    <a:pt x="9062" y="3183"/>
                  </a:cubicBezTo>
                  <a:cubicBezTo>
                    <a:pt x="8701" y="3183"/>
                    <a:pt x="8341" y="3204"/>
                    <a:pt x="7978" y="3239"/>
                  </a:cubicBezTo>
                  <a:cubicBezTo>
                    <a:pt x="7839" y="3249"/>
                    <a:pt x="7699" y="3293"/>
                    <a:pt x="7553" y="3293"/>
                  </a:cubicBezTo>
                  <a:cubicBezTo>
                    <a:pt x="7524" y="3293"/>
                    <a:pt x="7495" y="3291"/>
                    <a:pt x="7466" y="3287"/>
                  </a:cubicBezTo>
                  <a:cubicBezTo>
                    <a:pt x="7466" y="3168"/>
                    <a:pt x="7466" y="3049"/>
                    <a:pt x="7490" y="2942"/>
                  </a:cubicBezTo>
                  <a:cubicBezTo>
                    <a:pt x="7561" y="2370"/>
                    <a:pt x="7550" y="1811"/>
                    <a:pt x="7454" y="1263"/>
                  </a:cubicBezTo>
                  <a:cubicBezTo>
                    <a:pt x="7371" y="727"/>
                    <a:pt x="7109" y="275"/>
                    <a:pt x="6561" y="132"/>
                  </a:cubicBezTo>
                  <a:cubicBezTo>
                    <a:pt x="6241" y="44"/>
                    <a:pt x="5915" y="1"/>
                    <a:pt x="5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2"/>
            <p:cNvSpPr/>
            <p:nvPr/>
          </p:nvSpPr>
          <p:spPr>
            <a:xfrm>
              <a:off x="3384529" y="1382725"/>
              <a:ext cx="25197" cy="97223"/>
            </a:xfrm>
            <a:custGeom>
              <a:avLst/>
              <a:gdLst/>
              <a:ahLst/>
              <a:cxnLst/>
              <a:rect l="l" t="t" r="r" b="b"/>
              <a:pathLst>
                <a:path w="537" h="2072" extrusionOk="0">
                  <a:moveTo>
                    <a:pt x="239" y="0"/>
                  </a:moveTo>
                  <a:cubicBezTo>
                    <a:pt x="120" y="0"/>
                    <a:pt x="37" y="143"/>
                    <a:pt x="25" y="322"/>
                  </a:cubicBezTo>
                  <a:cubicBezTo>
                    <a:pt x="1" y="584"/>
                    <a:pt x="37" y="857"/>
                    <a:pt x="60" y="1119"/>
                  </a:cubicBezTo>
                  <a:cubicBezTo>
                    <a:pt x="108" y="1429"/>
                    <a:pt x="144" y="1762"/>
                    <a:pt x="263" y="2072"/>
                  </a:cubicBezTo>
                  <a:cubicBezTo>
                    <a:pt x="322" y="2060"/>
                    <a:pt x="346" y="2024"/>
                    <a:pt x="346" y="2000"/>
                  </a:cubicBezTo>
                  <a:cubicBezTo>
                    <a:pt x="477" y="1429"/>
                    <a:pt x="537" y="869"/>
                    <a:pt x="489" y="298"/>
                  </a:cubicBezTo>
                  <a:cubicBezTo>
                    <a:pt x="477" y="107"/>
                    <a:pt x="370" y="0"/>
                    <a:pt x="239"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2"/>
            <p:cNvSpPr/>
            <p:nvPr/>
          </p:nvSpPr>
          <p:spPr>
            <a:xfrm>
              <a:off x="3574521" y="1525322"/>
              <a:ext cx="75451" cy="23790"/>
            </a:xfrm>
            <a:custGeom>
              <a:avLst/>
              <a:gdLst/>
              <a:ahLst/>
              <a:cxnLst/>
              <a:rect l="l" t="t" r="r" b="b"/>
              <a:pathLst>
                <a:path w="1608" h="507" extrusionOk="0">
                  <a:moveTo>
                    <a:pt x="736" y="0"/>
                  </a:moveTo>
                  <a:cubicBezTo>
                    <a:pt x="562" y="0"/>
                    <a:pt x="387" y="19"/>
                    <a:pt x="214" y="57"/>
                  </a:cubicBezTo>
                  <a:cubicBezTo>
                    <a:pt x="95" y="92"/>
                    <a:pt x="0" y="164"/>
                    <a:pt x="12" y="295"/>
                  </a:cubicBezTo>
                  <a:cubicBezTo>
                    <a:pt x="36" y="438"/>
                    <a:pt x="143" y="473"/>
                    <a:pt x="262" y="497"/>
                  </a:cubicBezTo>
                  <a:cubicBezTo>
                    <a:pt x="312" y="504"/>
                    <a:pt x="362" y="507"/>
                    <a:pt x="412" y="507"/>
                  </a:cubicBezTo>
                  <a:cubicBezTo>
                    <a:pt x="540" y="507"/>
                    <a:pt x="669" y="487"/>
                    <a:pt x="798" y="462"/>
                  </a:cubicBezTo>
                  <a:cubicBezTo>
                    <a:pt x="1072" y="414"/>
                    <a:pt x="1357" y="378"/>
                    <a:pt x="1607" y="223"/>
                  </a:cubicBezTo>
                  <a:cubicBezTo>
                    <a:pt x="1596" y="164"/>
                    <a:pt x="1572" y="152"/>
                    <a:pt x="1536" y="140"/>
                  </a:cubicBezTo>
                  <a:cubicBezTo>
                    <a:pt x="1275" y="46"/>
                    <a:pt x="1006" y="0"/>
                    <a:pt x="736"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2"/>
            <p:cNvSpPr/>
            <p:nvPr/>
          </p:nvSpPr>
          <p:spPr>
            <a:xfrm>
              <a:off x="3226446" y="1548502"/>
              <a:ext cx="60389" cy="30218"/>
            </a:xfrm>
            <a:custGeom>
              <a:avLst/>
              <a:gdLst/>
              <a:ahLst/>
              <a:cxnLst/>
              <a:rect l="l" t="t" r="r" b="b"/>
              <a:pathLst>
                <a:path w="1287" h="644" extrusionOk="0">
                  <a:moveTo>
                    <a:pt x="751" y="1"/>
                  </a:moveTo>
                  <a:cubicBezTo>
                    <a:pt x="515" y="1"/>
                    <a:pt x="272" y="55"/>
                    <a:pt x="143" y="158"/>
                  </a:cubicBezTo>
                  <a:cubicBezTo>
                    <a:pt x="24" y="253"/>
                    <a:pt x="0" y="432"/>
                    <a:pt x="84" y="539"/>
                  </a:cubicBezTo>
                  <a:cubicBezTo>
                    <a:pt x="145" y="616"/>
                    <a:pt x="222" y="643"/>
                    <a:pt x="304" y="643"/>
                  </a:cubicBezTo>
                  <a:cubicBezTo>
                    <a:pt x="348" y="643"/>
                    <a:pt x="395" y="635"/>
                    <a:pt x="441" y="622"/>
                  </a:cubicBezTo>
                  <a:cubicBezTo>
                    <a:pt x="691" y="551"/>
                    <a:pt x="929" y="456"/>
                    <a:pt x="1155" y="313"/>
                  </a:cubicBezTo>
                  <a:cubicBezTo>
                    <a:pt x="1215" y="265"/>
                    <a:pt x="1274" y="241"/>
                    <a:pt x="1286" y="146"/>
                  </a:cubicBezTo>
                  <a:cubicBezTo>
                    <a:pt x="1286" y="137"/>
                    <a:pt x="1279" y="114"/>
                    <a:pt x="1271" y="114"/>
                  </a:cubicBezTo>
                  <a:cubicBezTo>
                    <a:pt x="1268" y="114"/>
                    <a:pt x="1265" y="117"/>
                    <a:pt x="1263" y="122"/>
                  </a:cubicBezTo>
                  <a:cubicBezTo>
                    <a:pt x="1148" y="40"/>
                    <a:pt x="952" y="1"/>
                    <a:pt x="751"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2"/>
            <p:cNvSpPr/>
            <p:nvPr/>
          </p:nvSpPr>
          <p:spPr>
            <a:xfrm>
              <a:off x="3216404" y="1333644"/>
              <a:ext cx="485507" cy="449095"/>
            </a:xfrm>
            <a:custGeom>
              <a:avLst/>
              <a:gdLst/>
              <a:ahLst/>
              <a:cxnLst/>
              <a:rect l="l" t="t" r="r" b="b"/>
              <a:pathLst>
                <a:path w="10347" h="9571" extrusionOk="0">
                  <a:moveTo>
                    <a:pt x="5226" y="1"/>
                  </a:moveTo>
                  <a:cubicBezTo>
                    <a:pt x="4870" y="1"/>
                    <a:pt x="4515" y="45"/>
                    <a:pt x="4155" y="141"/>
                  </a:cubicBezTo>
                  <a:cubicBezTo>
                    <a:pt x="4120" y="141"/>
                    <a:pt x="4108" y="153"/>
                    <a:pt x="4096" y="153"/>
                  </a:cubicBezTo>
                  <a:cubicBezTo>
                    <a:pt x="3822" y="248"/>
                    <a:pt x="3703" y="427"/>
                    <a:pt x="3679" y="725"/>
                  </a:cubicBezTo>
                  <a:cubicBezTo>
                    <a:pt x="3608" y="1379"/>
                    <a:pt x="3632" y="2046"/>
                    <a:pt x="3620" y="2701"/>
                  </a:cubicBezTo>
                  <a:cubicBezTo>
                    <a:pt x="3608" y="2927"/>
                    <a:pt x="3643" y="3165"/>
                    <a:pt x="3572" y="3404"/>
                  </a:cubicBezTo>
                  <a:cubicBezTo>
                    <a:pt x="3203" y="3451"/>
                    <a:pt x="2846" y="3475"/>
                    <a:pt x="2500" y="3523"/>
                  </a:cubicBezTo>
                  <a:cubicBezTo>
                    <a:pt x="1893" y="3594"/>
                    <a:pt x="1298" y="3689"/>
                    <a:pt x="715" y="3880"/>
                  </a:cubicBezTo>
                  <a:cubicBezTo>
                    <a:pt x="274" y="4023"/>
                    <a:pt x="60" y="4308"/>
                    <a:pt x="36" y="4785"/>
                  </a:cubicBezTo>
                  <a:cubicBezTo>
                    <a:pt x="0" y="5201"/>
                    <a:pt x="72" y="5606"/>
                    <a:pt x="167" y="5987"/>
                  </a:cubicBezTo>
                  <a:cubicBezTo>
                    <a:pt x="250" y="6309"/>
                    <a:pt x="369" y="6404"/>
                    <a:pt x="703" y="6428"/>
                  </a:cubicBezTo>
                  <a:cubicBezTo>
                    <a:pt x="807" y="6434"/>
                    <a:pt x="913" y="6437"/>
                    <a:pt x="1018" y="6437"/>
                  </a:cubicBezTo>
                  <a:cubicBezTo>
                    <a:pt x="1321" y="6437"/>
                    <a:pt x="1626" y="6412"/>
                    <a:pt x="1917" y="6368"/>
                  </a:cubicBezTo>
                  <a:cubicBezTo>
                    <a:pt x="2310" y="6321"/>
                    <a:pt x="2715" y="6249"/>
                    <a:pt x="3096" y="6190"/>
                  </a:cubicBezTo>
                  <a:cubicBezTo>
                    <a:pt x="3157" y="6179"/>
                    <a:pt x="3207" y="6173"/>
                    <a:pt x="3248" y="6173"/>
                  </a:cubicBezTo>
                  <a:cubicBezTo>
                    <a:pt x="3389" y="6173"/>
                    <a:pt x="3427" y="6243"/>
                    <a:pt x="3501" y="6428"/>
                  </a:cubicBezTo>
                  <a:cubicBezTo>
                    <a:pt x="3513" y="6463"/>
                    <a:pt x="3524" y="6511"/>
                    <a:pt x="3524" y="6559"/>
                  </a:cubicBezTo>
                  <a:cubicBezTo>
                    <a:pt x="3572" y="6904"/>
                    <a:pt x="3608" y="7237"/>
                    <a:pt x="3608" y="7583"/>
                  </a:cubicBezTo>
                  <a:cubicBezTo>
                    <a:pt x="3584" y="8106"/>
                    <a:pt x="3608" y="8607"/>
                    <a:pt x="3679" y="9119"/>
                  </a:cubicBezTo>
                  <a:cubicBezTo>
                    <a:pt x="3679" y="9142"/>
                    <a:pt x="3691" y="9178"/>
                    <a:pt x="3691" y="9202"/>
                  </a:cubicBezTo>
                  <a:cubicBezTo>
                    <a:pt x="3739" y="9416"/>
                    <a:pt x="3810" y="9476"/>
                    <a:pt x="4048" y="9500"/>
                  </a:cubicBezTo>
                  <a:cubicBezTo>
                    <a:pt x="4387" y="9546"/>
                    <a:pt x="4722" y="9570"/>
                    <a:pt x="5059" y="9570"/>
                  </a:cubicBezTo>
                  <a:cubicBezTo>
                    <a:pt x="5327" y="9570"/>
                    <a:pt x="5596" y="9555"/>
                    <a:pt x="5870" y="9523"/>
                  </a:cubicBezTo>
                  <a:cubicBezTo>
                    <a:pt x="6322" y="9464"/>
                    <a:pt x="6477" y="9297"/>
                    <a:pt x="6549" y="8833"/>
                  </a:cubicBezTo>
                  <a:cubicBezTo>
                    <a:pt x="6584" y="8630"/>
                    <a:pt x="6561" y="8404"/>
                    <a:pt x="6561" y="8190"/>
                  </a:cubicBezTo>
                  <a:cubicBezTo>
                    <a:pt x="6549" y="7749"/>
                    <a:pt x="6537" y="7285"/>
                    <a:pt x="6537" y="6821"/>
                  </a:cubicBezTo>
                  <a:cubicBezTo>
                    <a:pt x="6537" y="6487"/>
                    <a:pt x="6596" y="6404"/>
                    <a:pt x="6942" y="6368"/>
                  </a:cubicBezTo>
                  <a:cubicBezTo>
                    <a:pt x="7751" y="6261"/>
                    <a:pt x="8573" y="6166"/>
                    <a:pt x="9394" y="6071"/>
                  </a:cubicBezTo>
                  <a:cubicBezTo>
                    <a:pt x="10073" y="5987"/>
                    <a:pt x="10109" y="5999"/>
                    <a:pt x="10275" y="5225"/>
                  </a:cubicBezTo>
                  <a:lnTo>
                    <a:pt x="10275" y="5178"/>
                  </a:lnTo>
                  <a:cubicBezTo>
                    <a:pt x="10347" y="4678"/>
                    <a:pt x="10287" y="4189"/>
                    <a:pt x="10228" y="3701"/>
                  </a:cubicBezTo>
                  <a:cubicBezTo>
                    <a:pt x="10192" y="3427"/>
                    <a:pt x="10132" y="3392"/>
                    <a:pt x="9918" y="3356"/>
                  </a:cubicBezTo>
                  <a:cubicBezTo>
                    <a:pt x="9513" y="3300"/>
                    <a:pt x="9110" y="3275"/>
                    <a:pt x="8709" y="3275"/>
                  </a:cubicBezTo>
                  <a:cubicBezTo>
                    <a:pt x="8166" y="3275"/>
                    <a:pt x="7625" y="3321"/>
                    <a:pt x="7084" y="3404"/>
                  </a:cubicBezTo>
                  <a:cubicBezTo>
                    <a:pt x="7000" y="3412"/>
                    <a:pt x="6910" y="3420"/>
                    <a:pt x="6810" y="3420"/>
                  </a:cubicBezTo>
                  <a:cubicBezTo>
                    <a:pt x="6768" y="3420"/>
                    <a:pt x="6725" y="3419"/>
                    <a:pt x="6680" y="3415"/>
                  </a:cubicBezTo>
                  <a:cubicBezTo>
                    <a:pt x="6596" y="3106"/>
                    <a:pt x="6584" y="2773"/>
                    <a:pt x="6584" y="2451"/>
                  </a:cubicBezTo>
                  <a:cubicBezTo>
                    <a:pt x="6596" y="1880"/>
                    <a:pt x="6596" y="1320"/>
                    <a:pt x="6584" y="748"/>
                  </a:cubicBezTo>
                  <a:cubicBezTo>
                    <a:pt x="6561" y="367"/>
                    <a:pt x="6441" y="153"/>
                    <a:pt x="6144" y="94"/>
                  </a:cubicBezTo>
                  <a:cubicBezTo>
                    <a:pt x="5836" y="33"/>
                    <a:pt x="5531" y="1"/>
                    <a:pt x="5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2"/>
            <p:cNvSpPr/>
            <p:nvPr/>
          </p:nvSpPr>
          <p:spPr>
            <a:xfrm>
              <a:off x="3201858" y="1320975"/>
              <a:ext cx="531913" cy="492686"/>
            </a:xfrm>
            <a:custGeom>
              <a:avLst/>
              <a:gdLst/>
              <a:ahLst/>
              <a:cxnLst/>
              <a:rect l="l" t="t" r="r" b="b"/>
              <a:pathLst>
                <a:path w="11336" h="10500" extrusionOk="0">
                  <a:moveTo>
                    <a:pt x="5536" y="271"/>
                  </a:moveTo>
                  <a:cubicBezTo>
                    <a:pt x="5841" y="271"/>
                    <a:pt x="6146" y="303"/>
                    <a:pt x="6454" y="364"/>
                  </a:cubicBezTo>
                  <a:cubicBezTo>
                    <a:pt x="6751" y="423"/>
                    <a:pt x="6871" y="637"/>
                    <a:pt x="6894" y="1018"/>
                  </a:cubicBezTo>
                  <a:cubicBezTo>
                    <a:pt x="6906" y="1590"/>
                    <a:pt x="6906" y="2150"/>
                    <a:pt x="6894" y="2721"/>
                  </a:cubicBezTo>
                  <a:cubicBezTo>
                    <a:pt x="6894" y="3043"/>
                    <a:pt x="6906" y="3376"/>
                    <a:pt x="6990" y="3685"/>
                  </a:cubicBezTo>
                  <a:cubicBezTo>
                    <a:pt x="7035" y="3689"/>
                    <a:pt x="7078" y="3690"/>
                    <a:pt x="7120" y="3690"/>
                  </a:cubicBezTo>
                  <a:cubicBezTo>
                    <a:pt x="7220" y="3690"/>
                    <a:pt x="7310" y="3682"/>
                    <a:pt x="7394" y="3674"/>
                  </a:cubicBezTo>
                  <a:cubicBezTo>
                    <a:pt x="7935" y="3591"/>
                    <a:pt x="8476" y="3545"/>
                    <a:pt x="9017" y="3545"/>
                  </a:cubicBezTo>
                  <a:cubicBezTo>
                    <a:pt x="9416" y="3545"/>
                    <a:pt x="9816" y="3570"/>
                    <a:pt x="10216" y="3626"/>
                  </a:cubicBezTo>
                  <a:cubicBezTo>
                    <a:pt x="10490" y="3650"/>
                    <a:pt x="10538" y="3697"/>
                    <a:pt x="10561" y="3971"/>
                  </a:cubicBezTo>
                  <a:cubicBezTo>
                    <a:pt x="10597" y="4459"/>
                    <a:pt x="10645" y="4948"/>
                    <a:pt x="10585" y="5448"/>
                  </a:cubicBezTo>
                  <a:lnTo>
                    <a:pt x="10585" y="5495"/>
                  </a:lnTo>
                  <a:cubicBezTo>
                    <a:pt x="10419" y="6269"/>
                    <a:pt x="10383" y="6257"/>
                    <a:pt x="9704" y="6341"/>
                  </a:cubicBezTo>
                  <a:cubicBezTo>
                    <a:pt x="8883" y="6436"/>
                    <a:pt x="8061" y="6531"/>
                    <a:pt x="7252" y="6638"/>
                  </a:cubicBezTo>
                  <a:cubicBezTo>
                    <a:pt x="6906" y="6674"/>
                    <a:pt x="6847" y="6757"/>
                    <a:pt x="6847" y="7091"/>
                  </a:cubicBezTo>
                  <a:cubicBezTo>
                    <a:pt x="6847" y="7555"/>
                    <a:pt x="6859" y="8019"/>
                    <a:pt x="6871" y="8460"/>
                  </a:cubicBezTo>
                  <a:cubicBezTo>
                    <a:pt x="6871" y="8674"/>
                    <a:pt x="6894" y="8900"/>
                    <a:pt x="6859" y="9103"/>
                  </a:cubicBezTo>
                  <a:cubicBezTo>
                    <a:pt x="6787" y="9567"/>
                    <a:pt x="6632" y="9734"/>
                    <a:pt x="6168" y="9793"/>
                  </a:cubicBezTo>
                  <a:cubicBezTo>
                    <a:pt x="5899" y="9825"/>
                    <a:pt x="5633" y="9840"/>
                    <a:pt x="5367" y="9840"/>
                  </a:cubicBezTo>
                  <a:cubicBezTo>
                    <a:pt x="5032" y="9840"/>
                    <a:pt x="4697" y="9816"/>
                    <a:pt x="4358" y="9770"/>
                  </a:cubicBezTo>
                  <a:cubicBezTo>
                    <a:pt x="4120" y="9746"/>
                    <a:pt x="4049" y="9686"/>
                    <a:pt x="4001" y="9472"/>
                  </a:cubicBezTo>
                  <a:cubicBezTo>
                    <a:pt x="4001" y="9448"/>
                    <a:pt x="3989" y="9412"/>
                    <a:pt x="3989" y="9389"/>
                  </a:cubicBezTo>
                  <a:cubicBezTo>
                    <a:pt x="3918" y="8877"/>
                    <a:pt x="3894" y="8376"/>
                    <a:pt x="3918" y="7853"/>
                  </a:cubicBezTo>
                  <a:cubicBezTo>
                    <a:pt x="3918" y="7507"/>
                    <a:pt x="3882" y="7174"/>
                    <a:pt x="3834" y="6829"/>
                  </a:cubicBezTo>
                  <a:cubicBezTo>
                    <a:pt x="3834" y="6781"/>
                    <a:pt x="3823" y="6733"/>
                    <a:pt x="3811" y="6698"/>
                  </a:cubicBezTo>
                  <a:cubicBezTo>
                    <a:pt x="3737" y="6513"/>
                    <a:pt x="3699" y="6443"/>
                    <a:pt x="3558" y="6443"/>
                  </a:cubicBezTo>
                  <a:cubicBezTo>
                    <a:pt x="3517" y="6443"/>
                    <a:pt x="3467" y="6449"/>
                    <a:pt x="3406" y="6460"/>
                  </a:cubicBezTo>
                  <a:cubicBezTo>
                    <a:pt x="3025" y="6519"/>
                    <a:pt x="2620" y="6591"/>
                    <a:pt x="2227" y="6638"/>
                  </a:cubicBezTo>
                  <a:cubicBezTo>
                    <a:pt x="1936" y="6682"/>
                    <a:pt x="1631" y="6707"/>
                    <a:pt x="1328" y="6707"/>
                  </a:cubicBezTo>
                  <a:cubicBezTo>
                    <a:pt x="1223" y="6707"/>
                    <a:pt x="1117" y="6704"/>
                    <a:pt x="1013" y="6698"/>
                  </a:cubicBezTo>
                  <a:cubicBezTo>
                    <a:pt x="679" y="6674"/>
                    <a:pt x="560" y="6579"/>
                    <a:pt x="477" y="6257"/>
                  </a:cubicBezTo>
                  <a:cubicBezTo>
                    <a:pt x="382" y="5876"/>
                    <a:pt x="310" y="5471"/>
                    <a:pt x="346" y="5055"/>
                  </a:cubicBezTo>
                  <a:cubicBezTo>
                    <a:pt x="370" y="4578"/>
                    <a:pt x="584" y="4293"/>
                    <a:pt x="1025" y="4150"/>
                  </a:cubicBezTo>
                  <a:cubicBezTo>
                    <a:pt x="1608" y="3959"/>
                    <a:pt x="2203" y="3864"/>
                    <a:pt x="2810" y="3793"/>
                  </a:cubicBezTo>
                  <a:cubicBezTo>
                    <a:pt x="3156" y="3745"/>
                    <a:pt x="3513" y="3721"/>
                    <a:pt x="3882" y="3674"/>
                  </a:cubicBezTo>
                  <a:cubicBezTo>
                    <a:pt x="3953" y="3435"/>
                    <a:pt x="3918" y="3197"/>
                    <a:pt x="3930" y="2971"/>
                  </a:cubicBezTo>
                  <a:cubicBezTo>
                    <a:pt x="3942" y="2316"/>
                    <a:pt x="3918" y="1649"/>
                    <a:pt x="3989" y="995"/>
                  </a:cubicBezTo>
                  <a:cubicBezTo>
                    <a:pt x="4013" y="697"/>
                    <a:pt x="4132" y="518"/>
                    <a:pt x="4406" y="423"/>
                  </a:cubicBezTo>
                  <a:cubicBezTo>
                    <a:pt x="4418" y="423"/>
                    <a:pt x="4430" y="411"/>
                    <a:pt x="4465" y="411"/>
                  </a:cubicBezTo>
                  <a:cubicBezTo>
                    <a:pt x="4825" y="315"/>
                    <a:pt x="5180" y="271"/>
                    <a:pt x="5536" y="271"/>
                  </a:cubicBezTo>
                  <a:close/>
                  <a:moveTo>
                    <a:pt x="5591" y="0"/>
                  </a:moveTo>
                  <a:cubicBezTo>
                    <a:pt x="5168" y="0"/>
                    <a:pt x="4746" y="72"/>
                    <a:pt x="4334" y="221"/>
                  </a:cubicBezTo>
                  <a:cubicBezTo>
                    <a:pt x="4311" y="221"/>
                    <a:pt x="4299" y="233"/>
                    <a:pt x="4287" y="233"/>
                  </a:cubicBezTo>
                  <a:cubicBezTo>
                    <a:pt x="3989" y="340"/>
                    <a:pt x="3811" y="578"/>
                    <a:pt x="3751" y="887"/>
                  </a:cubicBezTo>
                  <a:cubicBezTo>
                    <a:pt x="3632" y="1435"/>
                    <a:pt x="3644" y="1983"/>
                    <a:pt x="3656" y="2542"/>
                  </a:cubicBezTo>
                  <a:cubicBezTo>
                    <a:pt x="3656" y="2840"/>
                    <a:pt x="3692" y="3138"/>
                    <a:pt x="3703" y="3412"/>
                  </a:cubicBezTo>
                  <a:cubicBezTo>
                    <a:pt x="3656" y="3443"/>
                    <a:pt x="3608" y="3449"/>
                    <a:pt x="3564" y="3449"/>
                  </a:cubicBezTo>
                  <a:cubicBezTo>
                    <a:pt x="3542" y="3449"/>
                    <a:pt x="3521" y="3447"/>
                    <a:pt x="3501" y="3447"/>
                  </a:cubicBezTo>
                  <a:cubicBezTo>
                    <a:pt x="2549" y="3471"/>
                    <a:pt x="1620" y="3626"/>
                    <a:pt x="739" y="3971"/>
                  </a:cubicBezTo>
                  <a:cubicBezTo>
                    <a:pt x="382" y="4102"/>
                    <a:pt x="167" y="4388"/>
                    <a:pt x="84" y="4757"/>
                  </a:cubicBezTo>
                  <a:cubicBezTo>
                    <a:pt x="1" y="5198"/>
                    <a:pt x="1" y="5650"/>
                    <a:pt x="84" y="6079"/>
                  </a:cubicBezTo>
                  <a:cubicBezTo>
                    <a:pt x="227" y="6793"/>
                    <a:pt x="548" y="7138"/>
                    <a:pt x="1275" y="7257"/>
                  </a:cubicBezTo>
                  <a:cubicBezTo>
                    <a:pt x="1502" y="7294"/>
                    <a:pt x="1729" y="7309"/>
                    <a:pt x="1957" y="7309"/>
                  </a:cubicBezTo>
                  <a:cubicBezTo>
                    <a:pt x="2027" y="7309"/>
                    <a:pt x="2097" y="7308"/>
                    <a:pt x="2168" y="7305"/>
                  </a:cubicBezTo>
                  <a:cubicBezTo>
                    <a:pt x="2632" y="7269"/>
                    <a:pt x="3108" y="7210"/>
                    <a:pt x="3584" y="7126"/>
                  </a:cubicBezTo>
                  <a:cubicBezTo>
                    <a:pt x="3620" y="7495"/>
                    <a:pt x="3644" y="7853"/>
                    <a:pt x="3644" y="8198"/>
                  </a:cubicBezTo>
                  <a:cubicBezTo>
                    <a:pt x="3644" y="8638"/>
                    <a:pt x="3680" y="9067"/>
                    <a:pt x="3763" y="9508"/>
                  </a:cubicBezTo>
                  <a:cubicBezTo>
                    <a:pt x="3775" y="9615"/>
                    <a:pt x="3811" y="9710"/>
                    <a:pt x="3834" y="9817"/>
                  </a:cubicBezTo>
                  <a:cubicBezTo>
                    <a:pt x="3930" y="10174"/>
                    <a:pt x="4132" y="10377"/>
                    <a:pt x="4489" y="10448"/>
                  </a:cubicBezTo>
                  <a:cubicBezTo>
                    <a:pt x="4702" y="10483"/>
                    <a:pt x="4910" y="10499"/>
                    <a:pt x="5117" y="10499"/>
                  </a:cubicBezTo>
                  <a:cubicBezTo>
                    <a:pt x="5686" y="10499"/>
                    <a:pt x="6237" y="10375"/>
                    <a:pt x="6787" y="10174"/>
                  </a:cubicBezTo>
                  <a:cubicBezTo>
                    <a:pt x="6978" y="10103"/>
                    <a:pt x="7097" y="9948"/>
                    <a:pt x="7204" y="9770"/>
                  </a:cubicBezTo>
                  <a:cubicBezTo>
                    <a:pt x="7454" y="9281"/>
                    <a:pt x="7490" y="8757"/>
                    <a:pt x="7466" y="8222"/>
                  </a:cubicBezTo>
                  <a:cubicBezTo>
                    <a:pt x="7454" y="7912"/>
                    <a:pt x="7466" y="7591"/>
                    <a:pt x="7466" y="7257"/>
                  </a:cubicBezTo>
                  <a:cubicBezTo>
                    <a:pt x="7883" y="7257"/>
                    <a:pt x="8335" y="7233"/>
                    <a:pt x="8764" y="7198"/>
                  </a:cubicBezTo>
                  <a:cubicBezTo>
                    <a:pt x="9252" y="7174"/>
                    <a:pt x="9764" y="7150"/>
                    <a:pt x="10252" y="7055"/>
                  </a:cubicBezTo>
                  <a:cubicBezTo>
                    <a:pt x="10895" y="6900"/>
                    <a:pt x="11204" y="6602"/>
                    <a:pt x="11300" y="5995"/>
                  </a:cubicBezTo>
                  <a:cubicBezTo>
                    <a:pt x="11335" y="5388"/>
                    <a:pt x="11252" y="4745"/>
                    <a:pt x="11097" y="4114"/>
                  </a:cubicBezTo>
                  <a:cubicBezTo>
                    <a:pt x="10978" y="3626"/>
                    <a:pt x="10657" y="3340"/>
                    <a:pt x="10145" y="3257"/>
                  </a:cubicBezTo>
                  <a:cubicBezTo>
                    <a:pt x="9782" y="3203"/>
                    <a:pt x="9421" y="3179"/>
                    <a:pt x="9061" y="3179"/>
                  </a:cubicBezTo>
                  <a:cubicBezTo>
                    <a:pt x="8701" y="3179"/>
                    <a:pt x="8341" y="3203"/>
                    <a:pt x="7978" y="3245"/>
                  </a:cubicBezTo>
                  <a:cubicBezTo>
                    <a:pt x="7849" y="3254"/>
                    <a:pt x="7720" y="3292"/>
                    <a:pt x="7585" y="3292"/>
                  </a:cubicBezTo>
                  <a:cubicBezTo>
                    <a:pt x="7546" y="3292"/>
                    <a:pt x="7506" y="3289"/>
                    <a:pt x="7466" y="3281"/>
                  </a:cubicBezTo>
                  <a:cubicBezTo>
                    <a:pt x="7466" y="3162"/>
                    <a:pt x="7466" y="3043"/>
                    <a:pt x="7490" y="2947"/>
                  </a:cubicBezTo>
                  <a:cubicBezTo>
                    <a:pt x="7561" y="2376"/>
                    <a:pt x="7549" y="1804"/>
                    <a:pt x="7454" y="1257"/>
                  </a:cubicBezTo>
                  <a:cubicBezTo>
                    <a:pt x="7371" y="721"/>
                    <a:pt x="7109" y="280"/>
                    <a:pt x="6561" y="125"/>
                  </a:cubicBezTo>
                  <a:cubicBezTo>
                    <a:pt x="6241" y="43"/>
                    <a:pt x="5916" y="0"/>
                    <a:pt x="55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6" name="Google Shape;1706;p42"/>
          <p:cNvGrpSpPr/>
          <p:nvPr/>
        </p:nvGrpSpPr>
        <p:grpSpPr>
          <a:xfrm flipH="1">
            <a:off x="7100267" y="3355201"/>
            <a:ext cx="514599" cy="575974"/>
            <a:chOff x="4222145" y="3321351"/>
            <a:chExt cx="514599" cy="575974"/>
          </a:xfrm>
        </p:grpSpPr>
        <p:sp>
          <p:nvSpPr>
            <p:cNvPr id="1707" name="Google Shape;1707;p42"/>
            <p:cNvSpPr/>
            <p:nvPr/>
          </p:nvSpPr>
          <p:spPr>
            <a:xfrm>
              <a:off x="4228292" y="3550192"/>
              <a:ext cx="471571" cy="135090"/>
            </a:xfrm>
            <a:custGeom>
              <a:avLst/>
              <a:gdLst/>
              <a:ahLst/>
              <a:cxnLst/>
              <a:rect l="l" t="t" r="r" b="b"/>
              <a:pathLst>
                <a:path w="10050" h="2879" extrusionOk="0">
                  <a:moveTo>
                    <a:pt x="5722" y="0"/>
                  </a:moveTo>
                  <a:cubicBezTo>
                    <a:pt x="5611" y="0"/>
                    <a:pt x="5501" y="6"/>
                    <a:pt x="5394" y="21"/>
                  </a:cubicBezTo>
                  <a:cubicBezTo>
                    <a:pt x="4894" y="81"/>
                    <a:pt x="4406" y="117"/>
                    <a:pt x="3918" y="141"/>
                  </a:cubicBezTo>
                  <a:cubicBezTo>
                    <a:pt x="3048" y="164"/>
                    <a:pt x="2191" y="176"/>
                    <a:pt x="1322" y="212"/>
                  </a:cubicBezTo>
                  <a:cubicBezTo>
                    <a:pt x="1072" y="212"/>
                    <a:pt x="822" y="224"/>
                    <a:pt x="572" y="283"/>
                  </a:cubicBezTo>
                  <a:cubicBezTo>
                    <a:pt x="274" y="355"/>
                    <a:pt x="96" y="510"/>
                    <a:pt x="72" y="819"/>
                  </a:cubicBezTo>
                  <a:cubicBezTo>
                    <a:pt x="60" y="938"/>
                    <a:pt x="36" y="1057"/>
                    <a:pt x="36" y="1176"/>
                  </a:cubicBezTo>
                  <a:cubicBezTo>
                    <a:pt x="12" y="1641"/>
                    <a:pt x="0" y="2117"/>
                    <a:pt x="84" y="2581"/>
                  </a:cubicBezTo>
                  <a:cubicBezTo>
                    <a:pt x="120" y="2772"/>
                    <a:pt x="227" y="2855"/>
                    <a:pt x="417" y="2855"/>
                  </a:cubicBezTo>
                  <a:cubicBezTo>
                    <a:pt x="631" y="2855"/>
                    <a:pt x="834" y="2879"/>
                    <a:pt x="1024" y="2879"/>
                  </a:cubicBezTo>
                  <a:cubicBezTo>
                    <a:pt x="2501" y="2855"/>
                    <a:pt x="3953" y="2724"/>
                    <a:pt x="5418" y="2712"/>
                  </a:cubicBezTo>
                  <a:lnTo>
                    <a:pt x="8109" y="2712"/>
                  </a:lnTo>
                  <a:cubicBezTo>
                    <a:pt x="8537" y="2712"/>
                    <a:pt x="8990" y="2665"/>
                    <a:pt x="9418" y="2593"/>
                  </a:cubicBezTo>
                  <a:cubicBezTo>
                    <a:pt x="9645" y="2546"/>
                    <a:pt x="9835" y="2462"/>
                    <a:pt x="9883" y="2200"/>
                  </a:cubicBezTo>
                  <a:cubicBezTo>
                    <a:pt x="10002" y="1653"/>
                    <a:pt x="10026" y="1105"/>
                    <a:pt x="10049" y="533"/>
                  </a:cubicBezTo>
                  <a:cubicBezTo>
                    <a:pt x="10049" y="236"/>
                    <a:pt x="9930" y="141"/>
                    <a:pt x="9633" y="93"/>
                  </a:cubicBezTo>
                  <a:cubicBezTo>
                    <a:pt x="9502" y="57"/>
                    <a:pt x="9359" y="57"/>
                    <a:pt x="9228" y="57"/>
                  </a:cubicBezTo>
                  <a:cubicBezTo>
                    <a:pt x="8287" y="45"/>
                    <a:pt x="7335" y="33"/>
                    <a:pt x="6406" y="21"/>
                  </a:cubicBezTo>
                  <a:cubicBezTo>
                    <a:pt x="6176" y="21"/>
                    <a:pt x="5946" y="0"/>
                    <a:pt x="5722"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2"/>
            <p:cNvSpPr/>
            <p:nvPr/>
          </p:nvSpPr>
          <p:spPr>
            <a:xfrm>
              <a:off x="4361272" y="3718456"/>
              <a:ext cx="183842" cy="178869"/>
            </a:xfrm>
            <a:custGeom>
              <a:avLst/>
              <a:gdLst/>
              <a:ahLst/>
              <a:cxnLst/>
              <a:rect l="l" t="t" r="r" b="b"/>
              <a:pathLst>
                <a:path w="3918" h="3812" extrusionOk="0">
                  <a:moveTo>
                    <a:pt x="1744" y="281"/>
                  </a:moveTo>
                  <a:cubicBezTo>
                    <a:pt x="1750" y="281"/>
                    <a:pt x="1756" y="281"/>
                    <a:pt x="1762" y="281"/>
                  </a:cubicBezTo>
                  <a:cubicBezTo>
                    <a:pt x="2691" y="305"/>
                    <a:pt x="3405" y="924"/>
                    <a:pt x="3405" y="1746"/>
                  </a:cubicBezTo>
                  <a:cubicBezTo>
                    <a:pt x="3405" y="2584"/>
                    <a:pt x="2703" y="3282"/>
                    <a:pt x="1867" y="3282"/>
                  </a:cubicBezTo>
                  <a:cubicBezTo>
                    <a:pt x="1860" y="3282"/>
                    <a:pt x="1853" y="3282"/>
                    <a:pt x="1846" y="3282"/>
                  </a:cubicBezTo>
                  <a:cubicBezTo>
                    <a:pt x="976" y="3282"/>
                    <a:pt x="322" y="2651"/>
                    <a:pt x="322" y="1829"/>
                  </a:cubicBezTo>
                  <a:cubicBezTo>
                    <a:pt x="298" y="932"/>
                    <a:pt x="1081" y="281"/>
                    <a:pt x="1744" y="281"/>
                  </a:cubicBezTo>
                  <a:close/>
                  <a:moveTo>
                    <a:pt x="2107" y="0"/>
                  </a:moveTo>
                  <a:cubicBezTo>
                    <a:pt x="1832" y="0"/>
                    <a:pt x="1553" y="54"/>
                    <a:pt x="1274" y="138"/>
                  </a:cubicBezTo>
                  <a:cubicBezTo>
                    <a:pt x="512" y="365"/>
                    <a:pt x="0" y="1174"/>
                    <a:pt x="72" y="1948"/>
                  </a:cubicBezTo>
                  <a:cubicBezTo>
                    <a:pt x="119" y="2365"/>
                    <a:pt x="298" y="2722"/>
                    <a:pt x="512" y="3055"/>
                  </a:cubicBezTo>
                  <a:cubicBezTo>
                    <a:pt x="865" y="3533"/>
                    <a:pt x="1318" y="3812"/>
                    <a:pt x="1894" y="3812"/>
                  </a:cubicBezTo>
                  <a:cubicBezTo>
                    <a:pt x="1979" y="3812"/>
                    <a:pt x="2066" y="3806"/>
                    <a:pt x="2155" y="3794"/>
                  </a:cubicBezTo>
                  <a:cubicBezTo>
                    <a:pt x="3120" y="3663"/>
                    <a:pt x="3917" y="2662"/>
                    <a:pt x="3905" y="1412"/>
                  </a:cubicBezTo>
                  <a:cubicBezTo>
                    <a:pt x="3893" y="1055"/>
                    <a:pt x="3608" y="615"/>
                    <a:pt x="3120" y="305"/>
                  </a:cubicBezTo>
                  <a:cubicBezTo>
                    <a:pt x="2794" y="86"/>
                    <a:pt x="2454"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2"/>
            <p:cNvSpPr/>
            <p:nvPr/>
          </p:nvSpPr>
          <p:spPr>
            <a:xfrm>
              <a:off x="4347852" y="3342232"/>
              <a:ext cx="192241" cy="180558"/>
            </a:xfrm>
            <a:custGeom>
              <a:avLst/>
              <a:gdLst/>
              <a:ahLst/>
              <a:cxnLst/>
              <a:rect l="l" t="t" r="r" b="b"/>
              <a:pathLst>
                <a:path w="4097" h="3848" extrusionOk="0">
                  <a:moveTo>
                    <a:pt x="1827" y="321"/>
                  </a:moveTo>
                  <a:cubicBezTo>
                    <a:pt x="2038" y="321"/>
                    <a:pt x="2249" y="373"/>
                    <a:pt x="2453" y="465"/>
                  </a:cubicBezTo>
                  <a:cubicBezTo>
                    <a:pt x="2989" y="703"/>
                    <a:pt x="3382" y="1334"/>
                    <a:pt x="3382" y="1917"/>
                  </a:cubicBezTo>
                  <a:cubicBezTo>
                    <a:pt x="3382" y="2727"/>
                    <a:pt x="2798" y="3334"/>
                    <a:pt x="1965" y="3394"/>
                  </a:cubicBezTo>
                  <a:cubicBezTo>
                    <a:pt x="1925" y="3397"/>
                    <a:pt x="1886" y="3399"/>
                    <a:pt x="1847" y="3399"/>
                  </a:cubicBezTo>
                  <a:cubicBezTo>
                    <a:pt x="1146" y="3399"/>
                    <a:pt x="541" y="2903"/>
                    <a:pt x="417" y="2215"/>
                  </a:cubicBezTo>
                  <a:cubicBezTo>
                    <a:pt x="310" y="1596"/>
                    <a:pt x="727" y="715"/>
                    <a:pt x="1322" y="429"/>
                  </a:cubicBezTo>
                  <a:cubicBezTo>
                    <a:pt x="1487" y="355"/>
                    <a:pt x="1657" y="321"/>
                    <a:pt x="1827" y="321"/>
                  </a:cubicBezTo>
                  <a:close/>
                  <a:moveTo>
                    <a:pt x="2049" y="0"/>
                  </a:moveTo>
                  <a:cubicBezTo>
                    <a:pt x="1796" y="0"/>
                    <a:pt x="1538" y="59"/>
                    <a:pt x="1274" y="191"/>
                  </a:cubicBezTo>
                  <a:cubicBezTo>
                    <a:pt x="703" y="477"/>
                    <a:pt x="334" y="965"/>
                    <a:pt x="167" y="1596"/>
                  </a:cubicBezTo>
                  <a:cubicBezTo>
                    <a:pt x="0" y="2203"/>
                    <a:pt x="84" y="2787"/>
                    <a:pt x="560" y="3227"/>
                  </a:cubicBezTo>
                  <a:cubicBezTo>
                    <a:pt x="992" y="3609"/>
                    <a:pt x="1476" y="3847"/>
                    <a:pt x="2032" y="3847"/>
                  </a:cubicBezTo>
                  <a:cubicBezTo>
                    <a:pt x="2134" y="3847"/>
                    <a:pt x="2239" y="3839"/>
                    <a:pt x="2346" y="3822"/>
                  </a:cubicBezTo>
                  <a:cubicBezTo>
                    <a:pt x="3167" y="3691"/>
                    <a:pt x="4096" y="2941"/>
                    <a:pt x="4049" y="2013"/>
                  </a:cubicBezTo>
                  <a:cubicBezTo>
                    <a:pt x="4049" y="1275"/>
                    <a:pt x="3775" y="763"/>
                    <a:pt x="3227" y="405"/>
                  </a:cubicBezTo>
                  <a:cubicBezTo>
                    <a:pt x="2852" y="155"/>
                    <a:pt x="2458" y="0"/>
                    <a:pt x="2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2"/>
            <p:cNvSpPr/>
            <p:nvPr/>
          </p:nvSpPr>
          <p:spPr>
            <a:xfrm>
              <a:off x="4375208" y="3731642"/>
              <a:ext cx="145882" cy="140251"/>
            </a:xfrm>
            <a:custGeom>
              <a:avLst/>
              <a:gdLst/>
              <a:ahLst/>
              <a:cxnLst/>
              <a:rect l="l" t="t" r="r" b="b"/>
              <a:pathLst>
                <a:path w="3109" h="2989" extrusionOk="0">
                  <a:moveTo>
                    <a:pt x="1465" y="0"/>
                  </a:moveTo>
                  <a:cubicBezTo>
                    <a:pt x="810" y="0"/>
                    <a:pt x="1" y="655"/>
                    <a:pt x="25" y="1548"/>
                  </a:cubicBezTo>
                  <a:cubicBezTo>
                    <a:pt x="25" y="2370"/>
                    <a:pt x="679" y="2989"/>
                    <a:pt x="1549" y="2989"/>
                  </a:cubicBezTo>
                  <a:cubicBezTo>
                    <a:pt x="2394" y="2989"/>
                    <a:pt x="3108" y="2298"/>
                    <a:pt x="3108" y="1465"/>
                  </a:cubicBezTo>
                  <a:cubicBezTo>
                    <a:pt x="3108" y="643"/>
                    <a:pt x="2394" y="24"/>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2"/>
            <p:cNvSpPr/>
            <p:nvPr/>
          </p:nvSpPr>
          <p:spPr>
            <a:xfrm>
              <a:off x="4361835" y="3357153"/>
              <a:ext cx="144709" cy="144568"/>
            </a:xfrm>
            <a:custGeom>
              <a:avLst/>
              <a:gdLst/>
              <a:ahLst/>
              <a:cxnLst/>
              <a:rect l="l" t="t" r="r" b="b"/>
              <a:pathLst>
                <a:path w="3084" h="3081" extrusionOk="0">
                  <a:moveTo>
                    <a:pt x="1516" y="1"/>
                  </a:moveTo>
                  <a:cubicBezTo>
                    <a:pt x="1350" y="1"/>
                    <a:pt x="1185" y="32"/>
                    <a:pt x="1024" y="99"/>
                  </a:cubicBezTo>
                  <a:cubicBezTo>
                    <a:pt x="429" y="361"/>
                    <a:pt x="0" y="1242"/>
                    <a:pt x="119" y="1897"/>
                  </a:cubicBezTo>
                  <a:cubicBezTo>
                    <a:pt x="243" y="2585"/>
                    <a:pt x="848" y="3081"/>
                    <a:pt x="1549" y="3081"/>
                  </a:cubicBezTo>
                  <a:cubicBezTo>
                    <a:pt x="1588" y="3081"/>
                    <a:pt x="1627" y="3079"/>
                    <a:pt x="1667" y="3076"/>
                  </a:cubicBezTo>
                  <a:cubicBezTo>
                    <a:pt x="2500" y="3016"/>
                    <a:pt x="3084" y="2409"/>
                    <a:pt x="3084" y="1599"/>
                  </a:cubicBezTo>
                  <a:cubicBezTo>
                    <a:pt x="3084" y="1016"/>
                    <a:pt x="2691" y="385"/>
                    <a:pt x="2155" y="147"/>
                  </a:cubicBezTo>
                  <a:cubicBezTo>
                    <a:pt x="1947" y="53"/>
                    <a:pt x="1731" y="1"/>
                    <a:pt x="15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2"/>
            <p:cNvSpPr/>
            <p:nvPr/>
          </p:nvSpPr>
          <p:spPr>
            <a:xfrm>
              <a:off x="4471307" y="3577877"/>
              <a:ext cx="39696" cy="18675"/>
            </a:xfrm>
            <a:custGeom>
              <a:avLst/>
              <a:gdLst/>
              <a:ahLst/>
              <a:cxnLst/>
              <a:rect l="l" t="t" r="r" b="b"/>
              <a:pathLst>
                <a:path w="846" h="398" extrusionOk="0">
                  <a:moveTo>
                    <a:pt x="286" y="1"/>
                  </a:moveTo>
                  <a:cubicBezTo>
                    <a:pt x="262" y="1"/>
                    <a:pt x="239" y="2"/>
                    <a:pt x="215" y="3"/>
                  </a:cubicBezTo>
                  <a:cubicBezTo>
                    <a:pt x="96" y="3"/>
                    <a:pt x="1" y="63"/>
                    <a:pt x="1" y="205"/>
                  </a:cubicBezTo>
                  <a:cubicBezTo>
                    <a:pt x="1" y="336"/>
                    <a:pt x="84" y="384"/>
                    <a:pt x="215" y="396"/>
                  </a:cubicBezTo>
                  <a:cubicBezTo>
                    <a:pt x="228" y="397"/>
                    <a:pt x="242" y="397"/>
                    <a:pt x="255" y="397"/>
                  </a:cubicBezTo>
                  <a:cubicBezTo>
                    <a:pt x="455" y="397"/>
                    <a:pt x="645" y="315"/>
                    <a:pt x="846" y="170"/>
                  </a:cubicBezTo>
                  <a:cubicBezTo>
                    <a:pt x="657" y="43"/>
                    <a:pt x="467" y="1"/>
                    <a:pt x="286"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2"/>
            <p:cNvSpPr/>
            <p:nvPr/>
          </p:nvSpPr>
          <p:spPr>
            <a:xfrm>
              <a:off x="4242275" y="3528936"/>
              <a:ext cx="471524" cy="135137"/>
            </a:xfrm>
            <a:custGeom>
              <a:avLst/>
              <a:gdLst/>
              <a:ahLst/>
              <a:cxnLst/>
              <a:rect l="l" t="t" r="r" b="b"/>
              <a:pathLst>
                <a:path w="10049" h="2880" extrusionOk="0">
                  <a:moveTo>
                    <a:pt x="5722" y="1"/>
                  </a:moveTo>
                  <a:cubicBezTo>
                    <a:pt x="5611" y="1"/>
                    <a:pt x="5501" y="6"/>
                    <a:pt x="5394" y="22"/>
                  </a:cubicBezTo>
                  <a:cubicBezTo>
                    <a:pt x="4894" y="82"/>
                    <a:pt x="4405" y="129"/>
                    <a:pt x="3917" y="141"/>
                  </a:cubicBezTo>
                  <a:cubicBezTo>
                    <a:pt x="3048" y="177"/>
                    <a:pt x="2191" y="189"/>
                    <a:pt x="1322" y="213"/>
                  </a:cubicBezTo>
                  <a:cubicBezTo>
                    <a:pt x="1072" y="213"/>
                    <a:pt x="822" y="236"/>
                    <a:pt x="572" y="296"/>
                  </a:cubicBezTo>
                  <a:cubicBezTo>
                    <a:pt x="274" y="367"/>
                    <a:pt x="95" y="510"/>
                    <a:pt x="72" y="832"/>
                  </a:cubicBezTo>
                  <a:cubicBezTo>
                    <a:pt x="60" y="951"/>
                    <a:pt x="36" y="1070"/>
                    <a:pt x="36" y="1189"/>
                  </a:cubicBezTo>
                  <a:cubicBezTo>
                    <a:pt x="12" y="1641"/>
                    <a:pt x="0" y="2118"/>
                    <a:pt x="83" y="2582"/>
                  </a:cubicBezTo>
                  <a:cubicBezTo>
                    <a:pt x="119" y="2772"/>
                    <a:pt x="226" y="2868"/>
                    <a:pt x="417" y="2868"/>
                  </a:cubicBezTo>
                  <a:cubicBezTo>
                    <a:pt x="631" y="2868"/>
                    <a:pt x="834" y="2880"/>
                    <a:pt x="1024" y="2880"/>
                  </a:cubicBezTo>
                  <a:cubicBezTo>
                    <a:pt x="2500" y="2868"/>
                    <a:pt x="3953" y="2737"/>
                    <a:pt x="5417" y="2713"/>
                  </a:cubicBezTo>
                  <a:lnTo>
                    <a:pt x="8108" y="2713"/>
                  </a:lnTo>
                  <a:cubicBezTo>
                    <a:pt x="8537" y="2713"/>
                    <a:pt x="8989" y="2677"/>
                    <a:pt x="9418" y="2594"/>
                  </a:cubicBezTo>
                  <a:cubicBezTo>
                    <a:pt x="9644" y="2558"/>
                    <a:pt x="9835" y="2463"/>
                    <a:pt x="9882" y="2213"/>
                  </a:cubicBezTo>
                  <a:cubicBezTo>
                    <a:pt x="10001" y="1665"/>
                    <a:pt x="10025" y="1106"/>
                    <a:pt x="10049" y="546"/>
                  </a:cubicBezTo>
                  <a:cubicBezTo>
                    <a:pt x="10049" y="248"/>
                    <a:pt x="9930" y="141"/>
                    <a:pt x="9632" y="93"/>
                  </a:cubicBezTo>
                  <a:cubicBezTo>
                    <a:pt x="9501" y="70"/>
                    <a:pt x="9358" y="70"/>
                    <a:pt x="9227" y="70"/>
                  </a:cubicBezTo>
                  <a:cubicBezTo>
                    <a:pt x="8287" y="58"/>
                    <a:pt x="7334" y="34"/>
                    <a:pt x="6406" y="22"/>
                  </a:cubicBezTo>
                  <a:cubicBezTo>
                    <a:pt x="6175" y="22"/>
                    <a:pt x="5945" y="1"/>
                    <a:pt x="5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2"/>
            <p:cNvSpPr/>
            <p:nvPr/>
          </p:nvSpPr>
          <p:spPr>
            <a:xfrm>
              <a:off x="4222145" y="3515751"/>
              <a:ext cx="514599" cy="184640"/>
            </a:xfrm>
            <a:custGeom>
              <a:avLst/>
              <a:gdLst/>
              <a:ahLst/>
              <a:cxnLst/>
              <a:rect l="l" t="t" r="r" b="b"/>
              <a:pathLst>
                <a:path w="10967" h="3935" extrusionOk="0">
                  <a:moveTo>
                    <a:pt x="6151" y="282"/>
                  </a:moveTo>
                  <a:cubicBezTo>
                    <a:pt x="6374" y="282"/>
                    <a:pt x="6604" y="303"/>
                    <a:pt x="6835" y="303"/>
                  </a:cubicBezTo>
                  <a:cubicBezTo>
                    <a:pt x="7763" y="315"/>
                    <a:pt x="8716" y="339"/>
                    <a:pt x="9656" y="351"/>
                  </a:cubicBezTo>
                  <a:cubicBezTo>
                    <a:pt x="9787" y="351"/>
                    <a:pt x="9918" y="363"/>
                    <a:pt x="10049" y="374"/>
                  </a:cubicBezTo>
                  <a:cubicBezTo>
                    <a:pt x="10347" y="422"/>
                    <a:pt x="10454" y="529"/>
                    <a:pt x="10454" y="827"/>
                  </a:cubicBezTo>
                  <a:cubicBezTo>
                    <a:pt x="10442" y="1375"/>
                    <a:pt x="10418" y="1946"/>
                    <a:pt x="10311" y="2494"/>
                  </a:cubicBezTo>
                  <a:cubicBezTo>
                    <a:pt x="10264" y="2744"/>
                    <a:pt x="10073" y="2827"/>
                    <a:pt x="9847" y="2875"/>
                  </a:cubicBezTo>
                  <a:cubicBezTo>
                    <a:pt x="9418" y="2958"/>
                    <a:pt x="8966" y="2994"/>
                    <a:pt x="8537" y="2994"/>
                  </a:cubicBezTo>
                  <a:lnTo>
                    <a:pt x="5846" y="2994"/>
                  </a:lnTo>
                  <a:cubicBezTo>
                    <a:pt x="4382" y="3018"/>
                    <a:pt x="2929" y="3149"/>
                    <a:pt x="1453" y="3161"/>
                  </a:cubicBezTo>
                  <a:cubicBezTo>
                    <a:pt x="1263" y="3161"/>
                    <a:pt x="1060" y="3149"/>
                    <a:pt x="846" y="3149"/>
                  </a:cubicBezTo>
                  <a:cubicBezTo>
                    <a:pt x="655" y="3149"/>
                    <a:pt x="548" y="3053"/>
                    <a:pt x="512" y="2863"/>
                  </a:cubicBezTo>
                  <a:cubicBezTo>
                    <a:pt x="429" y="2399"/>
                    <a:pt x="441" y="1922"/>
                    <a:pt x="465" y="1470"/>
                  </a:cubicBezTo>
                  <a:cubicBezTo>
                    <a:pt x="465" y="1351"/>
                    <a:pt x="489" y="1232"/>
                    <a:pt x="501" y="1113"/>
                  </a:cubicBezTo>
                  <a:cubicBezTo>
                    <a:pt x="524" y="791"/>
                    <a:pt x="703" y="648"/>
                    <a:pt x="1001" y="577"/>
                  </a:cubicBezTo>
                  <a:cubicBezTo>
                    <a:pt x="1251" y="517"/>
                    <a:pt x="1501" y="494"/>
                    <a:pt x="1751" y="494"/>
                  </a:cubicBezTo>
                  <a:cubicBezTo>
                    <a:pt x="2620" y="470"/>
                    <a:pt x="3477" y="458"/>
                    <a:pt x="4346" y="422"/>
                  </a:cubicBezTo>
                  <a:cubicBezTo>
                    <a:pt x="4834" y="410"/>
                    <a:pt x="5323" y="363"/>
                    <a:pt x="5823" y="303"/>
                  </a:cubicBezTo>
                  <a:cubicBezTo>
                    <a:pt x="5930" y="287"/>
                    <a:pt x="6040" y="282"/>
                    <a:pt x="6151" y="282"/>
                  </a:cubicBezTo>
                  <a:close/>
                  <a:moveTo>
                    <a:pt x="7036" y="0"/>
                  </a:moveTo>
                  <a:cubicBezTo>
                    <a:pt x="6702" y="0"/>
                    <a:pt x="6368" y="2"/>
                    <a:pt x="6037" y="5"/>
                  </a:cubicBezTo>
                  <a:cubicBezTo>
                    <a:pt x="4846" y="17"/>
                    <a:pt x="3644" y="41"/>
                    <a:pt x="2453" y="136"/>
                  </a:cubicBezTo>
                  <a:cubicBezTo>
                    <a:pt x="1894" y="184"/>
                    <a:pt x="1322" y="220"/>
                    <a:pt x="786" y="374"/>
                  </a:cubicBezTo>
                  <a:cubicBezTo>
                    <a:pt x="465" y="482"/>
                    <a:pt x="251" y="696"/>
                    <a:pt x="179" y="1029"/>
                  </a:cubicBezTo>
                  <a:cubicBezTo>
                    <a:pt x="0" y="1720"/>
                    <a:pt x="60" y="2422"/>
                    <a:pt x="191" y="3101"/>
                  </a:cubicBezTo>
                  <a:cubicBezTo>
                    <a:pt x="286" y="3565"/>
                    <a:pt x="608" y="3803"/>
                    <a:pt x="1060" y="3875"/>
                  </a:cubicBezTo>
                  <a:cubicBezTo>
                    <a:pt x="1325" y="3917"/>
                    <a:pt x="1594" y="3934"/>
                    <a:pt x="1865" y="3934"/>
                  </a:cubicBezTo>
                  <a:cubicBezTo>
                    <a:pt x="2057" y="3934"/>
                    <a:pt x="2249" y="3925"/>
                    <a:pt x="2441" y="3911"/>
                  </a:cubicBezTo>
                  <a:cubicBezTo>
                    <a:pt x="3503" y="3811"/>
                    <a:pt x="4573" y="3720"/>
                    <a:pt x="5589" y="3720"/>
                  </a:cubicBezTo>
                  <a:cubicBezTo>
                    <a:pt x="5792" y="3720"/>
                    <a:pt x="5993" y="3724"/>
                    <a:pt x="6192" y="3732"/>
                  </a:cubicBezTo>
                  <a:cubicBezTo>
                    <a:pt x="7228" y="3696"/>
                    <a:pt x="8180" y="3673"/>
                    <a:pt x="9133" y="3577"/>
                  </a:cubicBezTo>
                  <a:cubicBezTo>
                    <a:pt x="9537" y="3530"/>
                    <a:pt x="9918" y="3470"/>
                    <a:pt x="10311" y="3375"/>
                  </a:cubicBezTo>
                  <a:cubicBezTo>
                    <a:pt x="10561" y="3315"/>
                    <a:pt x="10728" y="3172"/>
                    <a:pt x="10776" y="2899"/>
                  </a:cubicBezTo>
                  <a:cubicBezTo>
                    <a:pt x="10847" y="2422"/>
                    <a:pt x="10919" y="1958"/>
                    <a:pt x="10954" y="1482"/>
                  </a:cubicBezTo>
                  <a:cubicBezTo>
                    <a:pt x="10966" y="1244"/>
                    <a:pt x="10954" y="982"/>
                    <a:pt x="10883" y="732"/>
                  </a:cubicBezTo>
                  <a:cubicBezTo>
                    <a:pt x="10776" y="374"/>
                    <a:pt x="10561" y="136"/>
                    <a:pt x="10180" y="101"/>
                  </a:cubicBezTo>
                  <a:cubicBezTo>
                    <a:pt x="9942" y="65"/>
                    <a:pt x="9704" y="17"/>
                    <a:pt x="9466" y="17"/>
                  </a:cubicBezTo>
                  <a:cubicBezTo>
                    <a:pt x="8658" y="9"/>
                    <a:pt x="7844" y="0"/>
                    <a:pt x="7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2"/>
            <p:cNvSpPr/>
            <p:nvPr/>
          </p:nvSpPr>
          <p:spPr>
            <a:xfrm>
              <a:off x="4375208" y="3697388"/>
              <a:ext cx="183842" cy="179103"/>
            </a:xfrm>
            <a:custGeom>
              <a:avLst/>
              <a:gdLst/>
              <a:ahLst/>
              <a:cxnLst/>
              <a:rect l="l" t="t" r="r" b="b"/>
              <a:pathLst>
                <a:path w="3918" h="3817" extrusionOk="0">
                  <a:moveTo>
                    <a:pt x="1745" y="290"/>
                  </a:moveTo>
                  <a:cubicBezTo>
                    <a:pt x="1751" y="290"/>
                    <a:pt x="1757" y="290"/>
                    <a:pt x="1763" y="290"/>
                  </a:cubicBezTo>
                  <a:cubicBezTo>
                    <a:pt x="2692" y="302"/>
                    <a:pt x="3406" y="933"/>
                    <a:pt x="3406" y="1742"/>
                  </a:cubicBezTo>
                  <a:cubicBezTo>
                    <a:pt x="3406" y="2592"/>
                    <a:pt x="2704" y="3278"/>
                    <a:pt x="1868" y="3278"/>
                  </a:cubicBezTo>
                  <a:cubicBezTo>
                    <a:pt x="1861" y="3278"/>
                    <a:pt x="1853" y="3278"/>
                    <a:pt x="1846" y="3278"/>
                  </a:cubicBezTo>
                  <a:cubicBezTo>
                    <a:pt x="977" y="3278"/>
                    <a:pt x="322" y="2659"/>
                    <a:pt x="322" y="1837"/>
                  </a:cubicBezTo>
                  <a:cubicBezTo>
                    <a:pt x="299" y="941"/>
                    <a:pt x="1082" y="290"/>
                    <a:pt x="1745" y="290"/>
                  </a:cubicBezTo>
                  <a:close/>
                  <a:moveTo>
                    <a:pt x="2096" y="1"/>
                  </a:moveTo>
                  <a:cubicBezTo>
                    <a:pt x="1825" y="1"/>
                    <a:pt x="1550" y="52"/>
                    <a:pt x="1275" y="135"/>
                  </a:cubicBezTo>
                  <a:cubicBezTo>
                    <a:pt x="513" y="361"/>
                    <a:pt x="1" y="1183"/>
                    <a:pt x="72" y="1957"/>
                  </a:cubicBezTo>
                  <a:cubicBezTo>
                    <a:pt x="120" y="2373"/>
                    <a:pt x="298" y="2730"/>
                    <a:pt x="513" y="3052"/>
                  </a:cubicBezTo>
                  <a:cubicBezTo>
                    <a:pt x="870" y="3545"/>
                    <a:pt x="1329" y="3817"/>
                    <a:pt x="1914" y="3817"/>
                  </a:cubicBezTo>
                  <a:cubicBezTo>
                    <a:pt x="1992" y="3817"/>
                    <a:pt x="2073" y="3812"/>
                    <a:pt x="2156" y="3802"/>
                  </a:cubicBezTo>
                  <a:cubicBezTo>
                    <a:pt x="3120" y="3671"/>
                    <a:pt x="3918" y="2671"/>
                    <a:pt x="3906" y="1421"/>
                  </a:cubicBezTo>
                  <a:cubicBezTo>
                    <a:pt x="3894" y="1064"/>
                    <a:pt x="3608" y="611"/>
                    <a:pt x="3120" y="302"/>
                  </a:cubicBezTo>
                  <a:cubicBezTo>
                    <a:pt x="2791" y="87"/>
                    <a:pt x="2447" y="1"/>
                    <a:pt x="20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2"/>
            <p:cNvSpPr/>
            <p:nvPr/>
          </p:nvSpPr>
          <p:spPr>
            <a:xfrm>
              <a:off x="4361835" y="3321351"/>
              <a:ext cx="192195" cy="180558"/>
            </a:xfrm>
            <a:custGeom>
              <a:avLst/>
              <a:gdLst/>
              <a:ahLst/>
              <a:cxnLst/>
              <a:rect l="l" t="t" r="r" b="b"/>
              <a:pathLst>
                <a:path w="4096" h="3848" extrusionOk="0">
                  <a:moveTo>
                    <a:pt x="1847" y="320"/>
                  </a:moveTo>
                  <a:cubicBezTo>
                    <a:pt x="2051" y="320"/>
                    <a:pt x="2255" y="368"/>
                    <a:pt x="2453" y="457"/>
                  </a:cubicBezTo>
                  <a:cubicBezTo>
                    <a:pt x="2989" y="696"/>
                    <a:pt x="3381" y="1339"/>
                    <a:pt x="3381" y="1922"/>
                  </a:cubicBezTo>
                  <a:cubicBezTo>
                    <a:pt x="3381" y="2720"/>
                    <a:pt x="2798" y="3327"/>
                    <a:pt x="1965" y="3386"/>
                  </a:cubicBezTo>
                  <a:cubicBezTo>
                    <a:pt x="1924" y="3390"/>
                    <a:pt x="1884" y="3391"/>
                    <a:pt x="1844" y="3391"/>
                  </a:cubicBezTo>
                  <a:cubicBezTo>
                    <a:pt x="1144" y="3391"/>
                    <a:pt x="541" y="2907"/>
                    <a:pt x="417" y="2220"/>
                  </a:cubicBezTo>
                  <a:cubicBezTo>
                    <a:pt x="310" y="1589"/>
                    <a:pt x="726" y="708"/>
                    <a:pt x="1322" y="434"/>
                  </a:cubicBezTo>
                  <a:cubicBezTo>
                    <a:pt x="1493" y="356"/>
                    <a:pt x="1670" y="320"/>
                    <a:pt x="1847" y="320"/>
                  </a:cubicBezTo>
                  <a:close/>
                  <a:moveTo>
                    <a:pt x="2062" y="1"/>
                  </a:moveTo>
                  <a:cubicBezTo>
                    <a:pt x="1805" y="1"/>
                    <a:pt x="1542" y="61"/>
                    <a:pt x="1274" y="196"/>
                  </a:cubicBezTo>
                  <a:cubicBezTo>
                    <a:pt x="703" y="469"/>
                    <a:pt x="345" y="969"/>
                    <a:pt x="167" y="1589"/>
                  </a:cubicBezTo>
                  <a:cubicBezTo>
                    <a:pt x="0" y="2196"/>
                    <a:pt x="83" y="2779"/>
                    <a:pt x="560" y="3232"/>
                  </a:cubicBezTo>
                  <a:cubicBezTo>
                    <a:pt x="999" y="3609"/>
                    <a:pt x="1490" y="3847"/>
                    <a:pt x="2057" y="3847"/>
                  </a:cubicBezTo>
                  <a:cubicBezTo>
                    <a:pt x="2151" y="3847"/>
                    <a:pt x="2247" y="3841"/>
                    <a:pt x="2346" y="3827"/>
                  </a:cubicBezTo>
                  <a:cubicBezTo>
                    <a:pt x="3167" y="3684"/>
                    <a:pt x="4096" y="2946"/>
                    <a:pt x="4048" y="2005"/>
                  </a:cubicBezTo>
                  <a:cubicBezTo>
                    <a:pt x="4048" y="1279"/>
                    <a:pt x="3798" y="755"/>
                    <a:pt x="3227" y="398"/>
                  </a:cubicBezTo>
                  <a:cubicBezTo>
                    <a:pt x="2855" y="150"/>
                    <a:pt x="2466" y="1"/>
                    <a:pt x="2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2"/>
            <p:cNvSpPr/>
            <p:nvPr/>
          </p:nvSpPr>
          <p:spPr>
            <a:xfrm>
              <a:off x="4394204" y="3714249"/>
              <a:ext cx="145835" cy="140298"/>
            </a:xfrm>
            <a:custGeom>
              <a:avLst/>
              <a:gdLst/>
              <a:ahLst/>
              <a:cxnLst/>
              <a:rect l="l" t="t" r="r" b="b"/>
              <a:pathLst>
                <a:path w="3108" h="2990" extrusionOk="0">
                  <a:moveTo>
                    <a:pt x="1465" y="1"/>
                  </a:moveTo>
                  <a:cubicBezTo>
                    <a:pt x="810" y="1"/>
                    <a:pt x="0" y="656"/>
                    <a:pt x="24" y="1548"/>
                  </a:cubicBezTo>
                  <a:cubicBezTo>
                    <a:pt x="24" y="2358"/>
                    <a:pt x="679" y="2989"/>
                    <a:pt x="1548" y="2989"/>
                  </a:cubicBezTo>
                  <a:cubicBezTo>
                    <a:pt x="2394" y="2989"/>
                    <a:pt x="3108" y="2287"/>
                    <a:pt x="3108" y="1453"/>
                  </a:cubicBezTo>
                  <a:cubicBezTo>
                    <a:pt x="3108" y="644"/>
                    <a:pt x="2394" y="13"/>
                    <a:pt x="14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2"/>
            <p:cNvSpPr/>
            <p:nvPr/>
          </p:nvSpPr>
          <p:spPr>
            <a:xfrm>
              <a:off x="4375771" y="3336179"/>
              <a:ext cx="144756" cy="144334"/>
            </a:xfrm>
            <a:custGeom>
              <a:avLst/>
              <a:gdLst/>
              <a:ahLst/>
              <a:cxnLst/>
              <a:rect l="l" t="t" r="r" b="b"/>
              <a:pathLst>
                <a:path w="3085" h="3076" extrusionOk="0">
                  <a:moveTo>
                    <a:pt x="1525" y="0"/>
                  </a:moveTo>
                  <a:cubicBezTo>
                    <a:pt x="1356" y="0"/>
                    <a:pt x="1188" y="31"/>
                    <a:pt x="1025" y="94"/>
                  </a:cubicBezTo>
                  <a:cubicBezTo>
                    <a:pt x="429" y="368"/>
                    <a:pt x="1" y="1249"/>
                    <a:pt x="120" y="1904"/>
                  </a:cubicBezTo>
                  <a:cubicBezTo>
                    <a:pt x="244" y="2591"/>
                    <a:pt x="847" y="3075"/>
                    <a:pt x="1547" y="3075"/>
                  </a:cubicBezTo>
                  <a:cubicBezTo>
                    <a:pt x="1587" y="3075"/>
                    <a:pt x="1627" y="3074"/>
                    <a:pt x="1668" y="3070"/>
                  </a:cubicBezTo>
                  <a:cubicBezTo>
                    <a:pt x="2501" y="3011"/>
                    <a:pt x="3084" y="2404"/>
                    <a:pt x="3084" y="1606"/>
                  </a:cubicBezTo>
                  <a:cubicBezTo>
                    <a:pt x="3084" y="1023"/>
                    <a:pt x="2692" y="380"/>
                    <a:pt x="2156" y="141"/>
                  </a:cubicBezTo>
                  <a:cubicBezTo>
                    <a:pt x="1950" y="49"/>
                    <a:pt x="1737" y="0"/>
                    <a:pt x="1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9" name="Google Shape;1719;p42"/>
          <p:cNvGrpSpPr/>
          <p:nvPr/>
        </p:nvGrpSpPr>
        <p:grpSpPr>
          <a:xfrm flipH="1">
            <a:off x="7594166" y="866348"/>
            <a:ext cx="822200" cy="963825"/>
            <a:chOff x="966049" y="2642092"/>
            <a:chExt cx="822200" cy="963825"/>
          </a:xfrm>
        </p:grpSpPr>
        <p:sp>
          <p:nvSpPr>
            <p:cNvPr id="1720" name="Google Shape;1720;p42"/>
            <p:cNvSpPr/>
            <p:nvPr/>
          </p:nvSpPr>
          <p:spPr>
            <a:xfrm flipH="1">
              <a:off x="1666912" y="3467651"/>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1" name="Google Shape;1721;p42"/>
            <p:cNvGrpSpPr/>
            <p:nvPr/>
          </p:nvGrpSpPr>
          <p:grpSpPr>
            <a:xfrm>
              <a:off x="966049" y="2642092"/>
              <a:ext cx="822194" cy="963825"/>
              <a:chOff x="984299" y="2659042"/>
              <a:chExt cx="822194" cy="963825"/>
            </a:xfrm>
          </p:grpSpPr>
          <p:sp>
            <p:nvSpPr>
              <p:cNvPr id="1722" name="Google Shape;1722;p42"/>
              <p:cNvSpPr/>
              <p:nvPr/>
            </p:nvSpPr>
            <p:spPr>
              <a:xfrm flipH="1">
                <a:off x="984299" y="2699189"/>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2"/>
              <p:cNvSpPr/>
              <p:nvPr/>
            </p:nvSpPr>
            <p:spPr>
              <a:xfrm flipH="1">
                <a:off x="999429" y="2659042"/>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2"/>
              <p:cNvSpPr/>
              <p:nvPr/>
            </p:nvSpPr>
            <p:spPr>
              <a:xfrm flipH="1">
                <a:off x="1052507" y="2783662"/>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2"/>
              <p:cNvSpPr/>
              <p:nvPr/>
            </p:nvSpPr>
            <p:spPr>
              <a:xfrm flipH="1">
                <a:off x="1543851" y="3344590"/>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2"/>
              <p:cNvSpPr/>
              <p:nvPr/>
            </p:nvSpPr>
            <p:spPr>
              <a:xfrm flipH="1">
                <a:off x="984316" y="2659054"/>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27" name="Google Shape;1727;p42"/>
          <p:cNvGrpSpPr/>
          <p:nvPr/>
        </p:nvGrpSpPr>
        <p:grpSpPr>
          <a:xfrm rot="-1059618" flipH="1">
            <a:off x="1919408" y="3478057"/>
            <a:ext cx="434227" cy="330249"/>
            <a:chOff x="5841679" y="4053505"/>
            <a:chExt cx="278328" cy="211668"/>
          </a:xfrm>
        </p:grpSpPr>
        <p:sp>
          <p:nvSpPr>
            <p:cNvPr id="1728" name="Google Shape;1728;p42"/>
            <p:cNvSpPr/>
            <p:nvPr/>
          </p:nvSpPr>
          <p:spPr>
            <a:xfrm>
              <a:off x="5851505" y="4063317"/>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2"/>
            <p:cNvSpPr/>
            <p:nvPr/>
          </p:nvSpPr>
          <p:spPr>
            <a:xfrm>
              <a:off x="5841679" y="4053505"/>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2"/>
            <p:cNvSpPr/>
            <p:nvPr/>
          </p:nvSpPr>
          <p:spPr>
            <a:xfrm>
              <a:off x="5851505" y="4184955"/>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2"/>
            <p:cNvSpPr/>
            <p:nvPr/>
          </p:nvSpPr>
          <p:spPr>
            <a:xfrm>
              <a:off x="5841679" y="4175143"/>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15750" y="702783"/>
            <a:ext cx="5989761" cy="433367"/>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just" defTabSz="685800">
              <a:lnSpc>
                <a:spcPct val="120000"/>
              </a:lnSpc>
              <a:buClrTx/>
            </a:pPr>
            <a:r>
              <a:rPr lang="en-US" sz="1800" kern="1200" dirty="0">
                <a:solidFill>
                  <a:srgbClr val="FF0000"/>
                </a:solidFill>
                <a:latin typeface="Arial" panose="020B0604020202020204" pitchFamily="34" charset="0"/>
                <a:cs typeface="Arial" panose="020B0604020202020204" pitchFamily="34" charset="0"/>
              </a:rPr>
              <a:t>3.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Hãy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cho</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biết</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dữ</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nào</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đây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thuộc</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loại</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A"/>
              <p:cNvSpPr/>
              <p:nvPr/>
            </p:nvSpPr>
            <p:spPr>
              <a:xfrm>
                <a:off x="1415750" y="1422860"/>
                <a:ext cx="6217920" cy="54864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lnSpc>
                    <a:spcPct val="120000"/>
                  </a:lnSpc>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S</m:t>
                      </m:r>
                      <m:r>
                        <m:rPr>
                          <m:nor/>
                        </m:rPr>
                        <a:rPr lang="en-US" sz="1800">
                          <a:latin typeface="Arial" panose="020B0604020202020204" pitchFamily="34" charset="0"/>
                          <a:cs typeface="Arial" panose="020B0604020202020204" pitchFamily="34" charset="0"/>
                        </a:rPr>
                        <m:t>ố </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ă</m:t>
                      </m:r>
                      <m:r>
                        <m:rPr>
                          <m:nor/>
                        </m:rPr>
                        <a:rPr lang="en-US" sz="1800">
                          <a:latin typeface="Arial" panose="020B0604020202020204" pitchFamily="34" charset="0"/>
                          <a:cs typeface="Arial" panose="020B0604020202020204" pitchFamily="34" charset="0"/>
                        </a:rPr>
                        <m:t>m</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ngo</m:t>
                      </m:r>
                      <m:r>
                        <m:rPr>
                          <m:nor/>
                        </m:rPr>
                        <a:rPr lang="en-US" sz="1800">
                          <a:latin typeface="Arial" panose="020B0604020202020204" pitchFamily="34" charset="0"/>
                          <a:cs typeface="Arial" panose="020B0604020202020204" pitchFamily="34" charset="0"/>
                        </a:rPr>
                        <m:t>ạ</m:t>
                      </m:r>
                      <m:r>
                        <m:rPr>
                          <m:nor/>
                        </m:rPr>
                        <a:rPr lang="en-US" sz="1800">
                          <a:latin typeface="Arial" panose="020B0604020202020204" pitchFamily="34" charset="0"/>
                          <a:cs typeface="Arial" panose="020B0604020202020204" pitchFamily="34" charset="0"/>
                        </a:rPr>
                        <m:t>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ng</m:t>
                      </m:r>
                      <m:r>
                        <m:rPr>
                          <m:nor/>
                        </m:rPr>
                        <a:rPr lang="en-US" sz="1800">
                          <a:latin typeface="Arial" panose="020B0604020202020204" pitchFamily="34" charset="0"/>
                          <a:cs typeface="Arial" panose="020B0604020202020204" pitchFamily="34" charset="0"/>
                        </a:rPr>
                        <m:t>ữ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á</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b</m:t>
                      </m:r>
                      <m:r>
                        <m:rPr>
                          <m:nor/>
                        </m:rPr>
                        <a:rPr lang="en-US" sz="1800">
                          <a:latin typeface="Arial" panose="020B0604020202020204" pitchFamily="34" charset="0"/>
                          <a:cs typeface="Arial" panose="020B0604020202020204" pitchFamily="34" charset="0"/>
                        </a:rPr>
                        <m:t>ạ</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trong</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l</m:t>
                      </m:r>
                      <m:r>
                        <m:rPr>
                          <m:nor/>
                        </m:rPr>
                        <a:rPr lang="en-US" sz="1800">
                          <a:latin typeface="Arial" panose="020B0604020202020204" pitchFamily="34" charset="0"/>
                          <a:cs typeface="Arial" panose="020B0604020202020204" pitchFamily="34" charset="0"/>
                        </a:rPr>
                        <m:t>ớ</m:t>
                      </m:r>
                      <m:r>
                        <m:rPr>
                          <m:nor/>
                        </m:rPr>
                        <a:rPr lang="en-US" sz="1800">
                          <a:latin typeface="Arial" panose="020B0604020202020204" pitchFamily="34" charset="0"/>
                          <a:cs typeface="Arial" panose="020B0604020202020204" pitchFamily="34" charset="0"/>
                        </a:rPr>
                        <m:t>p</m:t>
                      </m:r>
                    </m:oMath>
                  </m:oMathPara>
                </a14:m>
                <a:endParaRPr lang="en-US" sz="1800" dirty="0">
                  <a:latin typeface="Arial" panose="020B0604020202020204" pitchFamily="34" charset="0"/>
                  <a:cs typeface="Arial" panose="020B0604020202020204" pitchFamily="34" charset="0"/>
                </a:endParaRPr>
              </a:p>
            </p:txBody>
          </p:sp>
        </mc:Choice>
        <mc:Fallback xmlns="">
          <p:sp>
            <p:nvSpPr>
              <p:cNvPr id="13" name="A"/>
              <p:cNvSpPr>
                <a:spLocks noRot="1" noChangeAspect="1" noMove="1" noResize="1" noEditPoints="1" noAdjustHandles="1" noChangeArrowheads="1" noChangeShapeType="1" noTextEdit="1"/>
              </p:cNvSpPr>
              <p:nvPr/>
            </p:nvSpPr>
            <p:spPr>
              <a:xfrm>
                <a:off x="1415750" y="1422860"/>
                <a:ext cx="6217920" cy="54864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B"/>
              <p:cNvSpPr/>
              <p:nvPr/>
            </p:nvSpPr>
            <p:spPr>
              <a:xfrm>
                <a:off x="1389216" y="4303185"/>
                <a:ext cx="621792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lnSpc>
                    <a:spcPct val="120000"/>
                  </a:lnSpc>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ê</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á</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à</m:t>
                      </m:r>
                      <m:r>
                        <m:rPr>
                          <m:nor/>
                        </m:rPr>
                        <a:rPr lang="en-US" sz="1800">
                          <a:latin typeface="Arial" panose="020B0604020202020204" pitchFamily="34" charset="0"/>
                          <a:cs typeface="Arial" panose="020B0604020202020204" pitchFamily="34" charset="0"/>
                        </a:rPr>
                        <m:t>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tinh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trong</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ệ </m:t>
                      </m:r>
                      <m:r>
                        <m:rPr>
                          <m:nor/>
                        </m:rPr>
                        <a:rPr lang="en-US" sz="1800">
                          <a:latin typeface="Arial" panose="020B0604020202020204" pitchFamily="34" charset="0"/>
                          <a:cs typeface="Arial" panose="020B0604020202020204" pitchFamily="34" charset="0"/>
                        </a:rPr>
                        <m:t>M</m:t>
                      </m:r>
                      <m:r>
                        <m:rPr>
                          <m:nor/>
                        </m:rPr>
                        <a:rPr lang="en-US" sz="1800">
                          <a:latin typeface="Arial" panose="020B0604020202020204" pitchFamily="34" charset="0"/>
                          <a:cs typeface="Arial" panose="020B0604020202020204" pitchFamily="34" charset="0"/>
                        </a:rPr>
                        <m:t>ặ</m:t>
                      </m:r>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Tr</m:t>
                      </m:r>
                      <m:r>
                        <m:rPr>
                          <m:nor/>
                        </m:rPr>
                        <a:rPr lang="en-US" sz="1800">
                          <a:latin typeface="Arial" panose="020B0604020202020204" pitchFamily="34" charset="0"/>
                          <a:cs typeface="Arial" panose="020B0604020202020204" pitchFamily="34" charset="0"/>
                        </a:rPr>
                        <m:t>ờ</m:t>
                      </m:r>
                      <m:r>
                        <m:rPr>
                          <m:nor/>
                        </m:rPr>
                        <a:rPr lang="en-US" sz="1800">
                          <a:latin typeface="Arial" panose="020B0604020202020204" pitchFamily="34" charset="0"/>
                          <a:cs typeface="Arial" panose="020B0604020202020204" pitchFamily="34" charset="0"/>
                        </a:rPr>
                        <m:t>i</m:t>
                      </m:r>
                    </m:oMath>
                  </m:oMathPara>
                </a14:m>
                <a:endParaRPr lang="en-US" sz="1800" dirty="0">
                  <a:latin typeface="Arial" panose="020B0604020202020204" pitchFamily="34" charset="0"/>
                  <a:cs typeface="Arial" panose="020B0604020202020204" pitchFamily="34" charset="0"/>
                </a:endParaRPr>
              </a:p>
            </p:txBody>
          </p:sp>
        </mc:Choice>
        <mc:Fallback xmlns="">
          <p:sp>
            <p:nvSpPr>
              <p:cNvPr id="14" name="B"/>
              <p:cNvSpPr>
                <a:spLocks noRot="1" noChangeAspect="1" noMove="1" noResize="1" noEditPoints="1" noAdjustHandles="1" noChangeArrowheads="1" noChangeShapeType="1" noTextEdit="1"/>
              </p:cNvSpPr>
              <p:nvPr/>
            </p:nvSpPr>
            <p:spPr>
              <a:xfrm>
                <a:off x="1389216" y="4303185"/>
                <a:ext cx="621792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
              <p:cNvSpPr/>
              <p:nvPr/>
            </p:nvSpPr>
            <p:spPr>
              <a:xfrm>
                <a:off x="1415748" y="2144890"/>
                <a:ext cx="6217920" cy="91440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lnSpc>
                    <a:spcPct val="120000"/>
                  </a:lnSpc>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Đá</m:t>
                      </m:r>
                      <m:r>
                        <m:rPr>
                          <m:nor/>
                        </m:rPr>
                        <a:rPr lang="en-US" sz="1800">
                          <a:latin typeface="Arial" panose="020B0604020202020204" pitchFamily="34" charset="0"/>
                          <a:cs typeface="Arial" panose="020B0604020202020204" pitchFamily="34" charset="0"/>
                        </a:rPr>
                        <m:t>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gi</m:t>
                      </m:r>
                      <m:r>
                        <m:rPr>
                          <m:nor/>
                        </m:rPr>
                        <a:rPr lang="en-US" sz="1800">
                          <a:latin typeface="Arial" panose="020B0604020202020204" pitchFamily="34" charset="0"/>
                          <a:cs typeface="Arial" panose="020B0604020202020204" pitchFamily="34" charset="0"/>
                        </a:rPr>
                        <m:t>á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sinh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v</m:t>
                      </m:r>
                      <m:r>
                        <m:rPr>
                          <m:nor/>
                        </m:rPr>
                        <a:rPr lang="en-US" sz="1800">
                          <a:latin typeface="Arial" panose="020B0604020202020204" pitchFamily="34" charset="0"/>
                          <a:cs typeface="Arial" panose="020B0604020202020204" pitchFamily="34" charset="0"/>
                        </a:rPr>
                        <m:t>ề </m:t>
                      </m:r>
                      <m:r>
                        <m:rPr>
                          <m:nor/>
                        </m:rPr>
                        <a:rPr lang="en-US" sz="1800">
                          <a:latin typeface="Arial" panose="020B0604020202020204" pitchFamily="34" charset="0"/>
                          <a:cs typeface="Arial" panose="020B0604020202020204" pitchFamily="34" charset="0"/>
                        </a:rPr>
                        <m:t>m</m:t>
                      </m:r>
                      <m:r>
                        <m:rPr>
                          <m:nor/>
                        </m:rPr>
                        <a:rPr lang="en-US" sz="1800">
                          <a:latin typeface="Arial" panose="020B0604020202020204" pitchFamily="34" charset="0"/>
                          <a:cs typeface="Arial" panose="020B0604020202020204" pitchFamily="34" charset="0"/>
                        </a:rPr>
                        <m:t>ứ</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độ </m:t>
                      </m:r>
                      <m:r>
                        <m:rPr>
                          <m:nor/>
                        </m:rPr>
                        <a:rPr lang="en-US" sz="1800">
                          <a:latin typeface="Arial" panose="020B0604020202020204" pitchFamily="34" charset="0"/>
                          <a:cs typeface="Arial" panose="020B0604020202020204" pitchFamily="34" charset="0"/>
                        </a:rPr>
                        <m:t>ph</m:t>
                      </m:r>
                      <m:r>
                        <m:rPr>
                          <m:nor/>
                        </m:rPr>
                        <a:rPr lang="en-US" sz="1800">
                          <a:latin typeface="Arial" panose="020B0604020202020204" pitchFamily="34" charset="0"/>
                          <a:cs typeface="Arial" panose="020B0604020202020204" pitchFamily="34" charset="0"/>
                        </a:rPr>
                        <m:t>ù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ợ</m:t>
                      </m:r>
                      <m:r>
                        <m:rPr>
                          <m:nor/>
                        </m:rPr>
                        <a:rPr lang="en-US" sz="1800">
                          <a:latin typeface="Arial" panose="020B0604020202020204" pitchFamily="34" charset="0"/>
                          <a:cs typeface="Arial" panose="020B0604020202020204" pitchFamily="34" charset="0"/>
                        </a:rPr>
                        <m:t>p</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đề </m:t>
                      </m:r>
                      <m:r>
                        <m:rPr>
                          <m:nor/>
                        </m:rPr>
                        <a:rPr lang="en-US" sz="1800">
                          <a:latin typeface="Arial" panose="020B0604020202020204" pitchFamily="34" charset="0"/>
                          <a:cs typeface="Arial" panose="020B0604020202020204" pitchFamily="34" charset="0"/>
                        </a:rPr>
                        <m:t>thi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k</m:t>
                      </m:r>
                      <m:r>
                        <m:rPr>
                          <m:nor/>
                        </m:rPr>
                        <a:rPr lang="en-US" sz="1800">
                          <a:latin typeface="Arial" panose="020B0604020202020204" pitchFamily="34" charset="0"/>
                          <a:cs typeface="Arial" panose="020B0604020202020204" pitchFamily="34" charset="0"/>
                        </a:rPr>
                        <m:t>ì </m:t>
                      </m:r>
                      <m:r>
                        <m:rPr>
                          <m:nor/>
                        </m:rPr>
                        <a:rPr lang="en-US" sz="1800">
                          <a:latin typeface="Arial" panose="020B0604020202020204" pitchFamily="34" charset="0"/>
                          <a:cs typeface="Arial" panose="020B0604020202020204" pitchFamily="34" charset="0"/>
                        </a:rPr>
                        <m:t>v</m:t>
                      </m:r>
                      <m:r>
                        <m:rPr>
                          <m:nor/>
                        </m:rPr>
                        <a:rPr lang="en-US" sz="1800">
                          <a:latin typeface="Arial" panose="020B0604020202020204" pitchFamily="34" charset="0"/>
                          <a:cs typeface="Arial" panose="020B0604020202020204" pitchFamily="34" charset="0"/>
                        </a:rPr>
                        <m:t>ớ</m:t>
                      </m:r>
                      <m:r>
                        <m:rPr>
                          <m:nor/>
                        </m:rPr>
                        <a:rPr lang="en-US" sz="1800">
                          <a:latin typeface="Arial" panose="020B0604020202020204" pitchFamily="34" charset="0"/>
                          <a:cs typeface="Arial" panose="020B0604020202020204" pitchFamily="34" charset="0"/>
                        </a:rPr>
                        <m:t>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á</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l</m:t>
                      </m:r>
                      <m:r>
                        <m:rPr>
                          <m:nor/>
                        </m:rPr>
                        <a:rPr lang="en-US" sz="1800">
                          <a:latin typeface="Arial" panose="020B0604020202020204" pitchFamily="34" charset="0"/>
                          <a:cs typeface="Arial" panose="020B0604020202020204" pitchFamily="34" charset="0"/>
                        </a:rPr>
                        <m:t>ự</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ừ </m:t>
                      </m:r>
                      <m:r>
                        <m:rPr>
                          <m:nor/>
                        </m:rPr>
                        <a:rPr lang="en-US" sz="1800">
                          <a:latin typeface="Arial" panose="020B0604020202020204" pitchFamily="34" charset="0"/>
                          <a:cs typeface="Arial" panose="020B0604020202020204" pitchFamily="34" charset="0"/>
                        </a:rPr>
                        <m:t>r</m:t>
                      </m:r>
                      <m:r>
                        <m:rPr>
                          <m:nor/>
                        </m:rPr>
                        <a:rPr lang="en-US" sz="1800">
                          <a:latin typeface="Arial" panose="020B0604020202020204" pitchFamily="34" charset="0"/>
                          <a:cs typeface="Arial" panose="020B0604020202020204" pitchFamily="34" charset="0"/>
                        </a:rPr>
                        <m:t>ấ</m:t>
                      </m:r>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kh</m:t>
                      </m:r>
                      <m:r>
                        <m:rPr>
                          <m:nor/>
                        </m:rPr>
                        <a:rPr lang="en-US" sz="1800">
                          <a:latin typeface="Arial" panose="020B0604020202020204" pitchFamily="34" charset="0"/>
                          <a:cs typeface="Arial" panose="020B0604020202020204" pitchFamily="34" charset="0"/>
                        </a:rPr>
                        <m:t>ó đế</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r</m:t>
                      </m:r>
                      <m:r>
                        <m:rPr>
                          <m:nor/>
                        </m:rPr>
                        <a:rPr lang="en-US" sz="1800">
                          <a:latin typeface="Arial" panose="020B0604020202020204" pitchFamily="34" charset="0"/>
                          <a:cs typeface="Arial" panose="020B0604020202020204" pitchFamily="34" charset="0"/>
                        </a:rPr>
                        <m:t>ấ</m:t>
                      </m:r>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d</m:t>
                      </m:r>
                      <m:r>
                        <m:rPr>
                          <m:nor/>
                        </m:rPr>
                        <a:rPr lang="en-US" sz="1800">
                          <a:latin typeface="Arial" panose="020B0604020202020204" pitchFamily="34" charset="0"/>
                          <a:cs typeface="Arial" panose="020B0604020202020204" pitchFamily="34" charset="0"/>
                        </a:rPr>
                        <m:t>ễ</m:t>
                      </m:r>
                    </m:oMath>
                  </m:oMathPara>
                </a14:m>
                <a:endParaRPr lang="en-US" sz="1800" dirty="0">
                  <a:latin typeface="Arial" panose="020B0604020202020204" pitchFamily="34" charset="0"/>
                  <a:cs typeface="Arial" panose="020B0604020202020204" pitchFamily="34" charset="0"/>
                </a:endParaRPr>
              </a:p>
            </p:txBody>
          </p:sp>
        </mc:Choice>
        <mc:Fallback xmlns="">
          <p:sp>
            <p:nvSpPr>
              <p:cNvPr id="15" name="C"/>
              <p:cNvSpPr>
                <a:spLocks noRot="1" noChangeAspect="1" noMove="1" noResize="1" noEditPoints="1" noAdjustHandles="1" noChangeArrowheads="1" noChangeShapeType="1" noTextEdit="1"/>
              </p:cNvSpPr>
              <p:nvPr/>
            </p:nvSpPr>
            <p:spPr>
              <a:xfrm>
                <a:off x="1415748" y="2144890"/>
                <a:ext cx="6217920" cy="91440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D"/>
              <p:cNvSpPr/>
              <p:nvPr/>
            </p:nvSpPr>
            <p:spPr>
              <a:xfrm>
                <a:off x="1389216" y="3212852"/>
                <a:ext cx="6217920" cy="91440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lnSpc>
                    <a:spcPct val="120000"/>
                  </a:lnSpc>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 </m:t>
                      </m:r>
                      <m:r>
                        <m:rPr>
                          <m:nor/>
                        </m:rPr>
                        <a:rPr lang="en-US" sz="1800">
                          <a:latin typeface="Arial" panose="020B0604020202020204" pitchFamily="34" charset="0"/>
                          <a:cs typeface="Arial" panose="020B0604020202020204" pitchFamily="34" charset="0"/>
                        </a:rPr>
                        <m:t>v</m:t>
                      </m:r>
                      <m:r>
                        <m:rPr>
                          <m:nor/>
                        </m:rPr>
                        <a:rPr lang="en-US" sz="1800">
                          <a:latin typeface="Arial" panose="020B0604020202020204" pitchFamily="34" charset="0"/>
                          <a:cs typeface="Arial" panose="020B0604020202020204" pitchFamily="34" charset="0"/>
                        </a:rPr>
                        <m:t>à </m:t>
                      </m:r>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ê</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á</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sinh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trong</m:t>
                      </m:r>
                      <m:r>
                        <m:rPr>
                          <m:nor/>
                        </m:rPr>
                        <a:rPr lang="en-US" sz="1800">
                          <a:latin typeface="Arial" panose="020B0604020202020204" pitchFamily="34" charset="0"/>
                          <a:cs typeface="Arial" panose="020B0604020202020204" pitchFamily="34" charset="0"/>
                        </a:rPr>
                        <m:t> độ</m:t>
                      </m:r>
                      <m:r>
                        <m:rPr>
                          <m:nor/>
                        </m:rPr>
                        <a:rPr lang="en-US" sz="1800">
                          <a:latin typeface="Arial" panose="020B0604020202020204" pitchFamily="34" charset="0"/>
                          <a:cs typeface="Arial" panose="020B0604020202020204" pitchFamily="34" charset="0"/>
                        </a:rPr>
                        <m:t>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tuy</m:t>
                      </m:r>
                      <m:r>
                        <m:rPr>
                          <m:nor/>
                        </m:rPr>
                        <a:rPr lang="en-US" sz="1800">
                          <a:latin typeface="Arial" panose="020B0604020202020204" pitchFamily="34" charset="0"/>
                          <a:cs typeface="Arial" panose="020B0604020202020204" pitchFamily="34" charset="0"/>
                        </a:rPr>
                        <m:t>ể</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sinh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gi</m:t>
                      </m:r>
                      <m:r>
                        <m:rPr>
                          <m:nor/>
                        </m:rPr>
                        <a:rPr lang="en-US" sz="1800">
                          <a:latin typeface="Arial" panose="020B0604020202020204" pitchFamily="34" charset="0"/>
                          <a:cs typeface="Arial" panose="020B0604020202020204" pitchFamily="34" charset="0"/>
                        </a:rPr>
                        <m:t>ỏ</m:t>
                      </m:r>
                      <m:r>
                        <m:rPr>
                          <m:nor/>
                        </m:rPr>
                        <a:rPr lang="en-US" sz="1800">
                          <a:latin typeface="Arial" panose="020B0604020202020204" pitchFamily="34" charset="0"/>
                          <a:cs typeface="Arial" panose="020B0604020202020204" pitchFamily="34" charset="0"/>
                        </a:rPr>
                        <m:t>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tr</m:t>
                      </m:r>
                      <m:r>
                        <m:rPr>
                          <m:nor/>
                        </m:rPr>
                        <a:rPr lang="en-US" sz="1800">
                          <a:latin typeface="Arial" panose="020B0604020202020204" pitchFamily="34" charset="0"/>
                          <a:cs typeface="Arial" panose="020B0604020202020204" pitchFamily="34" charset="0"/>
                        </a:rPr>
                        <m:t>ườ</m:t>
                      </m:r>
                      <m:r>
                        <m:rPr>
                          <m:nor/>
                        </m:rPr>
                        <a:rPr lang="en-US" sz="1800">
                          <a:latin typeface="Arial" panose="020B0604020202020204" pitchFamily="34" charset="0"/>
                          <a:cs typeface="Arial" panose="020B0604020202020204" pitchFamily="34" charset="0"/>
                        </a:rPr>
                        <m:t>ng</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tham</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d</m:t>
                      </m:r>
                      <m:r>
                        <m:rPr>
                          <m:nor/>
                        </m:rPr>
                        <a:rPr lang="en-US" sz="1800">
                          <a:latin typeface="Arial" panose="020B0604020202020204" pitchFamily="34" charset="0"/>
                          <a:cs typeface="Arial" panose="020B0604020202020204" pitchFamily="34" charset="0"/>
                        </a:rPr>
                        <m:t>ự </m:t>
                      </m:r>
                      <m:r>
                        <m:rPr>
                          <m:nor/>
                        </m:rPr>
                        <a:rPr lang="en-US" sz="1800">
                          <a:latin typeface="Arial" panose="020B0604020202020204" pitchFamily="34" charset="0"/>
                          <a:cs typeface="Arial" panose="020B0604020202020204" pitchFamily="34" charset="0"/>
                        </a:rPr>
                        <m:t>k</m:t>
                      </m:r>
                      <m:r>
                        <m:rPr>
                          <m:nor/>
                        </m:rPr>
                        <a:rPr lang="en-US" sz="1800">
                          <a:latin typeface="Arial" panose="020B0604020202020204" pitchFamily="34" charset="0"/>
                          <a:cs typeface="Arial" panose="020B0604020202020204" pitchFamily="34" charset="0"/>
                        </a:rPr>
                        <m:t>ì </m:t>
                      </m:r>
                      <m:r>
                        <m:rPr>
                          <m:nor/>
                        </m:rPr>
                        <a:rPr lang="en-US" sz="1800">
                          <a:latin typeface="Arial" panose="020B0604020202020204" pitchFamily="34" charset="0"/>
                          <a:cs typeface="Arial" panose="020B0604020202020204" pitchFamily="34" charset="0"/>
                        </a:rPr>
                        <m:t>thi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sinh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gi</m:t>
                      </m:r>
                      <m:r>
                        <m:rPr>
                          <m:nor/>
                        </m:rPr>
                        <a:rPr lang="en-US" sz="1800">
                          <a:latin typeface="Arial" panose="020B0604020202020204" pitchFamily="34" charset="0"/>
                          <a:cs typeface="Arial" panose="020B0604020202020204" pitchFamily="34" charset="0"/>
                        </a:rPr>
                        <m:t>ỏ</m:t>
                      </m:r>
                      <m:r>
                        <m:rPr>
                          <m:nor/>
                        </m:rPr>
                        <a:rPr lang="en-US" sz="1800">
                          <a:latin typeface="Arial" panose="020B0604020202020204" pitchFamily="34" charset="0"/>
                          <a:cs typeface="Arial" panose="020B0604020202020204" pitchFamily="34" charset="0"/>
                        </a:rPr>
                        <m:t>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ấ</m:t>
                      </m:r>
                      <m:r>
                        <m:rPr>
                          <m:nor/>
                        </m:rPr>
                        <a:rPr lang="en-US" sz="1800">
                          <a:latin typeface="Arial" panose="020B0604020202020204" pitchFamily="34" charset="0"/>
                          <a:cs typeface="Arial" panose="020B0604020202020204" pitchFamily="34" charset="0"/>
                        </a:rPr>
                        <m:t>p</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th</m:t>
                      </m:r>
                      <m:r>
                        <m:rPr>
                          <m:nor/>
                        </m:rPr>
                        <a:rPr lang="en-US" sz="1800">
                          <a:latin typeface="Arial" panose="020B0604020202020204" pitchFamily="34" charset="0"/>
                          <a:cs typeface="Arial" panose="020B0604020202020204" pitchFamily="34" charset="0"/>
                        </a:rPr>
                        <m:t>à</m:t>
                      </m:r>
                      <m:r>
                        <m:rPr>
                          <m:nor/>
                        </m:rPr>
                        <a:rPr lang="en-US" sz="1800">
                          <a:latin typeface="Arial" panose="020B0604020202020204" pitchFamily="34" charset="0"/>
                          <a:cs typeface="Arial" panose="020B0604020202020204" pitchFamily="34" charset="0"/>
                        </a:rPr>
                        <m:t>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ph</m:t>
                      </m:r>
                      <m:r>
                        <m:rPr>
                          <m:nor/>
                        </m:rPr>
                        <a:rPr lang="en-US" sz="1800">
                          <a:latin typeface="Arial" panose="020B0604020202020204" pitchFamily="34" charset="0"/>
                          <a:cs typeface="Arial" panose="020B0604020202020204" pitchFamily="34" charset="0"/>
                        </a:rPr>
                        <m:t>ố</m:t>
                      </m:r>
                    </m:oMath>
                  </m:oMathPara>
                </a14:m>
                <a:endParaRPr lang="en-US" sz="1800" dirty="0">
                  <a:latin typeface="Arial" panose="020B0604020202020204" pitchFamily="34" charset="0"/>
                  <a:cs typeface="Arial" panose="020B0604020202020204" pitchFamily="34" charset="0"/>
                </a:endParaRPr>
              </a:p>
            </p:txBody>
          </p:sp>
        </mc:Choice>
        <mc:Fallback xmlns="">
          <p:sp>
            <p:nvSpPr>
              <p:cNvPr id="16" name="D"/>
              <p:cNvSpPr>
                <a:spLocks noRot="1" noChangeAspect="1" noMove="1" noResize="1" noEditPoints="1" noAdjustHandles="1" noChangeArrowheads="1" noChangeShapeType="1" noTextEdit="1"/>
              </p:cNvSpPr>
              <p:nvPr/>
            </p:nvSpPr>
            <p:spPr>
              <a:xfrm>
                <a:off x="1389216" y="3212852"/>
                <a:ext cx="6217920" cy="91440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a:stretch>
              </a:blipFill>
            </p:spPr>
            <p:txBody>
              <a:bodyPr/>
              <a:lstStyle/>
              <a:p>
                <a:r>
                  <a:rPr 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p>
        </p:txBody>
      </p:sp>
      <p:pic>
        <p:nvPicPr>
          <p:cNvPr id="25"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7" name="Hexagon 26">
            <a:hlinkClick r:id="rId11" action="ppaction://hlinksldjump"/>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320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5"/>
                                        </p:tgtEl>
                                      </p:cBhvr>
                                    </p:animEffect>
                                    <p:animScale>
                                      <p:cBhvr>
                                        <p:cTn id="20" dur="250" autoRev="1" fill="hold"/>
                                        <p:tgtEl>
                                          <p:spTgt spid="1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2" fill="hold">
                            <p:stCondLst>
                              <p:cond delay="10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5" fill="hold">
                            <p:stCondLst>
                              <p:cond delay="20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8" fill="hold">
                            <p:stCondLst>
                              <p:cond delay="3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click.wav"/>
                                        </p:tgtEl>
                                      </p:cMediaNode>
                                    </p:audio>
                                  </p:subTnLst>
                                </p:cTn>
                              </p:par>
                            </p:childTnLst>
                          </p:cTn>
                        </p:par>
                        <p:par>
                          <p:cTn id="41" fill="hold">
                            <p:stCondLst>
                              <p:cond delay="4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par>
                          <p:cTn id="44" fill="hold">
                            <p:stCondLst>
                              <p:cond delay="5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par>
                          <p:cTn id="47" fill="hold">
                            <p:stCondLst>
                              <p:cond delay="6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0" fill="hold">
                            <p:stCondLst>
                              <p:cond delay="7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click.wav"/>
                                        </p:tgtEl>
                                      </p:cMediaNode>
                                    </p:audio>
                                  </p:subTnLst>
                                </p:cTn>
                              </p:par>
                            </p:childTnLst>
                          </p:cTn>
                        </p:par>
                        <p:par>
                          <p:cTn id="53" fill="hold">
                            <p:stCondLst>
                              <p:cond delay="8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click.wav"/>
                                        </p:tgtEl>
                                      </p:cMediaNode>
                                    </p:audio>
                                  </p:subTnLst>
                                </p:cTn>
                              </p:par>
                            </p:childTnLst>
                          </p:cTn>
                        </p:par>
                        <p:par>
                          <p:cTn id="56" fill="hold">
                            <p:stCondLst>
                              <p:cond delay="9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childTnLst>
                          </p:cTn>
                        </p:par>
                        <p:par>
                          <p:cTn id="59" fill="hold">
                            <p:stCondLst>
                              <p:cond delay="10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15750" y="182949"/>
            <a:ext cx="2280244" cy="342900"/>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just" defTabSz="685800">
              <a:lnSpc>
                <a:spcPct val="120000"/>
              </a:lnSpc>
              <a:buClrTx/>
            </a:pPr>
            <a:r>
              <a:rPr lang="en-US" sz="1800" kern="1200" dirty="0">
                <a:solidFill>
                  <a:srgbClr val="FF0000"/>
                </a:solidFill>
                <a:latin typeface="Arial" panose="020B0604020202020204" pitchFamily="34" charset="0"/>
                <a:cs typeface="Arial" panose="020B0604020202020204" pitchFamily="34" charset="0"/>
              </a:rPr>
              <a:t>4. </a:t>
            </a:r>
            <a:r>
              <a:rPr lang="en-GB" sz="1800" kern="1200" dirty="0">
                <a:solidFill>
                  <a:prstClr val="black"/>
                </a:solidFill>
                <a:latin typeface="Arial" panose="020B0604020202020204" pitchFamily="34" charset="0"/>
                <a:cs typeface="Arial" panose="020B0604020202020204" pitchFamily="34" charset="0"/>
              </a:rPr>
              <a:t>Cho </a:t>
            </a:r>
            <a:r>
              <a:rPr lang="en-GB" sz="1800" kern="1200" dirty="0" err="1">
                <a:solidFill>
                  <a:prstClr val="black"/>
                </a:solidFill>
                <a:latin typeface="Arial" panose="020B0604020202020204" pitchFamily="34" charset="0"/>
                <a:cs typeface="Arial" panose="020B0604020202020204" pitchFamily="34" charset="0"/>
              </a:rPr>
              <a:t>biểu</a:t>
            </a:r>
            <a:r>
              <a:rPr lang="en-GB" sz="1800" kern="1200" dirty="0">
                <a:solidFill>
                  <a:prstClr val="black"/>
                </a:solidFill>
                <a:latin typeface="Arial" panose="020B0604020202020204" pitchFamily="34" charset="0"/>
                <a:cs typeface="Arial" panose="020B0604020202020204" pitchFamily="34" charset="0"/>
              </a:rPr>
              <a:t> </a:t>
            </a:r>
            <a:r>
              <a:rPr lang="en-GB" sz="1800" kern="1200" dirty="0" err="1">
                <a:solidFill>
                  <a:prstClr val="black"/>
                </a:solidFill>
                <a:latin typeface="Arial" panose="020B0604020202020204" pitchFamily="34" charset="0"/>
                <a:cs typeface="Arial" panose="020B0604020202020204" pitchFamily="34" charset="0"/>
              </a:rPr>
              <a:t>đồ</a:t>
            </a:r>
            <a:r>
              <a:rPr lang="en-GB" sz="1800" kern="1200" dirty="0">
                <a:solidFill>
                  <a:prstClr val="black"/>
                </a:solidFill>
                <a:latin typeface="Arial" panose="020B0604020202020204" pitchFamily="34" charset="0"/>
                <a:cs typeface="Arial" panose="020B0604020202020204" pitchFamily="34" charset="0"/>
              </a:rPr>
              <a:t> </a:t>
            </a:r>
            <a:r>
              <a:rPr lang="en-GB" sz="1800" kern="1200" dirty="0" err="1">
                <a:solidFill>
                  <a:prstClr val="black"/>
                </a:solidFill>
                <a:latin typeface="Arial" panose="020B0604020202020204" pitchFamily="34" charset="0"/>
                <a:cs typeface="Arial" panose="020B0604020202020204" pitchFamily="34" charset="0"/>
              </a:rPr>
              <a:t>sau</a:t>
            </a:r>
            <a:r>
              <a:rPr lang="en-GB" sz="1800" kern="1200" dirty="0">
                <a:solidFill>
                  <a:prstClr val="black"/>
                </a:solidFill>
                <a:latin typeface="Arial" panose="020B0604020202020204" pitchFamily="34" charset="0"/>
                <a:cs typeface="Arial" panose="020B0604020202020204" pitchFamily="34" charset="0"/>
              </a:rPr>
              <a:t>:</a:t>
            </a:r>
            <a:endParaRPr lang="en-US" sz="1800" kern="1200" dirty="0">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A"/>
              <p:cNvSpPr/>
              <p:nvPr/>
            </p:nvSpPr>
            <p:spPr>
              <a:xfrm>
                <a:off x="1180590" y="4052457"/>
                <a:ext cx="3257549" cy="424571"/>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67 </m:t>
                      </m:r>
                      <m:r>
                        <m:rPr>
                          <m:nor/>
                        </m:rPr>
                        <a:rPr lang="en-US" sz="1800">
                          <a:latin typeface="Arial" panose="020B0604020202020204" pitchFamily="34" charset="0"/>
                          <a:cs typeface="Arial" panose="020B0604020202020204" pitchFamily="34" charset="0"/>
                        </a:rPr>
                        <m:t>ngh</m:t>
                      </m:r>
                      <m:r>
                        <m:rPr>
                          <m:nor/>
                        </m:rPr>
                        <a:rPr lang="en-US" sz="1800">
                          <a:latin typeface="Arial" panose="020B0604020202020204" pitchFamily="34" charset="0"/>
                          <a:cs typeface="Arial" panose="020B0604020202020204" pitchFamily="34" charset="0"/>
                        </a:rPr>
                        <m:t>ì</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ng</m:t>
                      </m:r>
                      <m:r>
                        <m:rPr>
                          <m:nor/>
                        </m:rPr>
                        <a:rPr lang="en-US" sz="1800">
                          <a:latin typeface="Arial" panose="020B0604020202020204" pitchFamily="34" charset="0"/>
                          <a:cs typeface="Arial" panose="020B0604020202020204" pitchFamily="34" charset="0"/>
                        </a:rPr>
                        <m:t>ườ</m:t>
                      </m:r>
                      <m:r>
                        <m:rPr>
                          <m:nor/>
                        </m:rPr>
                        <a:rPr lang="en-US" sz="1800">
                          <a:latin typeface="Arial" panose="020B0604020202020204" pitchFamily="34" charset="0"/>
                          <a:cs typeface="Arial" panose="020B0604020202020204" pitchFamily="34" charset="0"/>
                        </a:rPr>
                        <m:t>i</m:t>
                      </m:r>
                    </m:oMath>
                  </m:oMathPara>
                </a14:m>
                <a:endParaRPr lang="en-US" sz="1800" dirty="0">
                  <a:latin typeface="Arial" panose="020B0604020202020204" pitchFamily="34" charset="0"/>
                  <a:cs typeface="Arial" panose="020B0604020202020204" pitchFamily="34" charset="0"/>
                </a:endParaRPr>
              </a:p>
            </p:txBody>
          </p:sp>
        </mc:Choice>
        <mc:Fallback xmlns="">
          <p:sp>
            <p:nvSpPr>
              <p:cNvPr id="13" name="A"/>
              <p:cNvSpPr>
                <a:spLocks noRot="1" noChangeAspect="1" noMove="1" noResize="1" noEditPoints="1" noAdjustHandles="1" noChangeArrowheads="1" noChangeShapeType="1" noTextEdit="1"/>
              </p:cNvSpPr>
              <p:nvPr/>
            </p:nvSpPr>
            <p:spPr>
              <a:xfrm>
                <a:off x="1180590" y="4052457"/>
                <a:ext cx="3257549" cy="424571"/>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b="-4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B"/>
              <p:cNvSpPr/>
              <p:nvPr/>
            </p:nvSpPr>
            <p:spPr>
              <a:xfrm>
                <a:off x="1196918" y="4634345"/>
                <a:ext cx="3241221" cy="435704"/>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67 </m:t>
                      </m:r>
                      <m:r>
                        <m:rPr>
                          <m:nor/>
                        </m:rPr>
                        <a:rPr lang="en-US" sz="1600" b="0" i="0" smtClean="0">
                          <a:latin typeface="Arial" panose="020B0604020202020204" pitchFamily="34" charset="0"/>
                          <a:cs typeface="Arial" panose="020B0604020202020204" pitchFamily="34" charset="0"/>
                        </a:rPr>
                        <m:t>tri</m:t>
                      </m:r>
                      <m:r>
                        <m:rPr>
                          <m:nor/>
                        </m:rPr>
                        <a:rPr lang="en-US" sz="1600" b="0" i="0" smtClean="0">
                          <a:latin typeface="Arial" panose="020B0604020202020204" pitchFamily="34" charset="0"/>
                          <a:cs typeface="Arial" panose="020B0604020202020204" pitchFamily="34" charset="0"/>
                        </a:rPr>
                        <m:t>ệ</m:t>
                      </m:r>
                      <m:r>
                        <m:rPr>
                          <m:nor/>
                        </m:rPr>
                        <a:rPr lang="en-US" sz="1600" b="0" i="0" smtClean="0">
                          <a:latin typeface="Arial" panose="020B0604020202020204" pitchFamily="34" charset="0"/>
                          <a:cs typeface="Arial" panose="020B0604020202020204" pitchFamily="34" charset="0"/>
                        </a:rPr>
                        <m:t>u</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ng</m:t>
                      </m:r>
                      <m:r>
                        <m:rPr>
                          <m:nor/>
                        </m:rPr>
                        <a:rPr lang="en-US" sz="1600">
                          <a:latin typeface="Arial" panose="020B0604020202020204" pitchFamily="34" charset="0"/>
                          <a:cs typeface="Arial" panose="020B0604020202020204" pitchFamily="34" charset="0"/>
                        </a:rPr>
                        <m:t>ườ</m:t>
                      </m:r>
                      <m:r>
                        <m:rPr>
                          <m:nor/>
                        </m:rPr>
                        <a:rPr lang="en-US" sz="1600">
                          <a:latin typeface="Arial" panose="020B0604020202020204" pitchFamily="34" charset="0"/>
                          <a:cs typeface="Arial" panose="020B0604020202020204" pitchFamily="34" charset="0"/>
                        </a:rPr>
                        <m:t>i</m:t>
                      </m:r>
                    </m:oMath>
                  </m:oMathPara>
                </a14:m>
                <a:endParaRPr lang="en-US" sz="1600" dirty="0">
                  <a:latin typeface="Arial" panose="020B0604020202020204" pitchFamily="34" charset="0"/>
                  <a:cs typeface="Arial" panose="020B0604020202020204" pitchFamily="34" charset="0"/>
                </a:endParaRPr>
              </a:p>
            </p:txBody>
          </p:sp>
        </mc:Choice>
        <mc:Fallback xmlns="">
          <p:sp>
            <p:nvSpPr>
              <p:cNvPr id="14" name="B"/>
              <p:cNvSpPr>
                <a:spLocks noRot="1" noChangeAspect="1" noMove="1" noResize="1" noEditPoints="1" noAdjustHandles="1" noChangeArrowheads="1" noChangeShapeType="1" noTextEdit="1"/>
              </p:cNvSpPr>
              <p:nvPr/>
            </p:nvSpPr>
            <p:spPr>
              <a:xfrm>
                <a:off x="1196918" y="4634345"/>
                <a:ext cx="3241221" cy="435704"/>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
              <p:cNvSpPr/>
              <p:nvPr/>
            </p:nvSpPr>
            <p:spPr>
              <a:xfrm flipH="1">
                <a:off x="4561077" y="4052456"/>
                <a:ext cx="3254318" cy="424571"/>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b="0" i="0" smtClean="0">
                          <a:latin typeface="Arial" panose="020B0604020202020204" pitchFamily="34" charset="0"/>
                          <a:cs typeface="Arial" panose="020B0604020202020204" pitchFamily="34" charset="0"/>
                        </a:rPr>
                        <m:t>8</m:t>
                      </m:r>
                      <m:r>
                        <m:rPr>
                          <m:nor/>
                        </m:rPr>
                        <a:rPr lang="en-US" sz="1600">
                          <a:latin typeface="Arial" panose="020B0604020202020204" pitchFamily="34" charset="0"/>
                          <a:cs typeface="Arial" panose="020B0604020202020204" pitchFamily="34" charset="0"/>
                        </a:rPr>
                        <m:t>7 </m:t>
                      </m:r>
                      <m:r>
                        <m:rPr>
                          <m:nor/>
                        </m:rPr>
                        <a:rPr lang="en-US" sz="1600">
                          <a:latin typeface="Arial" panose="020B0604020202020204" pitchFamily="34" charset="0"/>
                          <a:cs typeface="Arial" panose="020B0604020202020204" pitchFamily="34" charset="0"/>
                        </a:rPr>
                        <m:t>ngh</m:t>
                      </m:r>
                      <m:r>
                        <m:rPr>
                          <m:nor/>
                        </m:rPr>
                        <a:rPr lang="en-US" sz="1600">
                          <a:latin typeface="Arial" panose="020B0604020202020204" pitchFamily="34" charset="0"/>
                          <a:cs typeface="Arial" panose="020B0604020202020204" pitchFamily="34" charset="0"/>
                        </a:rPr>
                        <m:t>ì</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ng</m:t>
                      </m:r>
                      <m:r>
                        <m:rPr>
                          <m:nor/>
                        </m:rPr>
                        <a:rPr lang="en-US" sz="1600">
                          <a:latin typeface="Arial" panose="020B0604020202020204" pitchFamily="34" charset="0"/>
                          <a:cs typeface="Arial" panose="020B0604020202020204" pitchFamily="34" charset="0"/>
                        </a:rPr>
                        <m:t>ườ</m:t>
                      </m:r>
                      <m:r>
                        <m:rPr>
                          <m:nor/>
                        </m:rPr>
                        <a:rPr lang="en-US" sz="1600">
                          <a:latin typeface="Arial" panose="020B0604020202020204" pitchFamily="34" charset="0"/>
                          <a:cs typeface="Arial" panose="020B0604020202020204" pitchFamily="34" charset="0"/>
                        </a:rPr>
                        <m:t>i</m:t>
                      </m:r>
                    </m:oMath>
                  </m:oMathPara>
                </a14:m>
                <a:endParaRPr lang="en-US" sz="1600" dirty="0">
                  <a:latin typeface="Arial" panose="020B0604020202020204" pitchFamily="34" charset="0"/>
                  <a:cs typeface="Arial" panose="020B0604020202020204" pitchFamily="34" charset="0"/>
                </a:endParaRPr>
              </a:p>
            </p:txBody>
          </p:sp>
        </mc:Choice>
        <mc:Fallback xmlns="">
          <p:sp>
            <p:nvSpPr>
              <p:cNvPr id="15" name="C"/>
              <p:cNvSpPr>
                <a:spLocks noRot="1" noChangeAspect="1" noMove="1" noResize="1" noEditPoints="1" noAdjustHandles="1" noChangeArrowheads="1" noChangeShapeType="1" noTextEdit="1"/>
              </p:cNvSpPr>
              <p:nvPr/>
            </p:nvSpPr>
            <p:spPr>
              <a:xfrm flipH="1">
                <a:off x="4561077" y="4052456"/>
                <a:ext cx="3254318" cy="424571"/>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D"/>
              <p:cNvSpPr/>
              <p:nvPr/>
            </p:nvSpPr>
            <p:spPr>
              <a:xfrm flipH="1">
                <a:off x="4588328" y="4634345"/>
                <a:ext cx="3254318" cy="435704"/>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b="0" i="0" smtClean="0">
                          <a:latin typeface="Arial" panose="020B0604020202020204" pitchFamily="34" charset="0"/>
                          <a:cs typeface="Arial" panose="020B0604020202020204" pitchFamily="34" charset="0"/>
                        </a:rPr>
                        <m:t>79</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ngh</m:t>
                      </m:r>
                      <m:r>
                        <m:rPr>
                          <m:nor/>
                        </m:rPr>
                        <a:rPr lang="en-US" sz="1600">
                          <a:latin typeface="Arial" panose="020B0604020202020204" pitchFamily="34" charset="0"/>
                          <a:cs typeface="Arial" panose="020B0604020202020204" pitchFamily="34" charset="0"/>
                        </a:rPr>
                        <m:t>ì</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ng</m:t>
                      </m:r>
                      <m:r>
                        <m:rPr>
                          <m:nor/>
                        </m:rPr>
                        <a:rPr lang="en-US" sz="1600">
                          <a:latin typeface="Arial" panose="020B0604020202020204" pitchFamily="34" charset="0"/>
                          <a:cs typeface="Arial" panose="020B0604020202020204" pitchFamily="34" charset="0"/>
                        </a:rPr>
                        <m:t>ườ</m:t>
                      </m:r>
                      <m:r>
                        <m:rPr>
                          <m:nor/>
                        </m:rPr>
                        <a:rPr lang="en-US" sz="1600">
                          <a:latin typeface="Arial" panose="020B0604020202020204" pitchFamily="34" charset="0"/>
                          <a:cs typeface="Arial" panose="020B0604020202020204" pitchFamily="34" charset="0"/>
                        </a:rPr>
                        <m:t>i</m:t>
                      </m:r>
                    </m:oMath>
                  </m:oMathPara>
                </a14:m>
                <a:endParaRPr lang="en-US" sz="1600" dirty="0">
                  <a:latin typeface="Arial" panose="020B0604020202020204" pitchFamily="34" charset="0"/>
                  <a:cs typeface="Arial" panose="020B0604020202020204" pitchFamily="34" charset="0"/>
                </a:endParaRPr>
              </a:p>
            </p:txBody>
          </p:sp>
        </mc:Choice>
        <mc:Fallback xmlns="">
          <p:sp>
            <p:nvSpPr>
              <p:cNvPr id="16" name="D"/>
              <p:cNvSpPr>
                <a:spLocks noRot="1" noChangeAspect="1" noMove="1" noResize="1" noEditPoints="1" noAdjustHandles="1" noChangeArrowheads="1" noChangeShapeType="1" noTextEdit="1"/>
              </p:cNvSpPr>
              <p:nvPr/>
            </p:nvSpPr>
            <p:spPr>
              <a:xfrm flipH="1">
                <a:off x="4588328" y="4634345"/>
                <a:ext cx="3254318" cy="435704"/>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a:stretch>
              </a:blipFill>
            </p:spPr>
            <p:txBody>
              <a:bodyPr/>
              <a:lstStyle/>
              <a:p>
                <a:r>
                  <a:rPr 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p>
        </p:txBody>
      </p:sp>
      <p:pic>
        <p:nvPicPr>
          <p:cNvPr id="25"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7" name="Hexagon 26">
            <a:hlinkClick r:id="rId11" action="ppaction://hlinksldjump"/>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26" name="Chart 25">
            <a:extLst>
              <a:ext uri="{FF2B5EF4-FFF2-40B4-BE49-F238E27FC236}">
                <a16:creationId xmlns:a16="http://schemas.microsoft.com/office/drawing/2014/main" id="{85CC4AF2-1BCA-4098-94C7-77F2465BDBCF}"/>
              </a:ext>
            </a:extLst>
          </p:cNvPr>
          <p:cNvGraphicFramePr/>
          <p:nvPr>
            <p:extLst>
              <p:ext uri="{D42A27DB-BD31-4B8C-83A1-F6EECF244321}">
                <p14:modId xmlns:p14="http://schemas.microsoft.com/office/powerpoint/2010/main" val="4014162131"/>
              </p:ext>
            </p:extLst>
          </p:nvPr>
        </p:nvGraphicFramePr>
        <p:xfrm>
          <a:off x="1576235" y="606714"/>
          <a:ext cx="5551929" cy="2645642"/>
        </p:xfrm>
        <a:graphic>
          <a:graphicData uri="http://schemas.openxmlformats.org/drawingml/2006/chart">
            <c:chart xmlns:c="http://schemas.openxmlformats.org/drawingml/2006/chart" xmlns:r="http://schemas.openxmlformats.org/officeDocument/2006/relationships" r:id="rId12"/>
          </a:graphicData>
        </a:graphic>
      </p:graphicFrame>
      <p:sp>
        <p:nvSpPr>
          <p:cNvPr id="2" name="TextBox 1"/>
          <p:cNvSpPr txBox="1"/>
          <p:nvPr/>
        </p:nvSpPr>
        <p:spPr>
          <a:xfrm>
            <a:off x="989780" y="3389352"/>
            <a:ext cx="7142594" cy="369332"/>
          </a:xfrm>
          <a:prstGeom prst="rect">
            <a:avLst/>
          </a:prstGeom>
          <a:noFill/>
        </p:spPr>
        <p:txBody>
          <a:bodyPr wrap="square" rtlCol="0">
            <a:spAutoFit/>
          </a:bodyPr>
          <a:lstStyle/>
          <a:p>
            <a:r>
              <a:rPr lang="en-US" sz="1800" smtClean="0"/>
              <a:t>Dân số Việt Nam ở thập niên 80 ước tính là bao nhiêu triệu người?</a:t>
            </a:r>
            <a:endParaRPr lang="en-US" sz="1800"/>
          </a:p>
        </p:txBody>
      </p:sp>
    </p:spTree>
    <p:extLst>
      <p:ext uri="{BB962C8B-B14F-4D97-AF65-F5344CB8AC3E}">
        <p14:creationId xmlns:p14="http://schemas.microsoft.com/office/powerpoint/2010/main" val="108457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mph" presetSubtype="2" fill="hold" nodeType="clickEffect">
                                  <p:stCondLst>
                                    <p:cond delay="0"/>
                                  </p:stCondLst>
                                  <p:childTnLst>
                                    <p:animClr clrSpc="rgb" dir="cw">
                                      <p:cBhvr>
                                        <p:cTn id="11" dur="2000" fill="hold"/>
                                        <p:tgtEl>
                                          <p:spTgt spid="13"/>
                                        </p:tgtEl>
                                        <p:attrNameLst>
                                          <p:attrName>fillcolor</p:attrName>
                                        </p:attrNameLst>
                                      </p:cBhvr>
                                      <p:to>
                                        <a:srgbClr val="FF0000"/>
                                      </p:to>
                                    </p:animClr>
                                    <p:set>
                                      <p:cBhvr>
                                        <p:cTn id="12" dur="2000" fill="hold"/>
                                        <p:tgtEl>
                                          <p:spTgt spid="13"/>
                                        </p:tgtEl>
                                        <p:attrNameLst>
                                          <p:attrName>fill.type</p:attrName>
                                        </p:attrNameLst>
                                      </p:cBhvr>
                                      <p:to>
                                        <p:strVal val="solid"/>
                                      </p:to>
                                    </p:set>
                                    <p:set>
                                      <p:cBhvr>
                                        <p:cTn id="13" dur="2000" fill="hold"/>
                                        <p:tgtEl>
                                          <p:spTgt spid="13"/>
                                        </p:tgtEl>
                                        <p:attrNameLst>
                                          <p:attrName>fill.on</p:attrName>
                                        </p:attrNameLst>
                                      </p:cBhvr>
                                      <p:to>
                                        <p:strVal val="true"/>
                                      </p:to>
                                    </p:se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26" presetClass="emph" presetSubtype="0" fill="hold" grpId="0" nodeType="clickEffect">
                                  <p:stCondLst>
                                    <p:cond delay="0"/>
                                  </p:stCondLst>
                                  <p:childTnLst>
                                    <p:animEffect transition="out" filter="fade">
                                      <p:cBhvr>
                                        <p:cTn id="18" dur="500" tmFilter="0, 0; .2, .5; .8, .5; 1, 0"/>
                                        <p:tgtEl>
                                          <p:spTgt spid="14"/>
                                        </p:tgtEl>
                                      </p:cBhvr>
                                    </p:animEffect>
                                    <p:animScale>
                                      <p:cBhvr>
                                        <p:cTn id="19" dur="250" autoRev="1" fill="hold"/>
                                        <p:tgtEl>
                                          <p:spTgt spid="14"/>
                                        </p:tgtEl>
                                      </p:cBhvr>
                                      <p:by x="105000" y="105000"/>
                                    </p:animScale>
                                  </p:childTnLst>
                                  <p:subTnLst>
                                    <p:audio>
                                      <p:cMediaNode>
                                        <p:cTn display="0" masterRel="sameClick">
                                          <p:stCondLst>
                                            <p:cond evt="begin" delay="0">
                                              <p:tn val="17"/>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grpId="0" nodeType="clickEffect">
                                  <p:stCondLst>
                                    <p:cond delay="0"/>
                                  </p:stCondLst>
                                  <p:childTnLst>
                                    <p:animEffect transition="out" filter="fade">
                                      <p:cBhvr>
                                        <p:cTn id="24" dur="500" tmFilter="0, 0; .2, .5; .8, .5; 1, 0"/>
                                        <p:tgtEl>
                                          <p:spTgt spid="15"/>
                                        </p:tgtEl>
                                      </p:cBhvr>
                                    </p:animEffect>
                                    <p:animScale>
                                      <p:cBhvr>
                                        <p:cTn id="25" dur="250" autoRev="1" fill="hold"/>
                                        <p:tgtEl>
                                          <p:spTgt spid="15"/>
                                        </p:tgtEl>
                                      </p:cBhvr>
                                      <p:by x="105000" y="105000"/>
                                    </p:animScale>
                                  </p:childTnLst>
                                  <p:subTnLst>
                                    <p:audio>
                                      <p:cMediaNode>
                                        <p:cTn display="0" masterRel="sameClick">
                                          <p:stCondLst>
                                            <p:cond evt="begin" delay="0">
                                              <p:tn val="2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26" presetClass="emph" presetSubtype="0" fill="hold" grpId="0" nodeType="clickEffect">
                                  <p:stCondLst>
                                    <p:cond delay="0"/>
                                  </p:stCondLst>
                                  <p:childTnLst>
                                    <p:animEffect transition="out" filter="fade">
                                      <p:cBhvr>
                                        <p:cTn id="30" dur="500" tmFilter="0, 0; .2, .5; .8, .5; 1, 0"/>
                                        <p:tgtEl>
                                          <p:spTgt spid="16"/>
                                        </p:tgtEl>
                                      </p:cBhvr>
                                    </p:animEffect>
                                    <p:animScale>
                                      <p:cBhvr>
                                        <p:cTn id="31" dur="250" autoRev="1" fill="hold"/>
                                        <p:tgtEl>
                                          <p:spTgt spid="16"/>
                                        </p:tgtEl>
                                      </p:cBhvr>
                                      <p:by x="105000" y="105000"/>
                                    </p:animScale>
                                  </p:childTnLst>
                                  <p:subTnLst>
                                    <p:audio>
                                      <p:cMediaNode>
                                        <p:cTn display="0" masterRel="sameClick">
                                          <p:stCondLst>
                                            <p:cond evt="begin" delay="0">
                                              <p:tn val="2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32" restart="whenNotActive" fill="hold" evtFilter="cancelBubble" nodeType="interactiveSeq">
                <p:stCondLst>
                  <p:cond evt="onClick" delay="0">
                    <p:tgtEl>
                      <p:spTgt spid="25"/>
                    </p:tgtEl>
                  </p:cond>
                </p:stCondLst>
                <p:endSync evt="end" delay="0">
                  <p:rtn val="all"/>
                </p:endSync>
                <p:childTnLst>
                  <p:par>
                    <p:cTn id="33" fill="hold">
                      <p:stCondLst>
                        <p:cond delay="0"/>
                      </p:stCondLst>
                      <p:childTnLst>
                        <p:par>
                          <p:cTn id="34" fill="hold">
                            <p:stCondLst>
                              <p:cond delay="0"/>
                            </p:stCondLst>
                            <p:childTnLst>
                              <p:par>
                                <p:cTn id="35" presetID="11" presetClass="entr" presetSubtype="0" fill="hold" grpId="0" nodeType="afterEffect">
                                  <p:stCondLst>
                                    <p:cond delay="0"/>
                                  </p:stCondLst>
                                  <p:childTnLst>
                                    <p:set>
                                      <p:cBhvr>
                                        <p:cTn id="36"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click.wav"/>
                                        </p:tgtEl>
                                      </p:cMediaNode>
                                    </p:audio>
                                  </p:subTnLst>
                                </p:cTn>
                              </p:par>
                            </p:childTnLst>
                          </p:cTn>
                        </p:par>
                        <p:par>
                          <p:cTn id="37" fill="hold">
                            <p:stCondLst>
                              <p:cond delay="1000"/>
                            </p:stCondLst>
                            <p:childTnLst>
                              <p:par>
                                <p:cTn id="38" presetID="11" presetClass="entr" presetSubtype="0" fill="hold" grpId="0" nodeType="afterEffect">
                                  <p:stCondLst>
                                    <p:cond delay="0"/>
                                  </p:stCondLst>
                                  <p:childTnLst>
                                    <p:set>
                                      <p:cBhvr>
                                        <p:cTn id="39"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click.wav"/>
                                        </p:tgtEl>
                                      </p:cMediaNode>
                                    </p:audio>
                                  </p:subTnLst>
                                </p:cTn>
                              </p:par>
                            </p:childTnLst>
                          </p:cTn>
                        </p:par>
                        <p:par>
                          <p:cTn id="40" fill="hold">
                            <p:stCondLst>
                              <p:cond delay="2000"/>
                            </p:stCondLst>
                            <p:childTnLst>
                              <p:par>
                                <p:cTn id="41" presetID="11" presetClass="entr" presetSubtype="0" fill="hold" grpId="0" nodeType="afterEffect">
                                  <p:stCondLst>
                                    <p:cond delay="0"/>
                                  </p:stCondLst>
                                  <p:childTnLst>
                                    <p:set>
                                      <p:cBhvr>
                                        <p:cTn id="42"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click.wav"/>
                                        </p:tgtEl>
                                      </p:cMediaNode>
                                    </p:audio>
                                  </p:subTnLst>
                                </p:cTn>
                              </p:par>
                            </p:childTnLst>
                          </p:cTn>
                        </p:par>
                        <p:par>
                          <p:cTn id="43" fill="hold">
                            <p:stCondLst>
                              <p:cond delay="3000"/>
                            </p:stCondLst>
                            <p:childTnLst>
                              <p:par>
                                <p:cTn id="44" presetID="11" presetClass="entr" presetSubtype="0" fill="hold" grpId="0" nodeType="afterEffect">
                                  <p:stCondLst>
                                    <p:cond delay="0"/>
                                  </p:stCondLst>
                                  <p:childTnLst>
                                    <p:set>
                                      <p:cBhvr>
                                        <p:cTn id="45"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click.wav"/>
                                        </p:tgtEl>
                                      </p:cMediaNode>
                                    </p:audio>
                                  </p:subTnLst>
                                </p:cTn>
                              </p:par>
                            </p:childTnLst>
                          </p:cTn>
                        </p:par>
                        <p:par>
                          <p:cTn id="46" fill="hold">
                            <p:stCondLst>
                              <p:cond delay="4000"/>
                            </p:stCondLst>
                            <p:childTnLst>
                              <p:par>
                                <p:cTn id="47" presetID="11" presetClass="entr" presetSubtype="0" fill="hold" grpId="0" nodeType="afterEffect">
                                  <p:stCondLst>
                                    <p:cond delay="0"/>
                                  </p:stCondLst>
                                  <p:childTnLst>
                                    <p:set>
                                      <p:cBhvr>
                                        <p:cTn id="48"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click.wav"/>
                                        </p:tgtEl>
                                      </p:cMediaNode>
                                    </p:audio>
                                  </p:subTnLst>
                                </p:cTn>
                              </p:par>
                            </p:childTnLst>
                          </p:cTn>
                        </p:par>
                        <p:par>
                          <p:cTn id="49" fill="hold">
                            <p:stCondLst>
                              <p:cond delay="5000"/>
                            </p:stCondLst>
                            <p:childTnLst>
                              <p:par>
                                <p:cTn id="50" presetID="11" presetClass="entr" presetSubtype="0" fill="hold" grpId="0" nodeType="afterEffect">
                                  <p:stCondLst>
                                    <p:cond delay="0"/>
                                  </p:stCondLst>
                                  <p:childTnLst>
                                    <p:set>
                                      <p:cBhvr>
                                        <p:cTn id="51"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click.wav"/>
                                        </p:tgtEl>
                                      </p:cMediaNode>
                                    </p:audio>
                                  </p:subTnLst>
                                </p:cTn>
                              </p:par>
                            </p:childTnLst>
                          </p:cTn>
                        </p:par>
                        <p:par>
                          <p:cTn id="52" fill="hold">
                            <p:stCondLst>
                              <p:cond delay="6000"/>
                            </p:stCondLst>
                            <p:childTnLst>
                              <p:par>
                                <p:cTn id="53" presetID="11" presetClass="entr" presetSubtype="0" fill="hold" grpId="0" nodeType="afterEffect">
                                  <p:stCondLst>
                                    <p:cond delay="0"/>
                                  </p:stCondLst>
                                  <p:childTnLst>
                                    <p:set>
                                      <p:cBhvr>
                                        <p:cTn id="54"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click.wav"/>
                                        </p:tgtEl>
                                      </p:cMediaNode>
                                    </p:audio>
                                  </p:subTnLst>
                                </p:cTn>
                              </p:par>
                            </p:childTnLst>
                          </p:cTn>
                        </p:par>
                        <p:par>
                          <p:cTn id="55" fill="hold">
                            <p:stCondLst>
                              <p:cond delay="7000"/>
                            </p:stCondLst>
                            <p:childTnLst>
                              <p:par>
                                <p:cTn id="56" presetID="11" presetClass="entr" presetSubtype="0" fill="hold" grpId="0" nodeType="afterEffect">
                                  <p:stCondLst>
                                    <p:cond delay="0"/>
                                  </p:stCondLst>
                                  <p:childTnLst>
                                    <p:set>
                                      <p:cBhvr>
                                        <p:cTn id="57"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click.wav"/>
                                        </p:tgtEl>
                                      </p:cMediaNode>
                                    </p:audio>
                                  </p:subTnLst>
                                </p:cTn>
                              </p:par>
                            </p:childTnLst>
                          </p:cTn>
                        </p:par>
                        <p:par>
                          <p:cTn id="58" fill="hold">
                            <p:stCondLst>
                              <p:cond delay="8000"/>
                            </p:stCondLst>
                            <p:childTnLst>
                              <p:par>
                                <p:cTn id="59" presetID="11" presetClass="entr" presetSubtype="0" fill="hold" grpId="0" nodeType="afterEffect">
                                  <p:stCondLst>
                                    <p:cond delay="0"/>
                                  </p:stCondLst>
                                  <p:childTnLst>
                                    <p:set>
                                      <p:cBhvr>
                                        <p:cTn id="60"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click.wav"/>
                                        </p:tgtEl>
                                      </p:cMediaNode>
                                    </p:audio>
                                  </p:subTnLst>
                                </p:cTn>
                              </p:par>
                            </p:childTnLst>
                          </p:cTn>
                        </p:par>
                        <p:par>
                          <p:cTn id="61" fill="hold">
                            <p:stCondLst>
                              <p:cond delay="9000"/>
                            </p:stCondLst>
                            <p:childTnLst>
                              <p:par>
                                <p:cTn id="62" presetID="11" presetClass="entr" presetSubtype="0" fill="hold" grpId="0" nodeType="afterEffect">
                                  <p:stCondLst>
                                    <p:cond delay="0"/>
                                  </p:stCondLst>
                                  <p:childTnLst>
                                    <p:set>
                                      <p:cBhvr>
                                        <p:cTn id="63"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click.wav"/>
                                        </p:tgtEl>
                                      </p:cMediaNode>
                                    </p:audio>
                                  </p:subTnLst>
                                </p:cTn>
                              </p:par>
                            </p:childTnLst>
                          </p:cTn>
                        </p:par>
                        <p:par>
                          <p:cTn id="64" fill="hold">
                            <p:stCondLst>
                              <p:cond delay="10000"/>
                            </p:stCondLst>
                            <p:childTnLst>
                              <p:par>
                                <p:cTn id="65" presetID="11" presetClass="entr" presetSubtype="0" fill="hold" grpId="0" nodeType="afterEffect">
                                  <p:stCondLst>
                                    <p:cond delay="0"/>
                                  </p:stCondLst>
                                  <p:childTnLst>
                                    <p:set>
                                      <p:cBhvr>
                                        <p:cTn id="66"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90860" y="38229"/>
            <a:ext cx="2932025" cy="592932"/>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just" defTabSz="685800">
              <a:lnSpc>
                <a:spcPct val="120000"/>
              </a:lnSpc>
              <a:buClrTx/>
            </a:pPr>
            <a:r>
              <a:rPr lang="en-US" sz="1800" kern="1200" dirty="0">
                <a:solidFill>
                  <a:srgbClr val="FF0000"/>
                </a:solidFill>
                <a:latin typeface="Arial" panose="020B0604020202020204" pitchFamily="34" charset="0"/>
                <a:cs typeface="Arial" panose="020B0604020202020204" pitchFamily="34" charset="0"/>
              </a:rPr>
              <a:t>5. </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Cho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biểu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đồ</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A"/>
              <p:cNvSpPr/>
              <p:nvPr/>
            </p:nvSpPr>
            <p:spPr>
              <a:xfrm>
                <a:off x="857957" y="4355877"/>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E</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To</m:t>
                      </m:r>
                      <m:r>
                        <m:rPr>
                          <m:nor/>
                        </m:rPr>
                        <a:rPr lang="en-US">
                          <a:latin typeface="Arial" panose="020B0604020202020204" pitchFamily="34" charset="0"/>
                          <a:cs typeface="Arial" panose="020B0604020202020204" pitchFamily="34" charset="0"/>
                        </a:rPr>
                        <m:t>á</m:t>
                      </m:r>
                      <m:r>
                        <m:rPr>
                          <m:nor/>
                        </m:rPr>
                        <a:rPr lang="en-US">
                          <a:latin typeface="Arial" panose="020B0604020202020204" pitchFamily="34" charset="0"/>
                          <a:cs typeface="Arial" panose="020B0604020202020204" pitchFamily="34" charset="0"/>
                        </a:rPr>
                        <m: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v</m:t>
                      </m:r>
                      <m:r>
                        <m:rPr>
                          <m:nor/>
                        </m:rPr>
                        <a:rPr lang="en-US">
                          <a:latin typeface="Arial" panose="020B0604020202020204" pitchFamily="34" charset="0"/>
                          <a:cs typeface="Arial" panose="020B0604020202020204" pitchFamily="34" charset="0"/>
                        </a:rPr>
                        <m:t>à </m:t>
                      </m:r>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D</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ó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KHTN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oMath>
                  </m:oMathPara>
                </a14:m>
                <a:endParaRPr lang="en-US" dirty="0">
                  <a:latin typeface="Arial" panose="020B0604020202020204" pitchFamily="34" charset="0"/>
                  <a:cs typeface="Arial" panose="020B0604020202020204" pitchFamily="34" charset="0"/>
                </a:endParaRPr>
              </a:p>
            </p:txBody>
          </p:sp>
        </mc:Choice>
        <mc:Fallback xmlns="">
          <p:sp>
            <p:nvSpPr>
              <p:cNvPr id="13" name="A"/>
              <p:cNvSpPr>
                <a:spLocks noRot="1" noChangeAspect="1" noMove="1" noResize="1" noEditPoints="1" noAdjustHandles="1" noChangeArrowheads="1" noChangeShapeType="1" noTextEdit="1"/>
              </p:cNvSpPr>
              <p:nvPr/>
            </p:nvSpPr>
            <p:spPr>
              <a:xfrm>
                <a:off x="857957" y="4355877"/>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b="-10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B"/>
              <p:cNvSpPr/>
              <p:nvPr/>
            </p:nvSpPr>
            <p:spPr>
              <a:xfrm>
                <a:off x="857957" y="3605561"/>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L</m:t>
                      </m:r>
                      <m:r>
                        <m:rPr>
                          <m:nor/>
                        </m:rPr>
                        <a:rPr lang="en-US" sz="1600">
                          <a:latin typeface="Arial" panose="020B0604020202020204" pitchFamily="34" charset="0"/>
                          <a:cs typeface="Arial" panose="020B0604020202020204" pitchFamily="34" charset="0"/>
                        </a:rPr>
                        <m:t>ớ</m:t>
                      </m:r>
                      <m:r>
                        <m:rPr>
                          <m:nor/>
                        </m:rPr>
                        <a:rPr lang="en-US" sz="1600">
                          <a:latin typeface="Arial" panose="020B0604020202020204" pitchFamily="34" charset="0"/>
                          <a:cs typeface="Arial" panose="020B0604020202020204" pitchFamily="34" charset="0"/>
                        </a:rPr>
                        <m:t>p</m:t>
                      </m:r>
                      <m:r>
                        <m:rPr>
                          <m:nor/>
                        </m:rPr>
                        <a:rPr lang="en-US" sz="1600">
                          <a:latin typeface="Arial" panose="020B0604020202020204" pitchFamily="34" charset="0"/>
                          <a:cs typeface="Arial" panose="020B0604020202020204" pitchFamily="34" charset="0"/>
                        </a:rPr>
                        <m:t> 6</m:t>
                      </m:r>
                      <m:r>
                        <m:rPr>
                          <m:nor/>
                        </m:rPr>
                        <a:rPr lang="en-US" sz="1600">
                          <a:latin typeface="Arial" panose="020B0604020202020204" pitchFamily="34" charset="0"/>
                          <a:cs typeface="Arial" panose="020B0604020202020204" pitchFamily="34" charset="0"/>
                        </a:rPr>
                        <m:t>A</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nhi</m:t>
                      </m:r>
                      <m:r>
                        <m:rPr>
                          <m:nor/>
                        </m:rPr>
                        <a:rPr lang="en-US" sz="1600">
                          <a:latin typeface="Arial" panose="020B0604020202020204" pitchFamily="34" charset="0"/>
                          <a:cs typeface="Arial" panose="020B0604020202020204" pitchFamily="34" charset="0"/>
                        </a:rPr>
                        <m:t>ề</m:t>
                      </m:r>
                      <m:r>
                        <m:rPr>
                          <m:nor/>
                        </m:rPr>
                        <a:rPr lang="en-US" sz="1600">
                          <a:latin typeface="Arial" panose="020B0604020202020204" pitchFamily="34" charset="0"/>
                          <a:cs typeface="Arial" panose="020B0604020202020204" pitchFamily="34" charset="0"/>
                        </a:rPr>
                        <m:t>u</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HS</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gi</m:t>
                      </m:r>
                      <m:r>
                        <m:rPr>
                          <m:nor/>
                        </m:rPr>
                        <a:rPr lang="en-US" sz="1600">
                          <a:latin typeface="Arial" panose="020B0604020202020204" pitchFamily="34" charset="0"/>
                          <a:cs typeface="Arial" panose="020B0604020202020204" pitchFamily="34" charset="0"/>
                        </a:rPr>
                        <m:t>ỏ</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To</m:t>
                      </m:r>
                      <m:r>
                        <m:rPr>
                          <m:nor/>
                        </m:rPr>
                        <a:rPr lang="en-US" sz="1600">
                          <a:latin typeface="Arial" panose="020B0604020202020204" pitchFamily="34" charset="0"/>
                          <a:cs typeface="Arial" panose="020B0604020202020204" pitchFamily="34" charset="0"/>
                        </a:rPr>
                        <m:t>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nh</m:t>
                      </m:r>
                      <m:r>
                        <m:rPr>
                          <m:nor/>
                        </m:rPr>
                        <a:rPr lang="en-US" sz="1600">
                          <a:latin typeface="Arial" panose="020B0604020202020204" pitchFamily="34" charset="0"/>
                          <a:cs typeface="Arial" panose="020B0604020202020204" pitchFamily="34" charset="0"/>
                        </a:rPr>
                        <m:t>ấ</m:t>
                      </m:r>
                      <m:r>
                        <m:rPr>
                          <m:nor/>
                        </m:rPr>
                        <a:rPr lang="en-US" sz="1600">
                          <a:latin typeface="Arial" panose="020B0604020202020204" pitchFamily="34" charset="0"/>
                          <a:cs typeface="Arial" panose="020B0604020202020204" pitchFamily="34" charset="0"/>
                        </a:rPr>
                        <m:t>t</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m:t>
                      </m:r>
                      <m:r>
                        <m:rPr>
                          <m:nor/>
                        </m:rPr>
                        <a:rPr lang="en-US" sz="1600">
                          <a:latin typeface="Arial" panose="020B0604020202020204" pitchFamily="34" charset="0"/>
                          <a:cs typeface="Arial" panose="020B0604020202020204" pitchFamily="34" charset="0"/>
                        </a:rPr>
                        <m:t>l</m:t>
                      </m:r>
                      <m:r>
                        <m:rPr>
                          <m:nor/>
                        </m:rPr>
                        <a:rPr lang="en-US" sz="1600">
                          <a:latin typeface="Arial" panose="020B0604020202020204" pitchFamily="34" charset="0"/>
                          <a:cs typeface="Arial" panose="020B0604020202020204" pitchFamily="34" charset="0"/>
                        </a:rPr>
                        <m:t>ớ</m:t>
                      </m:r>
                      <m:r>
                        <m:rPr>
                          <m:nor/>
                        </m:rPr>
                        <a:rPr lang="en-US" sz="1600">
                          <a:latin typeface="Arial" panose="020B0604020202020204" pitchFamily="34" charset="0"/>
                          <a:cs typeface="Arial" panose="020B0604020202020204" pitchFamily="34" charset="0"/>
                        </a:rPr>
                        <m:t>p</m:t>
                      </m:r>
                      <m:r>
                        <m:rPr>
                          <m:nor/>
                        </m:rPr>
                        <a:rPr lang="en-US" sz="1600">
                          <a:latin typeface="Arial" panose="020B0604020202020204" pitchFamily="34" charset="0"/>
                          <a:cs typeface="Arial" panose="020B0604020202020204" pitchFamily="34" charset="0"/>
                        </a:rPr>
                        <m:t> 6</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ó </m:t>
                      </m:r>
                      <m:r>
                        <m:rPr>
                          <m:nor/>
                        </m:rPr>
                        <a:rPr lang="en-US" sz="1600">
                          <a:latin typeface="Arial" panose="020B0604020202020204" pitchFamily="34" charset="0"/>
                          <a:cs typeface="Arial" panose="020B0604020202020204" pitchFamily="34" charset="0"/>
                        </a:rPr>
                        <m:t>nhi</m:t>
                      </m:r>
                      <m:r>
                        <m:rPr>
                          <m:nor/>
                        </m:rPr>
                        <a:rPr lang="en-US" sz="1600">
                          <a:latin typeface="Arial" panose="020B0604020202020204" pitchFamily="34" charset="0"/>
                          <a:cs typeface="Arial" panose="020B0604020202020204" pitchFamily="34" charset="0"/>
                        </a:rPr>
                        <m:t>ề</m:t>
                      </m:r>
                      <m:r>
                        <m:rPr>
                          <m:nor/>
                        </m:rPr>
                        <a:rPr lang="en-US" sz="1600">
                          <a:latin typeface="Arial" panose="020B0604020202020204" pitchFamily="34" charset="0"/>
                          <a:cs typeface="Arial" panose="020B0604020202020204" pitchFamily="34" charset="0"/>
                        </a:rPr>
                        <m:t>u</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HS</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gi</m:t>
                      </m:r>
                      <m:r>
                        <m:rPr>
                          <m:nor/>
                        </m:rPr>
                        <a:rPr lang="en-US" sz="1600">
                          <a:latin typeface="Arial" panose="020B0604020202020204" pitchFamily="34" charset="0"/>
                          <a:cs typeface="Arial" panose="020B0604020202020204" pitchFamily="34" charset="0"/>
                        </a:rPr>
                        <m:t>ỏ</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KHTN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nh</m:t>
                      </m:r>
                      <m:r>
                        <m:rPr>
                          <m:nor/>
                        </m:rPr>
                        <a:rPr lang="en-US" sz="1600">
                          <a:latin typeface="Arial" panose="020B0604020202020204" pitchFamily="34" charset="0"/>
                          <a:cs typeface="Arial" panose="020B0604020202020204" pitchFamily="34" charset="0"/>
                        </a:rPr>
                        <m:t>ấ</m:t>
                      </m:r>
                      <m:r>
                        <m:rPr>
                          <m:nor/>
                        </m:rPr>
                        <a:rPr lang="en-US" sz="1600">
                          <a:latin typeface="Arial" panose="020B0604020202020204" pitchFamily="34" charset="0"/>
                          <a:cs typeface="Arial" panose="020B0604020202020204" pitchFamily="34" charset="0"/>
                        </a:rPr>
                        <m:t>t</m:t>
                      </m:r>
                    </m:oMath>
                  </m:oMathPara>
                </a14:m>
                <a:endParaRPr lang="en-US" sz="1600" dirty="0">
                  <a:latin typeface="Arial" panose="020B0604020202020204" pitchFamily="34" charset="0"/>
                  <a:cs typeface="Arial" panose="020B0604020202020204" pitchFamily="34" charset="0"/>
                </a:endParaRPr>
              </a:p>
            </p:txBody>
          </p:sp>
        </mc:Choice>
        <mc:Fallback xmlns="">
          <p:sp>
            <p:nvSpPr>
              <p:cNvPr id="14" name="B"/>
              <p:cNvSpPr>
                <a:spLocks noRot="1" noChangeAspect="1" noMove="1" noResize="1" noEditPoints="1" noAdjustHandles="1" noChangeArrowheads="1" noChangeShapeType="1" noTextEdit="1"/>
              </p:cNvSpPr>
              <p:nvPr/>
            </p:nvSpPr>
            <p:spPr>
              <a:xfrm>
                <a:off x="857957" y="3605561"/>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b="-9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
              <p:cNvSpPr/>
              <p:nvPr/>
            </p:nvSpPr>
            <p:spPr>
              <a:xfrm flipH="1">
                <a:off x="4519863" y="3605561"/>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To</m:t>
                      </m:r>
                      <m:r>
                        <m:rPr>
                          <m:nor/>
                        </m:rPr>
                        <a:rPr lang="en-US">
                          <a:latin typeface="Arial" panose="020B0604020202020204" pitchFamily="34" charset="0"/>
                          <a:cs typeface="Arial" panose="020B0604020202020204" pitchFamily="34" charset="0"/>
                        </a:rPr>
                        <m:t>á</m:t>
                      </m:r>
                      <m:r>
                        <m:rPr>
                          <m:nor/>
                        </m:rPr>
                        <a:rPr lang="en-US">
                          <a:latin typeface="Arial" panose="020B0604020202020204" pitchFamily="34" charset="0"/>
                          <a:cs typeface="Arial" panose="020B0604020202020204" pitchFamily="34" charset="0"/>
                        </a:rPr>
                        <m: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v</m:t>
                      </m:r>
                      <m:r>
                        <m:rPr>
                          <m:nor/>
                        </m:rPr>
                        <a:rPr lang="en-US">
                          <a:latin typeface="Arial" panose="020B0604020202020204" pitchFamily="34" charset="0"/>
                          <a:cs typeface="Arial" panose="020B0604020202020204" pitchFamily="34" charset="0"/>
                        </a:rPr>
                        <m:t>à </m:t>
                      </m:r>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E</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ó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KHTN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oMath>
                  </m:oMathPara>
                </a14:m>
                <a:endParaRPr lang="en-US" dirty="0">
                  <a:latin typeface="Arial" panose="020B0604020202020204" pitchFamily="34" charset="0"/>
                  <a:cs typeface="Arial" panose="020B0604020202020204" pitchFamily="34" charset="0"/>
                </a:endParaRPr>
              </a:p>
            </p:txBody>
          </p:sp>
        </mc:Choice>
        <mc:Fallback xmlns="">
          <p:sp>
            <p:nvSpPr>
              <p:cNvPr id="15" name="C"/>
              <p:cNvSpPr>
                <a:spLocks noRot="1" noChangeAspect="1" noMove="1" noResize="1" noEditPoints="1" noAdjustHandles="1" noChangeArrowheads="1" noChangeShapeType="1" noTextEdit="1"/>
              </p:cNvSpPr>
              <p:nvPr/>
            </p:nvSpPr>
            <p:spPr>
              <a:xfrm flipH="1">
                <a:off x="4519863" y="3605561"/>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b="-1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D"/>
              <p:cNvSpPr/>
              <p:nvPr/>
            </p:nvSpPr>
            <p:spPr>
              <a:xfrm flipH="1">
                <a:off x="4515557" y="4352016"/>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D</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To</m:t>
                      </m:r>
                      <m:r>
                        <m:rPr>
                          <m:nor/>
                        </m:rPr>
                        <a:rPr lang="en-US">
                          <a:latin typeface="Arial" panose="020B0604020202020204" pitchFamily="34" charset="0"/>
                          <a:cs typeface="Arial" panose="020B0604020202020204" pitchFamily="34" charset="0"/>
                        </a:rPr>
                        <m:t>á</m:t>
                      </m:r>
                      <m:r>
                        <m:rPr>
                          <m:nor/>
                        </m:rPr>
                        <a:rPr lang="en-US">
                          <a:latin typeface="Arial" panose="020B0604020202020204" pitchFamily="34" charset="0"/>
                          <a:cs typeface="Arial" panose="020B0604020202020204" pitchFamily="34" charset="0"/>
                        </a:rPr>
                        <m: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v</m:t>
                      </m:r>
                      <m:r>
                        <m:rPr>
                          <m:nor/>
                        </m:rPr>
                        <a:rPr lang="en-US">
                          <a:latin typeface="Arial" panose="020B0604020202020204" pitchFamily="34" charset="0"/>
                          <a:cs typeface="Arial" panose="020B0604020202020204" pitchFamily="34" charset="0"/>
                        </a:rPr>
                        <m:t>à </m:t>
                      </m:r>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E</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ó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KHTN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oMath>
                  </m:oMathPara>
                </a14:m>
                <a:endParaRPr lang="en-US" dirty="0">
                  <a:latin typeface="Arial" panose="020B0604020202020204" pitchFamily="34" charset="0"/>
                  <a:cs typeface="Arial" panose="020B0604020202020204" pitchFamily="34" charset="0"/>
                </a:endParaRPr>
              </a:p>
            </p:txBody>
          </p:sp>
        </mc:Choice>
        <mc:Fallback xmlns="">
          <p:sp>
            <p:nvSpPr>
              <p:cNvPr id="16" name="D"/>
              <p:cNvSpPr>
                <a:spLocks noRot="1" noChangeAspect="1" noMove="1" noResize="1" noEditPoints="1" noAdjustHandles="1" noChangeArrowheads="1" noChangeShapeType="1" noTextEdit="1"/>
              </p:cNvSpPr>
              <p:nvPr/>
            </p:nvSpPr>
            <p:spPr>
              <a:xfrm flipH="1">
                <a:off x="4515557" y="4352016"/>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b="-1000"/>
                </a:stretch>
              </a:blipFill>
            </p:spPr>
            <p:txBody>
              <a:bodyPr/>
              <a:lstStyle/>
              <a:p>
                <a:r>
                  <a:rPr 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p>
        </p:txBody>
      </p:sp>
      <p:pic>
        <p:nvPicPr>
          <p:cNvPr id="25"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7" name="Hexagon 26">
            <a:hlinkClick r:id="rId11" action="ppaction://hlinksldjump"/>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p:cNvSpPr txBox="1"/>
          <p:nvPr/>
        </p:nvSpPr>
        <p:spPr>
          <a:xfrm>
            <a:off x="50800" y="2998566"/>
            <a:ext cx="9042400" cy="456535"/>
          </a:xfrm>
          <a:prstGeom prst="rect">
            <a:avLst/>
          </a:prstGeom>
          <a:noFill/>
        </p:spPr>
        <p:txBody>
          <a:bodyPr wrap="square" rtlCol="0">
            <a:spAutoFit/>
          </a:bodyPr>
          <a:lstStyle/>
          <a:p>
            <a:pPr marL="0" marR="0" algn="ctr">
              <a:lnSpc>
                <a:spcPct val="150000"/>
              </a:lnSpc>
              <a:spcBef>
                <a:spcPts val="600"/>
              </a:spcBef>
              <a:spcAft>
                <a:spcPts val="600"/>
              </a:spcAft>
            </a:pPr>
            <a:r>
              <a:rPr lang="en-US" sz="1800" i="1" dirty="0" err="1">
                <a:latin typeface="Arial" panose="020B0604020202020204" pitchFamily="34" charset="0"/>
                <a:ea typeface="Calibri" panose="020F0502020204030204" pitchFamily="34" charset="0"/>
                <a:cs typeface="Arial" panose="020B0604020202020204" pitchFamily="34" charset="0"/>
              </a:rPr>
              <a:t>L</a:t>
            </a:r>
            <a:r>
              <a:rPr lang="en-US" sz="1800" i="1" dirty="0" err="1">
                <a:effectLst/>
                <a:latin typeface="Arial" panose="020B0604020202020204" pitchFamily="34" charset="0"/>
                <a:ea typeface="Calibri" panose="020F0502020204030204" pitchFamily="34" charset="0"/>
                <a:cs typeface="Arial" panose="020B0604020202020204" pitchFamily="34" charset="0"/>
              </a:rPr>
              <a:t>ớp</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nào</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có</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số</a:t>
            </a:r>
            <a:r>
              <a:rPr lang="en-US" sz="1800" dirty="0">
                <a:effectLst/>
                <a:latin typeface="Arial" panose="020B0604020202020204" pitchFamily="34" charset="0"/>
                <a:ea typeface="Calibri" panose="020F0502020204030204" pitchFamily="34" charset="0"/>
                <a:cs typeface="Arial" panose="020B0604020202020204" pitchFamily="34" charset="0"/>
              </a:rPr>
              <a:t> HS </a:t>
            </a:r>
            <a:r>
              <a:rPr lang="en-US" sz="1800" dirty="0" err="1">
                <a:effectLst/>
                <a:latin typeface="Arial" panose="020B0604020202020204" pitchFamily="34" charset="0"/>
                <a:ea typeface="Calibri" panose="020F0502020204030204" pitchFamily="34" charset="0"/>
                <a:cs typeface="Arial" panose="020B0604020202020204" pitchFamily="34" charset="0"/>
              </a:rPr>
              <a:t>giỏi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Toán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nhiều</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nhất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lớp</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nào</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có</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số</a:t>
            </a:r>
            <a:r>
              <a:rPr lang="en-US" sz="1800" dirty="0">
                <a:effectLst/>
                <a:latin typeface="Arial" panose="020B0604020202020204" pitchFamily="34" charset="0"/>
                <a:ea typeface="Calibri" panose="020F0502020204030204" pitchFamily="34" charset="0"/>
                <a:cs typeface="Arial" panose="020B0604020202020204" pitchFamily="34" charset="0"/>
              </a:rPr>
              <a:t> HS </a:t>
            </a:r>
            <a:r>
              <a:rPr lang="en-US" sz="1800" dirty="0" err="1">
                <a:effectLst/>
                <a:latin typeface="Arial" panose="020B0604020202020204" pitchFamily="34" charset="0"/>
                <a:ea typeface="Calibri" panose="020F0502020204030204" pitchFamily="34" charset="0"/>
                <a:cs typeface="Arial" panose="020B0604020202020204" pitchFamily="34" charset="0"/>
              </a:rPr>
              <a:t>giỏi</a:t>
            </a:r>
            <a:r>
              <a:rPr lang="en-US" sz="1800" dirty="0">
                <a:effectLst/>
                <a:latin typeface="Arial" panose="020B0604020202020204" pitchFamily="34" charset="0"/>
                <a:ea typeface="Calibri" panose="020F0502020204030204" pitchFamily="34" charset="0"/>
                <a:cs typeface="Arial" panose="020B0604020202020204" pitchFamily="34" charset="0"/>
              </a:rPr>
              <a:t> KHTN </a:t>
            </a:r>
            <a:r>
              <a:rPr lang="en-US" sz="1800" dirty="0" err="1">
                <a:effectLst/>
                <a:latin typeface="Arial" panose="020B0604020202020204" pitchFamily="34" charset="0"/>
                <a:ea typeface="Calibri" panose="020F0502020204030204" pitchFamily="34" charset="0"/>
                <a:cs typeface="Arial" panose="020B0604020202020204" pitchFamily="34" charset="0"/>
              </a:rPr>
              <a:t>nhiều</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nhất</a:t>
            </a:r>
            <a:r>
              <a:rPr lang="en-US" sz="1800" dirty="0">
                <a:effectLst/>
                <a:latin typeface="Arial" panose="020B0604020202020204" pitchFamily="34" charset="0"/>
                <a:ea typeface="Calibri" panose="020F0502020204030204" pitchFamily="34" charset="0"/>
                <a:cs typeface="Arial" panose="020B0604020202020204" pitchFamily="34" charset="0"/>
              </a:rPr>
              <a:t>?</a:t>
            </a:r>
          </a:p>
        </p:txBody>
      </p:sp>
      <p:pic>
        <p:nvPicPr>
          <p:cNvPr id="26" name="Picture 25" descr="Biểu đồ cột kép dưới đây biểu diễn số học sinh giỏi hai môn Toán và Khoa  học tự nhiên của các lớp 6A, 6B, 6C, 6D và 6E.a) Số học sinh">
            <a:extLst>
              <a:ext uri="{FF2B5EF4-FFF2-40B4-BE49-F238E27FC236}">
                <a16:creationId xmlns:a16="http://schemas.microsoft.com/office/drawing/2014/main" id="{BF12F1CA-3CCB-455F-AAA2-BD49E117F62B}"/>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2583032" y="623394"/>
            <a:ext cx="4147679" cy="2454192"/>
          </a:xfrm>
          <a:prstGeom prst="rect">
            <a:avLst/>
          </a:prstGeom>
          <a:noFill/>
          <a:ln>
            <a:noFill/>
          </a:ln>
        </p:spPr>
      </p:pic>
    </p:spTree>
    <p:extLst>
      <p:ext uri="{BB962C8B-B14F-4D97-AF65-F5344CB8AC3E}">
        <p14:creationId xmlns:p14="http://schemas.microsoft.com/office/powerpoint/2010/main" val="141395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5"/>
                                        </p:tgtEl>
                                      </p:cBhvr>
                                    </p:animEffect>
                                    <p:animScale>
                                      <p:cBhvr>
                                        <p:cTn id="20" dur="250" autoRev="1" fill="hold"/>
                                        <p:tgtEl>
                                          <p:spTgt spid="1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2" fill="hold">
                            <p:stCondLst>
                              <p:cond delay="10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5" fill="hold">
                            <p:stCondLst>
                              <p:cond delay="20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8" fill="hold">
                            <p:stCondLst>
                              <p:cond delay="3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click.wav"/>
                                        </p:tgtEl>
                                      </p:cMediaNode>
                                    </p:audio>
                                  </p:subTnLst>
                                </p:cTn>
                              </p:par>
                            </p:childTnLst>
                          </p:cTn>
                        </p:par>
                        <p:par>
                          <p:cTn id="41" fill="hold">
                            <p:stCondLst>
                              <p:cond delay="4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par>
                          <p:cTn id="44" fill="hold">
                            <p:stCondLst>
                              <p:cond delay="5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par>
                          <p:cTn id="47" fill="hold">
                            <p:stCondLst>
                              <p:cond delay="6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0" fill="hold">
                            <p:stCondLst>
                              <p:cond delay="7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click.wav"/>
                                        </p:tgtEl>
                                      </p:cMediaNode>
                                    </p:audio>
                                  </p:subTnLst>
                                </p:cTn>
                              </p:par>
                            </p:childTnLst>
                          </p:cTn>
                        </p:par>
                        <p:par>
                          <p:cTn id="53" fill="hold">
                            <p:stCondLst>
                              <p:cond delay="8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click.wav"/>
                                        </p:tgtEl>
                                      </p:cMediaNode>
                                    </p:audio>
                                  </p:subTnLst>
                                </p:cTn>
                              </p:par>
                            </p:childTnLst>
                          </p:cTn>
                        </p:par>
                        <p:par>
                          <p:cTn id="56" fill="hold">
                            <p:stCondLst>
                              <p:cond delay="9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childTnLst>
                          </p:cTn>
                        </p:par>
                        <p:par>
                          <p:cTn id="59" fill="hold">
                            <p:stCondLst>
                              <p:cond delay="10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72"/>
        <p:cNvGrpSpPr/>
        <p:nvPr/>
      </p:nvGrpSpPr>
      <p:grpSpPr>
        <a:xfrm>
          <a:off x="0" y="0"/>
          <a:ext cx="0" cy="0"/>
          <a:chOff x="0" y="0"/>
          <a:chExt cx="0" cy="0"/>
        </a:xfrm>
      </p:grpSpPr>
      <p:sp>
        <p:nvSpPr>
          <p:cNvPr id="2074" name="Google Shape;2074;p52"/>
          <p:cNvSpPr txBox="1">
            <a:spLocks noGrp="1"/>
          </p:cNvSpPr>
          <p:nvPr>
            <p:ph type="title"/>
          </p:nvPr>
        </p:nvSpPr>
        <p:spPr>
          <a:xfrm>
            <a:off x="3987381" y="1775737"/>
            <a:ext cx="4479286" cy="1741924"/>
          </a:xfrm>
          <a:prstGeom prst="cloud">
            <a:avLst/>
          </a:prstGeom>
          <a:solidFill>
            <a:schemeClr val="accent5">
              <a:lumMod val="90000"/>
            </a:schemeClr>
          </a:solidFill>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4000" dirty="0">
                <a:solidFill>
                  <a:srgbClr val="C00000"/>
                </a:solidFill>
                <a:latin typeface="Arial" panose="020B0604020202020204" pitchFamily="34" charset="0"/>
                <a:cs typeface="Arial" panose="020B0604020202020204" pitchFamily="34" charset="0"/>
              </a:rPr>
              <a:t>VẬN DỤNG</a:t>
            </a:r>
            <a:endParaRPr sz="4000" dirty="0">
              <a:solidFill>
                <a:srgbClr val="C00000"/>
              </a:solidFill>
              <a:latin typeface="Arial" panose="020B0604020202020204" pitchFamily="34" charset="0"/>
              <a:cs typeface="Arial" panose="020B0604020202020204" pitchFamily="34" charset="0"/>
            </a:endParaRPr>
          </a:p>
        </p:txBody>
      </p:sp>
      <p:pic>
        <p:nvPicPr>
          <p:cNvPr id="2075" name="Google Shape;2075;p52"/>
          <p:cNvPicPr preferRelativeResize="0"/>
          <p:nvPr/>
        </p:nvPicPr>
        <p:blipFill>
          <a:blip r:embed="rId3"/>
          <a:srcRect t="6873" b="6873"/>
          <a:stretch/>
        </p:blipFill>
        <p:spPr>
          <a:xfrm>
            <a:off x="1104300" y="1638500"/>
            <a:ext cx="2890800" cy="1926300"/>
          </a:xfrm>
          <a:prstGeom prst="ellipse">
            <a:avLst/>
          </a:prstGeom>
          <a:noFill/>
          <a:ln w="28575" cap="flat" cmpd="sng">
            <a:solidFill>
              <a:schemeClr val="dk2"/>
            </a:solidFill>
            <a:prstDash val="solid"/>
            <a:round/>
            <a:headEnd type="none" w="sm" len="sm"/>
            <a:tailEnd type="none" w="sm" len="sm"/>
          </a:ln>
        </p:spPr>
      </p:pic>
      <p:grpSp>
        <p:nvGrpSpPr>
          <p:cNvPr id="2076" name="Google Shape;2076;p52"/>
          <p:cNvGrpSpPr/>
          <p:nvPr/>
        </p:nvGrpSpPr>
        <p:grpSpPr>
          <a:xfrm>
            <a:off x="2690126" y="3169670"/>
            <a:ext cx="1358456" cy="773893"/>
            <a:chOff x="3078276" y="3381345"/>
            <a:chExt cx="1358456" cy="773893"/>
          </a:xfrm>
        </p:grpSpPr>
        <p:sp>
          <p:nvSpPr>
            <p:cNvPr id="2077" name="Google Shape;2077;p52"/>
            <p:cNvSpPr/>
            <p:nvPr/>
          </p:nvSpPr>
          <p:spPr>
            <a:xfrm>
              <a:off x="3150258" y="3381347"/>
              <a:ext cx="1246988" cy="712910"/>
            </a:xfrm>
            <a:custGeom>
              <a:avLst/>
              <a:gdLst/>
              <a:ahLst/>
              <a:cxnLst/>
              <a:rect l="l" t="t" r="r" b="b"/>
              <a:pathLst>
                <a:path w="24231" h="13853" extrusionOk="0">
                  <a:moveTo>
                    <a:pt x="8554" y="1"/>
                  </a:moveTo>
                  <a:cubicBezTo>
                    <a:pt x="5967" y="1"/>
                    <a:pt x="4025" y="1255"/>
                    <a:pt x="4025" y="1255"/>
                  </a:cubicBezTo>
                  <a:lnTo>
                    <a:pt x="3870" y="1672"/>
                  </a:lnTo>
                  <a:lnTo>
                    <a:pt x="3466" y="1839"/>
                  </a:lnTo>
                  <a:lnTo>
                    <a:pt x="1" y="10983"/>
                  </a:lnTo>
                  <a:lnTo>
                    <a:pt x="21682" y="13852"/>
                  </a:lnTo>
                  <a:lnTo>
                    <a:pt x="24230" y="5089"/>
                  </a:lnTo>
                  <a:cubicBezTo>
                    <a:pt x="22374" y="1977"/>
                    <a:pt x="19325" y="1271"/>
                    <a:pt x="16944" y="1271"/>
                  </a:cubicBezTo>
                  <a:cubicBezTo>
                    <a:pt x="14970" y="1271"/>
                    <a:pt x="13455" y="1755"/>
                    <a:pt x="13455" y="1755"/>
                  </a:cubicBezTo>
                  <a:cubicBezTo>
                    <a:pt x="11773" y="423"/>
                    <a:pt x="10055" y="1"/>
                    <a:pt x="8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2"/>
            <p:cNvSpPr/>
            <p:nvPr/>
          </p:nvSpPr>
          <p:spPr>
            <a:xfrm>
              <a:off x="3087783" y="3471663"/>
              <a:ext cx="1339466" cy="662991"/>
            </a:xfrm>
            <a:custGeom>
              <a:avLst/>
              <a:gdLst/>
              <a:ahLst/>
              <a:cxnLst/>
              <a:rect l="l" t="t" r="r" b="b"/>
              <a:pathLst>
                <a:path w="26028" h="12883" extrusionOk="0">
                  <a:moveTo>
                    <a:pt x="4084" y="0"/>
                  </a:moveTo>
                  <a:lnTo>
                    <a:pt x="0" y="10097"/>
                  </a:lnTo>
                  <a:lnTo>
                    <a:pt x="9656" y="10609"/>
                  </a:lnTo>
                  <a:lnTo>
                    <a:pt x="10502" y="11288"/>
                  </a:lnTo>
                  <a:lnTo>
                    <a:pt x="11561" y="11442"/>
                  </a:lnTo>
                  <a:lnTo>
                    <a:pt x="12514" y="11276"/>
                  </a:lnTo>
                  <a:lnTo>
                    <a:pt x="23468" y="12883"/>
                  </a:lnTo>
                  <a:lnTo>
                    <a:pt x="26028" y="3334"/>
                  </a:lnTo>
                  <a:lnTo>
                    <a:pt x="25432" y="3334"/>
                  </a:lnTo>
                  <a:lnTo>
                    <a:pt x="23075" y="12216"/>
                  </a:lnTo>
                  <a:lnTo>
                    <a:pt x="12871" y="10549"/>
                  </a:lnTo>
                  <a:lnTo>
                    <a:pt x="12693" y="10073"/>
                  </a:lnTo>
                  <a:lnTo>
                    <a:pt x="11859" y="9406"/>
                  </a:lnTo>
                  <a:lnTo>
                    <a:pt x="10371" y="9311"/>
                  </a:lnTo>
                  <a:lnTo>
                    <a:pt x="9537" y="10002"/>
                  </a:lnTo>
                  <a:lnTo>
                    <a:pt x="1465" y="9263"/>
                  </a:lnTo>
                  <a:lnTo>
                    <a:pt x="49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2"/>
            <p:cNvSpPr/>
            <p:nvPr/>
          </p:nvSpPr>
          <p:spPr>
            <a:xfrm>
              <a:off x="3682741" y="3542733"/>
              <a:ext cx="713270" cy="552141"/>
            </a:xfrm>
            <a:custGeom>
              <a:avLst/>
              <a:gdLst/>
              <a:ahLst/>
              <a:cxnLst/>
              <a:rect l="l" t="t" r="r" b="b"/>
              <a:pathLst>
                <a:path w="13860" h="10729" extrusionOk="0">
                  <a:moveTo>
                    <a:pt x="12216" y="1"/>
                  </a:moveTo>
                  <a:lnTo>
                    <a:pt x="9930" y="9311"/>
                  </a:lnTo>
                  <a:cubicBezTo>
                    <a:pt x="7759" y="7259"/>
                    <a:pt x="5678" y="6659"/>
                    <a:pt x="3987" y="6659"/>
                  </a:cubicBezTo>
                  <a:cubicBezTo>
                    <a:pt x="1608" y="6659"/>
                    <a:pt x="0" y="7847"/>
                    <a:pt x="0" y="7847"/>
                  </a:cubicBezTo>
                  <a:cubicBezTo>
                    <a:pt x="762" y="8085"/>
                    <a:pt x="1310" y="9168"/>
                    <a:pt x="1310" y="9180"/>
                  </a:cubicBezTo>
                  <a:lnTo>
                    <a:pt x="11335" y="10728"/>
                  </a:lnTo>
                  <a:lnTo>
                    <a:pt x="13859" y="1953"/>
                  </a:lnTo>
                  <a:lnTo>
                    <a:pt x="1221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2"/>
            <p:cNvSpPr/>
            <p:nvPr/>
          </p:nvSpPr>
          <p:spPr>
            <a:xfrm>
              <a:off x="3163124" y="3835915"/>
              <a:ext cx="504332" cy="150476"/>
            </a:xfrm>
            <a:custGeom>
              <a:avLst/>
              <a:gdLst/>
              <a:ahLst/>
              <a:cxnLst/>
              <a:rect l="l" t="t" r="r" b="b"/>
              <a:pathLst>
                <a:path w="9800" h="2924" extrusionOk="0">
                  <a:moveTo>
                    <a:pt x="4911" y="1"/>
                  </a:moveTo>
                  <a:cubicBezTo>
                    <a:pt x="2504" y="1"/>
                    <a:pt x="418" y="971"/>
                    <a:pt x="418" y="971"/>
                  </a:cubicBezTo>
                  <a:lnTo>
                    <a:pt x="1" y="2066"/>
                  </a:lnTo>
                  <a:lnTo>
                    <a:pt x="8073" y="2924"/>
                  </a:lnTo>
                  <a:lnTo>
                    <a:pt x="8728" y="2364"/>
                  </a:lnTo>
                  <a:lnTo>
                    <a:pt x="9800" y="2054"/>
                  </a:lnTo>
                  <a:cubicBezTo>
                    <a:pt x="8409" y="469"/>
                    <a:pt x="6582" y="1"/>
                    <a:pt x="4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2"/>
            <p:cNvSpPr/>
            <p:nvPr/>
          </p:nvSpPr>
          <p:spPr>
            <a:xfrm>
              <a:off x="4385512" y="3643239"/>
              <a:ext cx="1287" cy="1235"/>
            </a:xfrm>
            <a:custGeom>
              <a:avLst/>
              <a:gdLst/>
              <a:ahLst/>
              <a:cxnLst/>
              <a:rect l="l" t="t" r="r" b="b"/>
              <a:pathLst>
                <a:path w="25" h="24" extrusionOk="0">
                  <a:moveTo>
                    <a:pt x="25" y="0"/>
                  </a:moveTo>
                  <a:cubicBezTo>
                    <a:pt x="1" y="0"/>
                    <a:pt x="1" y="12"/>
                    <a:pt x="1" y="24"/>
                  </a:cubicBezTo>
                  <a:cubicBezTo>
                    <a:pt x="1" y="24"/>
                    <a:pt x="1" y="12"/>
                    <a:pt x="25" y="0"/>
                  </a:cubicBezTo>
                  <a:close/>
                </a:path>
              </a:pathLst>
            </a:custGeom>
            <a:solidFill>
              <a:srgbClr val="44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2"/>
            <p:cNvSpPr/>
            <p:nvPr/>
          </p:nvSpPr>
          <p:spPr>
            <a:xfrm>
              <a:off x="3581617" y="4029260"/>
              <a:ext cx="1904" cy="51"/>
            </a:xfrm>
            <a:custGeom>
              <a:avLst/>
              <a:gdLst/>
              <a:ahLst/>
              <a:cxnLst/>
              <a:rect l="l" t="t" r="r" b="b"/>
              <a:pathLst>
                <a:path w="37" h="1" extrusionOk="0">
                  <a:moveTo>
                    <a:pt x="1" y="0"/>
                  </a:moveTo>
                  <a:lnTo>
                    <a:pt x="37" y="0"/>
                  </a:lnTo>
                  <a:lnTo>
                    <a:pt x="37" y="0"/>
                  </a:lnTo>
                  <a:close/>
                </a:path>
              </a:pathLst>
            </a:custGeom>
            <a:solidFill>
              <a:srgbClr val="44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2"/>
            <p:cNvSpPr/>
            <p:nvPr/>
          </p:nvSpPr>
          <p:spPr>
            <a:xfrm>
              <a:off x="3078276" y="3381345"/>
              <a:ext cx="1358456" cy="773893"/>
            </a:xfrm>
            <a:custGeom>
              <a:avLst/>
              <a:gdLst/>
              <a:ahLst/>
              <a:cxnLst/>
              <a:rect l="l" t="t" r="r" b="b"/>
              <a:pathLst>
                <a:path w="26397" h="15038" extrusionOk="0">
                  <a:moveTo>
                    <a:pt x="9894" y="379"/>
                  </a:moveTo>
                  <a:cubicBezTo>
                    <a:pt x="10642" y="379"/>
                    <a:pt x="11397" y="493"/>
                    <a:pt x="12145" y="737"/>
                  </a:cubicBezTo>
                  <a:cubicBezTo>
                    <a:pt x="13014" y="1011"/>
                    <a:pt x="13931" y="1439"/>
                    <a:pt x="14645" y="2058"/>
                  </a:cubicBezTo>
                  <a:cubicBezTo>
                    <a:pt x="14598" y="2142"/>
                    <a:pt x="14586" y="2261"/>
                    <a:pt x="14538" y="2380"/>
                  </a:cubicBezTo>
                  <a:cubicBezTo>
                    <a:pt x="14372" y="2880"/>
                    <a:pt x="14205" y="3356"/>
                    <a:pt x="14050" y="3844"/>
                  </a:cubicBezTo>
                  <a:cubicBezTo>
                    <a:pt x="14026" y="3868"/>
                    <a:pt x="14026" y="3904"/>
                    <a:pt x="14014" y="3928"/>
                  </a:cubicBezTo>
                  <a:cubicBezTo>
                    <a:pt x="13526" y="5404"/>
                    <a:pt x="13014" y="6880"/>
                    <a:pt x="12526" y="8357"/>
                  </a:cubicBezTo>
                  <a:cubicBezTo>
                    <a:pt x="12229" y="9214"/>
                    <a:pt x="11943" y="10095"/>
                    <a:pt x="11645" y="10952"/>
                  </a:cubicBezTo>
                  <a:cubicBezTo>
                    <a:pt x="10313" y="9459"/>
                    <a:pt x="8383" y="8830"/>
                    <a:pt x="6431" y="8830"/>
                  </a:cubicBezTo>
                  <a:cubicBezTo>
                    <a:pt x="6359" y="8830"/>
                    <a:pt x="6288" y="8831"/>
                    <a:pt x="6216" y="8833"/>
                  </a:cubicBezTo>
                  <a:cubicBezTo>
                    <a:pt x="5001" y="8857"/>
                    <a:pt x="3573" y="9047"/>
                    <a:pt x="2418" y="9607"/>
                  </a:cubicBezTo>
                  <a:cubicBezTo>
                    <a:pt x="3311" y="7321"/>
                    <a:pt x="4228" y="5047"/>
                    <a:pt x="5120" y="2773"/>
                  </a:cubicBezTo>
                  <a:cubicBezTo>
                    <a:pt x="5263" y="2404"/>
                    <a:pt x="5418" y="2011"/>
                    <a:pt x="5561" y="1642"/>
                  </a:cubicBezTo>
                  <a:cubicBezTo>
                    <a:pt x="6900" y="845"/>
                    <a:pt x="8382" y="379"/>
                    <a:pt x="9894" y="379"/>
                  </a:cubicBezTo>
                  <a:close/>
                  <a:moveTo>
                    <a:pt x="6366" y="9186"/>
                  </a:moveTo>
                  <a:cubicBezTo>
                    <a:pt x="8171" y="9186"/>
                    <a:pt x="9940" y="9715"/>
                    <a:pt x="11205" y="11048"/>
                  </a:cubicBezTo>
                  <a:cubicBezTo>
                    <a:pt x="11026" y="11048"/>
                    <a:pt x="10859" y="11059"/>
                    <a:pt x="10681" y="11095"/>
                  </a:cubicBezTo>
                  <a:cubicBezTo>
                    <a:pt x="10669" y="11071"/>
                    <a:pt x="10645" y="11059"/>
                    <a:pt x="10621" y="11048"/>
                  </a:cubicBezTo>
                  <a:cubicBezTo>
                    <a:pt x="10324" y="10929"/>
                    <a:pt x="9990" y="10678"/>
                    <a:pt x="9669" y="10512"/>
                  </a:cubicBezTo>
                  <a:cubicBezTo>
                    <a:pt x="9073" y="10202"/>
                    <a:pt x="8442" y="9940"/>
                    <a:pt x="7787" y="9797"/>
                  </a:cubicBezTo>
                  <a:cubicBezTo>
                    <a:pt x="7255" y="9677"/>
                    <a:pt x="6721" y="9622"/>
                    <a:pt x="6190" y="9622"/>
                  </a:cubicBezTo>
                  <a:cubicBezTo>
                    <a:pt x="4725" y="9622"/>
                    <a:pt x="3282" y="10044"/>
                    <a:pt x="1953" y="10690"/>
                  </a:cubicBezTo>
                  <a:cubicBezTo>
                    <a:pt x="2025" y="10500"/>
                    <a:pt x="2096" y="10321"/>
                    <a:pt x="2168" y="10119"/>
                  </a:cubicBezTo>
                  <a:cubicBezTo>
                    <a:pt x="3287" y="9452"/>
                    <a:pt x="4787" y="9226"/>
                    <a:pt x="6073" y="9190"/>
                  </a:cubicBezTo>
                  <a:cubicBezTo>
                    <a:pt x="6171" y="9187"/>
                    <a:pt x="6269" y="9186"/>
                    <a:pt x="6366" y="9186"/>
                  </a:cubicBezTo>
                  <a:close/>
                  <a:moveTo>
                    <a:pt x="6192" y="10002"/>
                  </a:moveTo>
                  <a:cubicBezTo>
                    <a:pt x="6785" y="10002"/>
                    <a:pt x="7383" y="10076"/>
                    <a:pt x="7978" y="10238"/>
                  </a:cubicBezTo>
                  <a:cubicBezTo>
                    <a:pt x="8573" y="10405"/>
                    <a:pt x="9157" y="10643"/>
                    <a:pt x="9692" y="10952"/>
                  </a:cubicBezTo>
                  <a:cubicBezTo>
                    <a:pt x="9871" y="11048"/>
                    <a:pt x="10026" y="11167"/>
                    <a:pt x="10204" y="11274"/>
                  </a:cubicBezTo>
                  <a:cubicBezTo>
                    <a:pt x="10181" y="11286"/>
                    <a:pt x="10169" y="11286"/>
                    <a:pt x="10133" y="11298"/>
                  </a:cubicBezTo>
                  <a:cubicBezTo>
                    <a:pt x="10014" y="11357"/>
                    <a:pt x="9907" y="11429"/>
                    <a:pt x="9823" y="11512"/>
                  </a:cubicBezTo>
                  <a:cubicBezTo>
                    <a:pt x="8788" y="10897"/>
                    <a:pt x="7592" y="10503"/>
                    <a:pt x="6410" y="10503"/>
                  </a:cubicBezTo>
                  <a:cubicBezTo>
                    <a:pt x="5554" y="10503"/>
                    <a:pt x="4705" y="10710"/>
                    <a:pt x="3930" y="11190"/>
                  </a:cubicBezTo>
                  <a:cubicBezTo>
                    <a:pt x="3632" y="11167"/>
                    <a:pt x="3346" y="11155"/>
                    <a:pt x="3049" y="11119"/>
                  </a:cubicBezTo>
                  <a:cubicBezTo>
                    <a:pt x="2739" y="11095"/>
                    <a:pt x="2406" y="11059"/>
                    <a:pt x="2096" y="11048"/>
                  </a:cubicBezTo>
                  <a:cubicBezTo>
                    <a:pt x="3387" y="10419"/>
                    <a:pt x="4779" y="10002"/>
                    <a:pt x="6192" y="10002"/>
                  </a:cubicBezTo>
                  <a:close/>
                  <a:moveTo>
                    <a:pt x="6414" y="10884"/>
                  </a:moveTo>
                  <a:cubicBezTo>
                    <a:pt x="7404" y="10884"/>
                    <a:pt x="8407" y="11183"/>
                    <a:pt x="9300" y="11655"/>
                  </a:cubicBezTo>
                  <a:cubicBezTo>
                    <a:pt x="9038" y="11631"/>
                    <a:pt x="8752" y="11607"/>
                    <a:pt x="8478" y="11583"/>
                  </a:cubicBezTo>
                  <a:cubicBezTo>
                    <a:pt x="7204" y="11476"/>
                    <a:pt x="5906" y="11357"/>
                    <a:pt x="4632" y="11250"/>
                  </a:cubicBezTo>
                  <a:cubicBezTo>
                    <a:pt x="5203" y="10996"/>
                    <a:pt x="5806" y="10884"/>
                    <a:pt x="6414" y="10884"/>
                  </a:cubicBezTo>
                  <a:close/>
                  <a:moveTo>
                    <a:pt x="18261" y="1595"/>
                  </a:moveTo>
                  <a:cubicBezTo>
                    <a:pt x="19086" y="1595"/>
                    <a:pt x="19903" y="1705"/>
                    <a:pt x="20706" y="1904"/>
                  </a:cubicBezTo>
                  <a:cubicBezTo>
                    <a:pt x="21777" y="2189"/>
                    <a:pt x="22908" y="2654"/>
                    <a:pt x="23766" y="3356"/>
                  </a:cubicBezTo>
                  <a:cubicBezTo>
                    <a:pt x="23123" y="6047"/>
                    <a:pt x="22492" y="8750"/>
                    <a:pt x="21849" y="11452"/>
                  </a:cubicBezTo>
                  <a:cubicBezTo>
                    <a:pt x="21777" y="11726"/>
                    <a:pt x="21718" y="12012"/>
                    <a:pt x="21634" y="12298"/>
                  </a:cubicBezTo>
                  <a:cubicBezTo>
                    <a:pt x="20152" y="10775"/>
                    <a:pt x="17818" y="9733"/>
                    <a:pt x="15586" y="9733"/>
                  </a:cubicBezTo>
                  <a:cubicBezTo>
                    <a:pt x="14501" y="9733"/>
                    <a:pt x="13441" y="9979"/>
                    <a:pt x="12514" y="10536"/>
                  </a:cubicBezTo>
                  <a:cubicBezTo>
                    <a:pt x="12371" y="10631"/>
                    <a:pt x="12205" y="10738"/>
                    <a:pt x="12050" y="10857"/>
                  </a:cubicBezTo>
                  <a:cubicBezTo>
                    <a:pt x="12919" y="8297"/>
                    <a:pt x="13776" y="5749"/>
                    <a:pt x="14645" y="3189"/>
                  </a:cubicBezTo>
                  <a:lnTo>
                    <a:pt x="15003" y="2118"/>
                  </a:lnTo>
                  <a:cubicBezTo>
                    <a:pt x="15003" y="2118"/>
                    <a:pt x="15003" y="2106"/>
                    <a:pt x="15015" y="2082"/>
                  </a:cubicBezTo>
                  <a:cubicBezTo>
                    <a:pt x="15015" y="2070"/>
                    <a:pt x="15026" y="2058"/>
                    <a:pt x="15026" y="2046"/>
                  </a:cubicBezTo>
                  <a:cubicBezTo>
                    <a:pt x="15033" y="2058"/>
                    <a:pt x="15056" y="2063"/>
                    <a:pt x="15087" y="2063"/>
                  </a:cubicBezTo>
                  <a:cubicBezTo>
                    <a:pt x="15216" y="2063"/>
                    <a:pt x="15502" y="1982"/>
                    <a:pt x="15550" y="1963"/>
                  </a:cubicBezTo>
                  <a:cubicBezTo>
                    <a:pt x="16181" y="1785"/>
                    <a:pt x="16812" y="1689"/>
                    <a:pt x="17467" y="1630"/>
                  </a:cubicBezTo>
                  <a:cubicBezTo>
                    <a:pt x="17733" y="1607"/>
                    <a:pt x="17997" y="1595"/>
                    <a:pt x="18261" y="1595"/>
                  </a:cubicBezTo>
                  <a:close/>
                  <a:moveTo>
                    <a:pt x="9942" y="12740"/>
                  </a:moveTo>
                  <a:cubicBezTo>
                    <a:pt x="9951" y="12740"/>
                    <a:pt x="9919" y="12747"/>
                    <a:pt x="9876" y="12749"/>
                  </a:cubicBezTo>
                  <a:lnTo>
                    <a:pt x="9876" y="12749"/>
                  </a:lnTo>
                  <a:cubicBezTo>
                    <a:pt x="9916" y="12742"/>
                    <a:pt x="9936" y="12740"/>
                    <a:pt x="9942" y="12740"/>
                  </a:cubicBezTo>
                  <a:close/>
                  <a:moveTo>
                    <a:pt x="24099" y="3666"/>
                  </a:moveTo>
                  <a:cubicBezTo>
                    <a:pt x="24170" y="3749"/>
                    <a:pt x="24254" y="3856"/>
                    <a:pt x="24361" y="3951"/>
                  </a:cubicBezTo>
                  <a:cubicBezTo>
                    <a:pt x="24349" y="3963"/>
                    <a:pt x="24349" y="3975"/>
                    <a:pt x="24349" y="3987"/>
                  </a:cubicBezTo>
                  <a:cubicBezTo>
                    <a:pt x="23647" y="6666"/>
                    <a:pt x="22968" y="9369"/>
                    <a:pt x="22265" y="12048"/>
                  </a:cubicBezTo>
                  <a:cubicBezTo>
                    <a:pt x="22206" y="12298"/>
                    <a:pt x="22135" y="12548"/>
                    <a:pt x="22075" y="12822"/>
                  </a:cubicBezTo>
                  <a:cubicBezTo>
                    <a:pt x="22027" y="12762"/>
                    <a:pt x="21992" y="12714"/>
                    <a:pt x="21956" y="12655"/>
                  </a:cubicBezTo>
                  <a:cubicBezTo>
                    <a:pt x="22587" y="9940"/>
                    <a:pt x="23242" y="7238"/>
                    <a:pt x="23885" y="4523"/>
                  </a:cubicBezTo>
                  <a:cubicBezTo>
                    <a:pt x="23956" y="4249"/>
                    <a:pt x="24016" y="3951"/>
                    <a:pt x="24099" y="3666"/>
                  </a:cubicBezTo>
                  <a:close/>
                  <a:moveTo>
                    <a:pt x="15407" y="12410"/>
                  </a:moveTo>
                  <a:cubicBezTo>
                    <a:pt x="15877" y="12410"/>
                    <a:pt x="16350" y="12488"/>
                    <a:pt x="16789" y="12595"/>
                  </a:cubicBezTo>
                  <a:cubicBezTo>
                    <a:pt x="17217" y="12703"/>
                    <a:pt x="17646" y="12834"/>
                    <a:pt x="18051" y="13024"/>
                  </a:cubicBezTo>
                  <a:cubicBezTo>
                    <a:pt x="18098" y="13036"/>
                    <a:pt x="18158" y="13072"/>
                    <a:pt x="18205" y="13095"/>
                  </a:cubicBezTo>
                  <a:lnTo>
                    <a:pt x="14491" y="12524"/>
                  </a:lnTo>
                  <a:cubicBezTo>
                    <a:pt x="14788" y="12444"/>
                    <a:pt x="15097" y="12410"/>
                    <a:pt x="15407" y="12410"/>
                  </a:cubicBezTo>
                  <a:close/>
                  <a:moveTo>
                    <a:pt x="15189" y="11653"/>
                  </a:moveTo>
                  <a:cubicBezTo>
                    <a:pt x="15587" y="11653"/>
                    <a:pt x="15984" y="11690"/>
                    <a:pt x="16360" y="11750"/>
                  </a:cubicBezTo>
                  <a:cubicBezTo>
                    <a:pt x="17646" y="11952"/>
                    <a:pt x="18860" y="12488"/>
                    <a:pt x="19825" y="13334"/>
                  </a:cubicBezTo>
                  <a:cubicBezTo>
                    <a:pt x="19503" y="13298"/>
                    <a:pt x="19241" y="13250"/>
                    <a:pt x="18979" y="13215"/>
                  </a:cubicBezTo>
                  <a:cubicBezTo>
                    <a:pt x="18586" y="12619"/>
                    <a:pt x="17503" y="12369"/>
                    <a:pt x="16908" y="12226"/>
                  </a:cubicBezTo>
                  <a:cubicBezTo>
                    <a:pt x="16435" y="12115"/>
                    <a:pt x="15928" y="12038"/>
                    <a:pt x="15426" y="12038"/>
                  </a:cubicBezTo>
                  <a:cubicBezTo>
                    <a:pt x="14852" y="12038"/>
                    <a:pt x="14284" y="12138"/>
                    <a:pt x="13776" y="12405"/>
                  </a:cubicBezTo>
                  <a:cubicBezTo>
                    <a:pt x="13633" y="12369"/>
                    <a:pt x="13479" y="12357"/>
                    <a:pt x="13348" y="12322"/>
                  </a:cubicBezTo>
                  <a:cubicBezTo>
                    <a:pt x="13300" y="12322"/>
                    <a:pt x="13229" y="12322"/>
                    <a:pt x="13181" y="12310"/>
                  </a:cubicBezTo>
                  <a:cubicBezTo>
                    <a:pt x="13205" y="12298"/>
                    <a:pt x="13205" y="12298"/>
                    <a:pt x="13205" y="12262"/>
                  </a:cubicBezTo>
                  <a:cubicBezTo>
                    <a:pt x="13205" y="12202"/>
                    <a:pt x="13169" y="12143"/>
                    <a:pt x="13145" y="12083"/>
                  </a:cubicBezTo>
                  <a:cubicBezTo>
                    <a:pt x="13763" y="11771"/>
                    <a:pt x="14479" y="11653"/>
                    <a:pt x="15189" y="11653"/>
                  </a:cubicBezTo>
                  <a:close/>
                  <a:moveTo>
                    <a:pt x="24659" y="4273"/>
                  </a:moveTo>
                  <a:cubicBezTo>
                    <a:pt x="24766" y="4380"/>
                    <a:pt x="24849" y="4499"/>
                    <a:pt x="24944" y="4618"/>
                  </a:cubicBezTo>
                  <a:cubicBezTo>
                    <a:pt x="24944" y="4630"/>
                    <a:pt x="24921" y="4642"/>
                    <a:pt x="24921" y="4666"/>
                  </a:cubicBezTo>
                  <a:lnTo>
                    <a:pt x="22742" y="12655"/>
                  </a:lnTo>
                  <a:cubicBezTo>
                    <a:pt x="22658" y="12905"/>
                    <a:pt x="22587" y="13179"/>
                    <a:pt x="22527" y="13429"/>
                  </a:cubicBezTo>
                  <a:lnTo>
                    <a:pt x="22349" y="13203"/>
                  </a:lnTo>
                  <a:lnTo>
                    <a:pt x="24409" y="5261"/>
                  </a:lnTo>
                  <a:cubicBezTo>
                    <a:pt x="24480" y="4928"/>
                    <a:pt x="24563" y="4606"/>
                    <a:pt x="24659" y="4273"/>
                  </a:cubicBezTo>
                  <a:close/>
                  <a:moveTo>
                    <a:pt x="15716" y="10821"/>
                  </a:moveTo>
                  <a:cubicBezTo>
                    <a:pt x="17903" y="10821"/>
                    <a:pt x="19755" y="11941"/>
                    <a:pt x="21194" y="13548"/>
                  </a:cubicBezTo>
                  <a:cubicBezTo>
                    <a:pt x="20920" y="13512"/>
                    <a:pt x="20682" y="13488"/>
                    <a:pt x="20444" y="13441"/>
                  </a:cubicBezTo>
                  <a:cubicBezTo>
                    <a:pt x="20444" y="13429"/>
                    <a:pt x="20432" y="13429"/>
                    <a:pt x="20432" y="13417"/>
                  </a:cubicBezTo>
                  <a:cubicBezTo>
                    <a:pt x="19337" y="12286"/>
                    <a:pt x="17872" y="11583"/>
                    <a:pt x="16312" y="11357"/>
                  </a:cubicBezTo>
                  <a:cubicBezTo>
                    <a:pt x="15951" y="11303"/>
                    <a:pt x="15576" y="11272"/>
                    <a:pt x="15198" y="11272"/>
                  </a:cubicBezTo>
                  <a:cubicBezTo>
                    <a:pt x="14404" y="11272"/>
                    <a:pt x="13601" y="11411"/>
                    <a:pt x="12907" y="11774"/>
                  </a:cubicBezTo>
                  <a:lnTo>
                    <a:pt x="12681" y="11548"/>
                  </a:lnTo>
                  <a:cubicBezTo>
                    <a:pt x="13479" y="11119"/>
                    <a:pt x="14431" y="10893"/>
                    <a:pt x="15324" y="10833"/>
                  </a:cubicBezTo>
                  <a:cubicBezTo>
                    <a:pt x="15456" y="10825"/>
                    <a:pt x="15587" y="10821"/>
                    <a:pt x="15716" y="10821"/>
                  </a:cubicBezTo>
                  <a:close/>
                  <a:moveTo>
                    <a:pt x="15604" y="10149"/>
                  </a:moveTo>
                  <a:cubicBezTo>
                    <a:pt x="15708" y="10149"/>
                    <a:pt x="15809" y="10151"/>
                    <a:pt x="15908" y="10155"/>
                  </a:cubicBezTo>
                  <a:cubicBezTo>
                    <a:pt x="17991" y="10238"/>
                    <a:pt x="20194" y="11238"/>
                    <a:pt x="21575" y="12822"/>
                  </a:cubicBezTo>
                  <a:cubicBezTo>
                    <a:pt x="21718" y="13000"/>
                    <a:pt x="21837" y="13179"/>
                    <a:pt x="21968" y="13357"/>
                  </a:cubicBezTo>
                  <a:lnTo>
                    <a:pt x="22015" y="13393"/>
                  </a:lnTo>
                  <a:cubicBezTo>
                    <a:pt x="22099" y="13500"/>
                    <a:pt x="22194" y="13619"/>
                    <a:pt x="22289" y="13726"/>
                  </a:cubicBezTo>
                  <a:cubicBezTo>
                    <a:pt x="22111" y="13715"/>
                    <a:pt x="21920" y="13679"/>
                    <a:pt x="21742" y="13655"/>
                  </a:cubicBezTo>
                  <a:cubicBezTo>
                    <a:pt x="20227" y="11810"/>
                    <a:pt x="18157" y="10456"/>
                    <a:pt x="15719" y="10456"/>
                  </a:cubicBezTo>
                  <a:cubicBezTo>
                    <a:pt x="15608" y="10456"/>
                    <a:pt x="15496" y="10458"/>
                    <a:pt x="15384" y="10464"/>
                  </a:cubicBezTo>
                  <a:cubicBezTo>
                    <a:pt x="14348" y="10524"/>
                    <a:pt x="13217" y="10798"/>
                    <a:pt x="12288" y="11333"/>
                  </a:cubicBezTo>
                  <a:cubicBezTo>
                    <a:pt x="12252" y="11298"/>
                    <a:pt x="12205" y="11286"/>
                    <a:pt x="12157" y="11250"/>
                  </a:cubicBezTo>
                  <a:cubicBezTo>
                    <a:pt x="13010" y="10408"/>
                    <a:pt x="14445" y="10149"/>
                    <a:pt x="15604" y="10149"/>
                  </a:cubicBezTo>
                  <a:close/>
                  <a:moveTo>
                    <a:pt x="25206" y="4987"/>
                  </a:moveTo>
                  <a:cubicBezTo>
                    <a:pt x="25242" y="5023"/>
                    <a:pt x="25266" y="5059"/>
                    <a:pt x="25290" y="5094"/>
                  </a:cubicBezTo>
                  <a:cubicBezTo>
                    <a:pt x="25302" y="5118"/>
                    <a:pt x="25349" y="5202"/>
                    <a:pt x="25373" y="5237"/>
                  </a:cubicBezTo>
                  <a:cubicBezTo>
                    <a:pt x="25398" y="5229"/>
                    <a:pt x="25405" y="5221"/>
                    <a:pt x="25412" y="5200"/>
                  </a:cubicBezTo>
                  <a:lnTo>
                    <a:pt x="25412" y="5200"/>
                  </a:lnTo>
                  <a:cubicBezTo>
                    <a:pt x="25409" y="5217"/>
                    <a:pt x="25409" y="5230"/>
                    <a:pt x="25409" y="5237"/>
                  </a:cubicBezTo>
                  <a:lnTo>
                    <a:pt x="25421" y="5261"/>
                  </a:lnTo>
                  <a:cubicBezTo>
                    <a:pt x="25461" y="5277"/>
                    <a:pt x="25441" y="5316"/>
                    <a:pt x="25416" y="5316"/>
                  </a:cubicBezTo>
                  <a:cubicBezTo>
                    <a:pt x="25405" y="5316"/>
                    <a:pt x="25392" y="5308"/>
                    <a:pt x="25385" y="5285"/>
                  </a:cubicBezTo>
                  <a:cubicBezTo>
                    <a:pt x="25159" y="5821"/>
                    <a:pt x="25075" y="6452"/>
                    <a:pt x="24944" y="6999"/>
                  </a:cubicBezTo>
                  <a:cubicBezTo>
                    <a:pt x="24456" y="8857"/>
                    <a:pt x="23956" y="10714"/>
                    <a:pt x="23456" y="12583"/>
                  </a:cubicBezTo>
                  <a:cubicBezTo>
                    <a:pt x="23337" y="13012"/>
                    <a:pt x="23230" y="13429"/>
                    <a:pt x="23111" y="13857"/>
                  </a:cubicBezTo>
                  <a:cubicBezTo>
                    <a:pt x="23004" y="13846"/>
                    <a:pt x="22920" y="13834"/>
                    <a:pt x="22813" y="13810"/>
                  </a:cubicBezTo>
                  <a:cubicBezTo>
                    <a:pt x="23528" y="11167"/>
                    <a:pt x="24254" y="8535"/>
                    <a:pt x="24968" y="5880"/>
                  </a:cubicBezTo>
                  <a:cubicBezTo>
                    <a:pt x="25052" y="5583"/>
                    <a:pt x="25135" y="5285"/>
                    <a:pt x="25206" y="4987"/>
                  </a:cubicBezTo>
                  <a:close/>
                  <a:moveTo>
                    <a:pt x="4894" y="2177"/>
                  </a:moveTo>
                  <a:cubicBezTo>
                    <a:pt x="3882" y="4761"/>
                    <a:pt x="2858" y="7345"/>
                    <a:pt x="1846" y="9928"/>
                  </a:cubicBezTo>
                  <a:cubicBezTo>
                    <a:pt x="1680" y="10333"/>
                    <a:pt x="1537" y="10738"/>
                    <a:pt x="1370" y="11155"/>
                  </a:cubicBezTo>
                  <a:cubicBezTo>
                    <a:pt x="1322" y="11274"/>
                    <a:pt x="1441" y="11393"/>
                    <a:pt x="1549" y="11393"/>
                  </a:cubicBezTo>
                  <a:cubicBezTo>
                    <a:pt x="2323" y="11452"/>
                    <a:pt x="3108" y="11524"/>
                    <a:pt x="3882" y="11583"/>
                  </a:cubicBezTo>
                  <a:cubicBezTo>
                    <a:pt x="3918" y="11595"/>
                    <a:pt x="3942" y="11595"/>
                    <a:pt x="3989" y="11595"/>
                  </a:cubicBezTo>
                  <a:cubicBezTo>
                    <a:pt x="5549" y="11726"/>
                    <a:pt x="7109" y="11869"/>
                    <a:pt x="8680" y="11988"/>
                  </a:cubicBezTo>
                  <a:cubicBezTo>
                    <a:pt x="9014" y="12012"/>
                    <a:pt x="9359" y="12048"/>
                    <a:pt x="9716" y="12072"/>
                  </a:cubicBezTo>
                  <a:cubicBezTo>
                    <a:pt x="9788" y="12072"/>
                    <a:pt x="9847" y="12024"/>
                    <a:pt x="9883" y="11988"/>
                  </a:cubicBezTo>
                  <a:cubicBezTo>
                    <a:pt x="10158" y="11572"/>
                    <a:pt x="10676" y="11432"/>
                    <a:pt x="11169" y="11432"/>
                  </a:cubicBezTo>
                  <a:cubicBezTo>
                    <a:pt x="11338" y="11432"/>
                    <a:pt x="11505" y="11449"/>
                    <a:pt x="11657" y="11476"/>
                  </a:cubicBezTo>
                  <a:cubicBezTo>
                    <a:pt x="11693" y="11488"/>
                    <a:pt x="11728" y="11512"/>
                    <a:pt x="11764" y="11512"/>
                  </a:cubicBezTo>
                  <a:cubicBezTo>
                    <a:pt x="11788" y="11524"/>
                    <a:pt x="11812" y="11524"/>
                    <a:pt x="11824" y="11524"/>
                  </a:cubicBezTo>
                  <a:cubicBezTo>
                    <a:pt x="12312" y="11691"/>
                    <a:pt x="12717" y="12012"/>
                    <a:pt x="12836" y="12524"/>
                  </a:cubicBezTo>
                  <a:cubicBezTo>
                    <a:pt x="12860" y="12583"/>
                    <a:pt x="12919" y="12643"/>
                    <a:pt x="12979" y="12655"/>
                  </a:cubicBezTo>
                  <a:cubicBezTo>
                    <a:pt x="13229" y="12703"/>
                    <a:pt x="13479" y="12726"/>
                    <a:pt x="13729" y="12774"/>
                  </a:cubicBezTo>
                  <a:cubicBezTo>
                    <a:pt x="15396" y="13036"/>
                    <a:pt x="17086" y="13298"/>
                    <a:pt x="18753" y="13560"/>
                  </a:cubicBezTo>
                  <a:cubicBezTo>
                    <a:pt x="18773" y="13579"/>
                    <a:pt x="18796" y="13588"/>
                    <a:pt x="18821" y="13588"/>
                  </a:cubicBezTo>
                  <a:cubicBezTo>
                    <a:pt x="18841" y="13588"/>
                    <a:pt x="18863" y="13582"/>
                    <a:pt x="18884" y="13572"/>
                  </a:cubicBezTo>
                  <a:cubicBezTo>
                    <a:pt x="19777" y="13715"/>
                    <a:pt x="20670" y="13857"/>
                    <a:pt x="21563" y="13988"/>
                  </a:cubicBezTo>
                  <a:cubicBezTo>
                    <a:pt x="21587" y="14012"/>
                    <a:pt x="21623" y="14012"/>
                    <a:pt x="21646" y="14012"/>
                  </a:cubicBezTo>
                  <a:cubicBezTo>
                    <a:pt x="21742" y="14024"/>
                    <a:pt x="21849" y="14036"/>
                    <a:pt x="21932" y="14048"/>
                  </a:cubicBezTo>
                  <a:cubicBezTo>
                    <a:pt x="22349" y="14107"/>
                    <a:pt x="22766" y="14191"/>
                    <a:pt x="23194" y="14250"/>
                  </a:cubicBezTo>
                  <a:cubicBezTo>
                    <a:pt x="23205" y="14252"/>
                    <a:pt x="23216" y="14252"/>
                    <a:pt x="23226" y="14252"/>
                  </a:cubicBezTo>
                  <a:cubicBezTo>
                    <a:pt x="23322" y="14252"/>
                    <a:pt x="23411" y="14204"/>
                    <a:pt x="23432" y="14107"/>
                  </a:cubicBezTo>
                  <a:lnTo>
                    <a:pt x="24516" y="10095"/>
                  </a:lnTo>
                  <a:cubicBezTo>
                    <a:pt x="24921" y="8547"/>
                    <a:pt x="25433" y="6988"/>
                    <a:pt x="25754" y="5404"/>
                  </a:cubicBezTo>
                  <a:cubicBezTo>
                    <a:pt x="25814" y="5404"/>
                    <a:pt x="25897" y="5404"/>
                    <a:pt x="25956" y="5416"/>
                  </a:cubicBezTo>
                  <a:cubicBezTo>
                    <a:pt x="25230" y="8154"/>
                    <a:pt x="24492" y="10881"/>
                    <a:pt x="23778" y="13607"/>
                  </a:cubicBezTo>
                  <a:cubicBezTo>
                    <a:pt x="23694" y="13941"/>
                    <a:pt x="23599" y="14310"/>
                    <a:pt x="23504" y="14643"/>
                  </a:cubicBezTo>
                  <a:cubicBezTo>
                    <a:pt x="20206" y="14155"/>
                    <a:pt x="16920" y="13643"/>
                    <a:pt x="13633" y="13155"/>
                  </a:cubicBezTo>
                  <a:cubicBezTo>
                    <a:pt x="13383" y="13119"/>
                    <a:pt x="13121" y="13084"/>
                    <a:pt x="12860" y="13036"/>
                  </a:cubicBezTo>
                  <a:cubicBezTo>
                    <a:pt x="12808" y="13029"/>
                    <a:pt x="12762" y="13025"/>
                    <a:pt x="12719" y="13025"/>
                  </a:cubicBezTo>
                  <a:cubicBezTo>
                    <a:pt x="12553" y="13025"/>
                    <a:pt x="12432" y="13074"/>
                    <a:pt x="12205" y="13131"/>
                  </a:cubicBezTo>
                  <a:cubicBezTo>
                    <a:pt x="11983" y="13189"/>
                    <a:pt x="11754" y="13222"/>
                    <a:pt x="11528" y="13222"/>
                  </a:cubicBezTo>
                  <a:cubicBezTo>
                    <a:pt x="11099" y="13222"/>
                    <a:pt x="10683" y="13102"/>
                    <a:pt x="10347" y="12798"/>
                  </a:cubicBezTo>
                  <a:cubicBezTo>
                    <a:pt x="10193" y="12667"/>
                    <a:pt x="10109" y="12429"/>
                    <a:pt x="9907" y="12369"/>
                  </a:cubicBezTo>
                  <a:cubicBezTo>
                    <a:pt x="9698" y="12310"/>
                    <a:pt x="9457" y="12298"/>
                    <a:pt x="9215" y="12298"/>
                  </a:cubicBezTo>
                  <a:cubicBezTo>
                    <a:pt x="9053" y="12298"/>
                    <a:pt x="8891" y="12303"/>
                    <a:pt x="8737" y="12303"/>
                  </a:cubicBezTo>
                  <a:cubicBezTo>
                    <a:pt x="8660" y="12303"/>
                    <a:pt x="8585" y="12302"/>
                    <a:pt x="8514" y="12298"/>
                  </a:cubicBezTo>
                  <a:cubicBezTo>
                    <a:pt x="7502" y="12250"/>
                    <a:pt x="6490" y="12191"/>
                    <a:pt x="5466" y="12143"/>
                  </a:cubicBezTo>
                  <a:cubicBezTo>
                    <a:pt x="3799" y="12060"/>
                    <a:pt x="2108" y="11988"/>
                    <a:pt x="441" y="11893"/>
                  </a:cubicBezTo>
                  <a:lnTo>
                    <a:pt x="3930" y="3273"/>
                  </a:lnTo>
                  <a:cubicBezTo>
                    <a:pt x="4073" y="2904"/>
                    <a:pt x="4228" y="2535"/>
                    <a:pt x="4370" y="2177"/>
                  </a:cubicBezTo>
                  <a:close/>
                  <a:moveTo>
                    <a:pt x="9920" y="0"/>
                  </a:moveTo>
                  <a:cubicBezTo>
                    <a:pt x="8309" y="0"/>
                    <a:pt x="6724" y="494"/>
                    <a:pt x="5299" y="1332"/>
                  </a:cubicBezTo>
                  <a:cubicBezTo>
                    <a:pt x="5251" y="1356"/>
                    <a:pt x="5216" y="1392"/>
                    <a:pt x="5216" y="1427"/>
                  </a:cubicBezTo>
                  <a:lnTo>
                    <a:pt x="5216" y="1451"/>
                  </a:lnTo>
                  <a:lnTo>
                    <a:pt x="5085" y="1808"/>
                  </a:lnTo>
                  <a:lnTo>
                    <a:pt x="4299" y="1808"/>
                  </a:lnTo>
                  <a:cubicBezTo>
                    <a:pt x="4204" y="1808"/>
                    <a:pt x="4156" y="1868"/>
                    <a:pt x="4120" y="1939"/>
                  </a:cubicBezTo>
                  <a:lnTo>
                    <a:pt x="548" y="10774"/>
                  </a:lnTo>
                  <a:cubicBezTo>
                    <a:pt x="382" y="11190"/>
                    <a:pt x="203" y="11607"/>
                    <a:pt x="48" y="12024"/>
                  </a:cubicBezTo>
                  <a:cubicBezTo>
                    <a:pt x="1" y="12143"/>
                    <a:pt x="120" y="12262"/>
                    <a:pt x="227" y="12262"/>
                  </a:cubicBezTo>
                  <a:cubicBezTo>
                    <a:pt x="1715" y="12345"/>
                    <a:pt x="3180" y="12417"/>
                    <a:pt x="4668" y="12488"/>
                  </a:cubicBezTo>
                  <a:cubicBezTo>
                    <a:pt x="5763" y="12548"/>
                    <a:pt x="6847" y="12595"/>
                    <a:pt x="7930" y="12655"/>
                  </a:cubicBezTo>
                  <a:cubicBezTo>
                    <a:pt x="8347" y="12667"/>
                    <a:pt x="8764" y="12703"/>
                    <a:pt x="9169" y="12714"/>
                  </a:cubicBezTo>
                  <a:cubicBezTo>
                    <a:pt x="9322" y="12724"/>
                    <a:pt x="9506" y="12757"/>
                    <a:pt x="9671" y="12757"/>
                  </a:cubicBezTo>
                  <a:cubicBezTo>
                    <a:pt x="9712" y="12757"/>
                    <a:pt x="9751" y="12755"/>
                    <a:pt x="9788" y="12750"/>
                  </a:cubicBezTo>
                  <a:cubicBezTo>
                    <a:pt x="9752" y="12750"/>
                    <a:pt x="9728" y="12726"/>
                    <a:pt x="9788" y="12667"/>
                  </a:cubicBezTo>
                  <a:cubicBezTo>
                    <a:pt x="9788" y="12667"/>
                    <a:pt x="9812" y="12714"/>
                    <a:pt x="9847" y="12750"/>
                  </a:cubicBezTo>
                  <a:lnTo>
                    <a:pt x="9943" y="12869"/>
                  </a:lnTo>
                  <a:cubicBezTo>
                    <a:pt x="10204" y="13203"/>
                    <a:pt x="10574" y="13429"/>
                    <a:pt x="10978" y="13524"/>
                  </a:cubicBezTo>
                  <a:cubicBezTo>
                    <a:pt x="11165" y="13579"/>
                    <a:pt x="11353" y="13603"/>
                    <a:pt x="11540" y="13603"/>
                  </a:cubicBezTo>
                  <a:cubicBezTo>
                    <a:pt x="11638" y="13603"/>
                    <a:pt x="11737" y="13596"/>
                    <a:pt x="11836" y="13584"/>
                  </a:cubicBezTo>
                  <a:cubicBezTo>
                    <a:pt x="12014" y="13572"/>
                    <a:pt x="12169" y="13548"/>
                    <a:pt x="12348" y="13488"/>
                  </a:cubicBezTo>
                  <a:cubicBezTo>
                    <a:pt x="12443" y="13453"/>
                    <a:pt x="12562" y="13381"/>
                    <a:pt x="12633" y="13369"/>
                  </a:cubicBezTo>
                  <a:cubicBezTo>
                    <a:pt x="12654" y="13366"/>
                    <a:pt x="12676" y="13364"/>
                    <a:pt x="12699" y="13364"/>
                  </a:cubicBezTo>
                  <a:cubicBezTo>
                    <a:pt x="12820" y="13364"/>
                    <a:pt x="12966" y="13411"/>
                    <a:pt x="13086" y="13441"/>
                  </a:cubicBezTo>
                  <a:cubicBezTo>
                    <a:pt x="14955" y="13726"/>
                    <a:pt x="16848" y="14000"/>
                    <a:pt x="18717" y="14286"/>
                  </a:cubicBezTo>
                  <a:cubicBezTo>
                    <a:pt x="20360" y="14536"/>
                    <a:pt x="21980" y="14774"/>
                    <a:pt x="23623" y="15036"/>
                  </a:cubicBezTo>
                  <a:cubicBezTo>
                    <a:pt x="23632" y="15037"/>
                    <a:pt x="23642" y="15038"/>
                    <a:pt x="23652" y="15038"/>
                  </a:cubicBezTo>
                  <a:cubicBezTo>
                    <a:pt x="23739" y="15038"/>
                    <a:pt x="23829" y="14990"/>
                    <a:pt x="23861" y="14893"/>
                  </a:cubicBezTo>
                  <a:lnTo>
                    <a:pt x="26087" y="6499"/>
                  </a:lnTo>
                  <a:lnTo>
                    <a:pt x="26397" y="5297"/>
                  </a:lnTo>
                  <a:cubicBezTo>
                    <a:pt x="26397" y="5178"/>
                    <a:pt x="26314" y="5083"/>
                    <a:pt x="26195" y="5059"/>
                  </a:cubicBezTo>
                  <a:cubicBezTo>
                    <a:pt x="26028" y="5047"/>
                    <a:pt x="25861" y="5047"/>
                    <a:pt x="25718" y="5035"/>
                  </a:cubicBezTo>
                  <a:cubicBezTo>
                    <a:pt x="25706" y="4999"/>
                    <a:pt x="25683" y="4987"/>
                    <a:pt x="25671" y="4964"/>
                  </a:cubicBezTo>
                  <a:cubicBezTo>
                    <a:pt x="25242" y="4285"/>
                    <a:pt x="24694" y="3713"/>
                    <a:pt x="24111" y="3154"/>
                  </a:cubicBezTo>
                  <a:cubicBezTo>
                    <a:pt x="23385" y="2535"/>
                    <a:pt x="22444" y="2094"/>
                    <a:pt x="21551" y="1785"/>
                  </a:cubicBezTo>
                  <a:cubicBezTo>
                    <a:pt x="20478" y="1411"/>
                    <a:pt x="19350" y="1229"/>
                    <a:pt x="18221" y="1229"/>
                  </a:cubicBezTo>
                  <a:cubicBezTo>
                    <a:pt x="17121" y="1229"/>
                    <a:pt x="16019" y="1402"/>
                    <a:pt x="14967" y="1737"/>
                  </a:cubicBezTo>
                  <a:cubicBezTo>
                    <a:pt x="14943" y="1761"/>
                    <a:pt x="14931" y="1761"/>
                    <a:pt x="14907" y="1773"/>
                  </a:cubicBezTo>
                  <a:cubicBezTo>
                    <a:pt x="14134" y="1106"/>
                    <a:pt x="13121" y="630"/>
                    <a:pt x="12157" y="332"/>
                  </a:cubicBezTo>
                  <a:cubicBezTo>
                    <a:pt x="11415" y="106"/>
                    <a:pt x="10665" y="0"/>
                    <a:pt x="9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4" name="Google Shape;2084;p52"/>
            <p:cNvGrpSpPr/>
            <p:nvPr/>
          </p:nvGrpSpPr>
          <p:grpSpPr>
            <a:xfrm>
              <a:off x="3312982" y="3467289"/>
              <a:ext cx="919789" cy="412009"/>
              <a:chOff x="3312982" y="3467289"/>
              <a:chExt cx="919789" cy="412009"/>
            </a:xfrm>
          </p:grpSpPr>
          <p:sp>
            <p:nvSpPr>
              <p:cNvPr id="2085" name="Google Shape;2085;p52"/>
              <p:cNvSpPr/>
              <p:nvPr/>
            </p:nvSpPr>
            <p:spPr>
              <a:xfrm>
                <a:off x="3802957" y="3790680"/>
                <a:ext cx="354319" cy="88618"/>
              </a:xfrm>
              <a:custGeom>
                <a:avLst/>
                <a:gdLst/>
                <a:ahLst/>
                <a:cxnLst/>
                <a:rect l="l" t="t" r="r" b="b"/>
                <a:pathLst>
                  <a:path w="6885" h="1722" extrusionOk="0">
                    <a:moveTo>
                      <a:pt x="2000" y="0"/>
                    </a:moveTo>
                    <a:cubicBezTo>
                      <a:pt x="1407" y="0"/>
                      <a:pt x="811" y="61"/>
                      <a:pt x="224" y="183"/>
                    </a:cubicBezTo>
                    <a:cubicBezTo>
                      <a:pt x="1" y="228"/>
                      <a:pt x="71" y="556"/>
                      <a:pt x="288" y="556"/>
                    </a:cubicBezTo>
                    <a:cubicBezTo>
                      <a:pt x="302" y="556"/>
                      <a:pt x="316" y="555"/>
                      <a:pt x="331" y="552"/>
                    </a:cubicBezTo>
                    <a:cubicBezTo>
                      <a:pt x="881" y="442"/>
                      <a:pt x="1436" y="387"/>
                      <a:pt x="1990" y="387"/>
                    </a:cubicBezTo>
                    <a:cubicBezTo>
                      <a:pt x="3584" y="387"/>
                      <a:pt x="5162" y="838"/>
                      <a:pt x="6523" y="1695"/>
                    </a:cubicBezTo>
                    <a:cubicBezTo>
                      <a:pt x="6553" y="1713"/>
                      <a:pt x="6584" y="1721"/>
                      <a:pt x="6613" y="1721"/>
                    </a:cubicBezTo>
                    <a:cubicBezTo>
                      <a:pt x="6774" y="1721"/>
                      <a:pt x="6885" y="1475"/>
                      <a:pt x="6713" y="1374"/>
                    </a:cubicBezTo>
                    <a:cubicBezTo>
                      <a:pt x="5302" y="471"/>
                      <a:pt x="3658" y="0"/>
                      <a:pt x="20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2"/>
              <p:cNvSpPr/>
              <p:nvPr/>
            </p:nvSpPr>
            <p:spPr>
              <a:xfrm>
                <a:off x="3822101" y="3706384"/>
                <a:ext cx="359671" cy="89185"/>
              </a:xfrm>
              <a:custGeom>
                <a:avLst/>
                <a:gdLst/>
                <a:ahLst/>
                <a:cxnLst/>
                <a:rect l="l" t="t" r="r" b="b"/>
                <a:pathLst>
                  <a:path w="6989" h="1733" extrusionOk="0">
                    <a:moveTo>
                      <a:pt x="2094" y="1"/>
                    </a:moveTo>
                    <a:cubicBezTo>
                      <a:pt x="1459" y="1"/>
                      <a:pt x="828" y="67"/>
                      <a:pt x="221" y="202"/>
                    </a:cubicBezTo>
                    <a:cubicBezTo>
                      <a:pt x="1" y="257"/>
                      <a:pt x="76" y="577"/>
                      <a:pt x="278" y="577"/>
                    </a:cubicBezTo>
                    <a:cubicBezTo>
                      <a:pt x="294" y="577"/>
                      <a:pt x="311" y="575"/>
                      <a:pt x="329" y="571"/>
                    </a:cubicBezTo>
                    <a:cubicBezTo>
                      <a:pt x="896" y="445"/>
                      <a:pt x="1487" y="383"/>
                      <a:pt x="2084" y="383"/>
                    </a:cubicBezTo>
                    <a:cubicBezTo>
                      <a:pt x="3692" y="383"/>
                      <a:pt x="5336" y="834"/>
                      <a:pt x="6639" y="1702"/>
                    </a:cubicBezTo>
                    <a:cubicBezTo>
                      <a:pt x="6672" y="1723"/>
                      <a:pt x="6704" y="1733"/>
                      <a:pt x="6735" y="1733"/>
                    </a:cubicBezTo>
                    <a:cubicBezTo>
                      <a:pt x="6890" y="1733"/>
                      <a:pt x="6989" y="1488"/>
                      <a:pt x="6829" y="1369"/>
                    </a:cubicBezTo>
                    <a:cubicBezTo>
                      <a:pt x="5466" y="463"/>
                      <a:pt x="3765" y="1"/>
                      <a:pt x="2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2"/>
              <p:cNvSpPr/>
              <p:nvPr/>
            </p:nvSpPr>
            <p:spPr>
              <a:xfrm>
                <a:off x="3852824" y="3620853"/>
                <a:ext cx="356429" cy="92272"/>
              </a:xfrm>
              <a:custGeom>
                <a:avLst/>
                <a:gdLst/>
                <a:ahLst/>
                <a:cxnLst/>
                <a:rect l="l" t="t" r="r" b="b"/>
                <a:pathLst>
                  <a:path w="6926" h="1793" extrusionOk="0">
                    <a:moveTo>
                      <a:pt x="1702" y="0"/>
                    </a:moveTo>
                    <a:cubicBezTo>
                      <a:pt x="1204" y="0"/>
                      <a:pt x="707" y="44"/>
                      <a:pt x="232" y="161"/>
                    </a:cubicBezTo>
                    <a:cubicBezTo>
                      <a:pt x="1" y="227"/>
                      <a:pt x="74" y="537"/>
                      <a:pt x="275" y="537"/>
                    </a:cubicBezTo>
                    <a:cubicBezTo>
                      <a:pt x="291" y="537"/>
                      <a:pt x="309" y="535"/>
                      <a:pt x="327" y="530"/>
                    </a:cubicBezTo>
                    <a:cubicBezTo>
                      <a:pt x="761" y="425"/>
                      <a:pt x="1221" y="387"/>
                      <a:pt x="1684" y="387"/>
                    </a:cubicBezTo>
                    <a:cubicBezTo>
                      <a:pt x="2109" y="387"/>
                      <a:pt x="2536" y="419"/>
                      <a:pt x="2946" y="459"/>
                    </a:cubicBezTo>
                    <a:cubicBezTo>
                      <a:pt x="4244" y="590"/>
                      <a:pt x="5518" y="971"/>
                      <a:pt x="6578" y="1757"/>
                    </a:cubicBezTo>
                    <a:cubicBezTo>
                      <a:pt x="6611" y="1782"/>
                      <a:pt x="6644" y="1792"/>
                      <a:pt x="6675" y="1792"/>
                    </a:cubicBezTo>
                    <a:cubicBezTo>
                      <a:pt x="6823" y="1792"/>
                      <a:pt x="6925" y="1551"/>
                      <a:pt x="6768" y="1423"/>
                    </a:cubicBezTo>
                    <a:cubicBezTo>
                      <a:pt x="5697" y="626"/>
                      <a:pt x="4387" y="257"/>
                      <a:pt x="3077" y="90"/>
                    </a:cubicBezTo>
                    <a:cubicBezTo>
                      <a:pt x="2630" y="38"/>
                      <a:pt x="2165" y="0"/>
                      <a:pt x="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2"/>
              <p:cNvSpPr/>
              <p:nvPr/>
            </p:nvSpPr>
            <p:spPr>
              <a:xfrm>
                <a:off x="3884731" y="3533161"/>
                <a:ext cx="348041" cy="99374"/>
              </a:xfrm>
              <a:custGeom>
                <a:avLst/>
                <a:gdLst/>
                <a:ahLst/>
                <a:cxnLst/>
                <a:rect l="l" t="t" r="r" b="b"/>
                <a:pathLst>
                  <a:path w="6763" h="1931" extrusionOk="0">
                    <a:moveTo>
                      <a:pt x="1629" y="0"/>
                    </a:moveTo>
                    <a:cubicBezTo>
                      <a:pt x="1145" y="0"/>
                      <a:pt x="664" y="52"/>
                      <a:pt x="207" y="187"/>
                    </a:cubicBezTo>
                    <a:cubicBezTo>
                      <a:pt x="0" y="252"/>
                      <a:pt x="62" y="565"/>
                      <a:pt x="255" y="565"/>
                    </a:cubicBezTo>
                    <a:cubicBezTo>
                      <a:pt x="273" y="565"/>
                      <a:pt x="293" y="562"/>
                      <a:pt x="314" y="556"/>
                    </a:cubicBezTo>
                    <a:cubicBezTo>
                      <a:pt x="743" y="425"/>
                      <a:pt x="1200" y="374"/>
                      <a:pt x="1658" y="374"/>
                    </a:cubicBezTo>
                    <a:cubicBezTo>
                      <a:pt x="2203" y="374"/>
                      <a:pt x="2750" y="447"/>
                      <a:pt x="3255" y="544"/>
                    </a:cubicBezTo>
                    <a:cubicBezTo>
                      <a:pt x="4362" y="746"/>
                      <a:pt x="5505" y="1127"/>
                      <a:pt x="6351" y="1877"/>
                    </a:cubicBezTo>
                    <a:cubicBezTo>
                      <a:pt x="6391" y="1915"/>
                      <a:pt x="6436" y="1931"/>
                      <a:pt x="6480" y="1931"/>
                    </a:cubicBezTo>
                    <a:cubicBezTo>
                      <a:pt x="6630" y="1931"/>
                      <a:pt x="6763" y="1744"/>
                      <a:pt x="6624" y="1615"/>
                    </a:cubicBezTo>
                    <a:cubicBezTo>
                      <a:pt x="5731" y="806"/>
                      <a:pt x="4529" y="377"/>
                      <a:pt x="3362" y="175"/>
                    </a:cubicBezTo>
                    <a:cubicBezTo>
                      <a:pt x="2807" y="77"/>
                      <a:pt x="2216" y="0"/>
                      <a:pt x="1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2"/>
              <p:cNvSpPr/>
              <p:nvPr/>
            </p:nvSpPr>
            <p:spPr>
              <a:xfrm>
                <a:off x="3312982" y="3729336"/>
                <a:ext cx="358333" cy="70298"/>
              </a:xfrm>
              <a:custGeom>
                <a:avLst/>
                <a:gdLst/>
                <a:ahLst/>
                <a:cxnLst/>
                <a:rect l="l" t="t" r="r" b="b"/>
                <a:pathLst>
                  <a:path w="6963" h="1366" extrusionOk="0">
                    <a:moveTo>
                      <a:pt x="2666" y="0"/>
                    </a:moveTo>
                    <a:cubicBezTo>
                      <a:pt x="1846" y="0"/>
                      <a:pt x="1023" y="116"/>
                      <a:pt x="220" y="351"/>
                    </a:cubicBezTo>
                    <a:cubicBezTo>
                      <a:pt x="0" y="417"/>
                      <a:pt x="65" y="727"/>
                      <a:pt x="264" y="727"/>
                    </a:cubicBezTo>
                    <a:cubicBezTo>
                      <a:pt x="280" y="727"/>
                      <a:pt x="297" y="725"/>
                      <a:pt x="316" y="720"/>
                    </a:cubicBezTo>
                    <a:cubicBezTo>
                      <a:pt x="1099" y="495"/>
                      <a:pt x="1900" y="382"/>
                      <a:pt x="2696" y="382"/>
                    </a:cubicBezTo>
                    <a:cubicBezTo>
                      <a:pt x="4044" y="382"/>
                      <a:pt x="5378" y="703"/>
                      <a:pt x="6590" y="1339"/>
                    </a:cubicBezTo>
                    <a:cubicBezTo>
                      <a:pt x="6625" y="1358"/>
                      <a:pt x="6658" y="1365"/>
                      <a:pt x="6689" y="1365"/>
                    </a:cubicBezTo>
                    <a:cubicBezTo>
                      <a:pt x="6862" y="1365"/>
                      <a:pt x="6962" y="1119"/>
                      <a:pt x="6781" y="1018"/>
                    </a:cubicBezTo>
                    <a:cubicBezTo>
                      <a:pt x="5498" y="346"/>
                      <a:pt x="4086" y="0"/>
                      <a:pt x="26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2"/>
              <p:cNvSpPr/>
              <p:nvPr/>
            </p:nvSpPr>
            <p:spPr>
              <a:xfrm>
                <a:off x="3338096" y="3643806"/>
                <a:ext cx="364354" cy="70040"/>
              </a:xfrm>
              <a:custGeom>
                <a:avLst/>
                <a:gdLst/>
                <a:ahLst/>
                <a:cxnLst/>
                <a:rect l="l" t="t" r="r" b="b"/>
                <a:pathLst>
                  <a:path w="7080" h="1361" extrusionOk="0">
                    <a:moveTo>
                      <a:pt x="2766" y="0"/>
                    </a:moveTo>
                    <a:cubicBezTo>
                      <a:pt x="1894" y="0"/>
                      <a:pt x="1028" y="123"/>
                      <a:pt x="220" y="370"/>
                    </a:cubicBezTo>
                    <a:cubicBezTo>
                      <a:pt x="0" y="436"/>
                      <a:pt x="75" y="746"/>
                      <a:pt x="275" y="746"/>
                    </a:cubicBezTo>
                    <a:cubicBezTo>
                      <a:pt x="292" y="746"/>
                      <a:pt x="309" y="744"/>
                      <a:pt x="328" y="739"/>
                    </a:cubicBezTo>
                    <a:cubicBezTo>
                      <a:pt x="1110" y="498"/>
                      <a:pt x="1949" y="377"/>
                      <a:pt x="2794" y="377"/>
                    </a:cubicBezTo>
                    <a:cubicBezTo>
                      <a:pt x="4160" y="377"/>
                      <a:pt x="5539" y="694"/>
                      <a:pt x="6709" y="1335"/>
                    </a:cubicBezTo>
                    <a:cubicBezTo>
                      <a:pt x="6742" y="1353"/>
                      <a:pt x="6774" y="1361"/>
                      <a:pt x="6804" y="1361"/>
                    </a:cubicBezTo>
                    <a:cubicBezTo>
                      <a:pt x="6972" y="1361"/>
                      <a:pt x="7080" y="1114"/>
                      <a:pt x="6888" y="1013"/>
                    </a:cubicBezTo>
                    <a:cubicBezTo>
                      <a:pt x="5663" y="338"/>
                      <a:pt x="4208" y="0"/>
                      <a:pt x="27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2"/>
              <p:cNvSpPr/>
              <p:nvPr/>
            </p:nvSpPr>
            <p:spPr>
              <a:xfrm>
                <a:off x="3365268" y="3557451"/>
                <a:ext cx="359929" cy="72717"/>
              </a:xfrm>
              <a:custGeom>
                <a:avLst/>
                <a:gdLst/>
                <a:ahLst/>
                <a:cxnLst/>
                <a:rect l="l" t="t" r="r" b="b"/>
                <a:pathLst>
                  <a:path w="6994" h="1413" extrusionOk="0">
                    <a:moveTo>
                      <a:pt x="2470" y="1"/>
                    </a:moveTo>
                    <a:cubicBezTo>
                      <a:pt x="1705" y="1"/>
                      <a:pt x="897" y="71"/>
                      <a:pt x="181" y="310"/>
                    </a:cubicBezTo>
                    <a:cubicBezTo>
                      <a:pt x="0" y="384"/>
                      <a:pt x="66" y="694"/>
                      <a:pt x="233" y="694"/>
                    </a:cubicBezTo>
                    <a:cubicBezTo>
                      <a:pt x="254" y="694"/>
                      <a:pt x="276" y="689"/>
                      <a:pt x="300" y="679"/>
                    </a:cubicBezTo>
                    <a:cubicBezTo>
                      <a:pt x="975" y="444"/>
                      <a:pt x="1730" y="386"/>
                      <a:pt x="2447" y="386"/>
                    </a:cubicBezTo>
                    <a:cubicBezTo>
                      <a:pt x="2602" y="386"/>
                      <a:pt x="2756" y="389"/>
                      <a:pt x="2907" y="393"/>
                    </a:cubicBezTo>
                    <a:cubicBezTo>
                      <a:pt x="4205" y="429"/>
                      <a:pt x="5527" y="679"/>
                      <a:pt x="6634" y="1381"/>
                    </a:cubicBezTo>
                    <a:cubicBezTo>
                      <a:pt x="6667" y="1403"/>
                      <a:pt x="6700" y="1412"/>
                      <a:pt x="6730" y="1412"/>
                    </a:cubicBezTo>
                    <a:cubicBezTo>
                      <a:pt x="6888" y="1412"/>
                      <a:pt x="6994" y="1168"/>
                      <a:pt x="6824" y="1048"/>
                    </a:cubicBezTo>
                    <a:cubicBezTo>
                      <a:pt x="5693" y="334"/>
                      <a:pt x="4348" y="60"/>
                      <a:pt x="3026" y="12"/>
                    </a:cubicBezTo>
                    <a:cubicBezTo>
                      <a:pt x="2845" y="5"/>
                      <a:pt x="2659" y="1"/>
                      <a:pt x="24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52"/>
              <p:cNvSpPr/>
              <p:nvPr/>
            </p:nvSpPr>
            <p:spPr>
              <a:xfrm>
                <a:off x="3402836" y="3467289"/>
                <a:ext cx="352312" cy="81259"/>
              </a:xfrm>
              <a:custGeom>
                <a:avLst/>
                <a:gdLst/>
                <a:ahLst/>
                <a:cxnLst/>
                <a:rect l="l" t="t" r="r" b="b"/>
                <a:pathLst>
                  <a:path w="6846" h="1579" extrusionOk="0">
                    <a:moveTo>
                      <a:pt x="2272" y="0"/>
                    </a:moveTo>
                    <a:cubicBezTo>
                      <a:pt x="1570" y="0"/>
                      <a:pt x="858" y="86"/>
                      <a:pt x="213" y="335"/>
                    </a:cubicBezTo>
                    <a:cubicBezTo>
                      <a:pt x="1" y="410"/>
                      <a:pt x="62" y="720"/>
                      <a:pt x="238" y="720"/>
                    </a:cubicBezTo>
                    <a:cubicBezTo>
                      <a:pt x="260" y="720"/>
                      <a:pt x="283" y="715"/>
                      <a:pt x="308" y="705"/>
                    </a:cubicBezTo>
                    <a:cubicBezTo>
                      <a:pt x="905" y="469"/>
                      <a:pt x="1569" y="389"/>
                      <a:pt x="2228" y="389"/>
                    </a:cubicBezTo>
                    <a:cubicBezTo>
                      <a:pt x="2569" y="389"/>
                      <a:pt x="2908" y="410"/>
                      <a:pt x="3237" y="443"/>
                    </a:cubicBezTo>
                    <a:cubicBezTo>
                      <a:pt x="4380" y="538"/>
                      <a:pt x="5559" y="836"/>
                      <a:pt x="6499" y="1538"/>
                    </a:cubicBezTo>
                    <a:cubicBezTo>
                      <a:pt x="6534" y="1566"/>
                      <a:pt x="6568" y="1578"/>
                      <a:pt x="6601" y="1578"/>
                    </a:cubicBezTo>
                    <a:cubicBezTo>
                      <a:pt x="6746" y="1578"/>
                      <a:pt x="6846" y="1333"/>
                      <a:pt x="6690" y="1217"/>
                    </a:cubicBezTo>
                    <a:cubicBezTo>
                      <a:pt x="5749" y="502"/>
                      <a:pt x="4535" y="181"/>
                      <a:pt x="3368" y="62"/>
                    </a:cubicBezTo>
                    <a:cubicBezTo>
                      <a:pt x="3013" y="24"/>
                      <a:pt x="2644" y="0"/>
                      <a:pt x="2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93" name="Google Shape;2093;p52"/>
          <p:cNvGrpSpPr/>
          <p:nvPr/>
        </p:nvGrpSpPr>
        <p:grpSpPr>
          <a:xfrm rot="-1053587">
            <a:off x="3564653" y="1326003"/>
            <a:ext cx="610604" cy="273683"/>
            <a:chOff x="3600663" y="2621332"/>
            <a:chExt cx="610605" cy="273683"/>
          </a:xfrm>
        </p:grpSpPr>
        <p:sp>
          <p:nvSpPr>
            <p:cNvPr id="2094" name="Google Shape;2094;p52"/>
            <p:cNvSpPr/>
            <p:nvPr/>
          </p:nvSpPr>
          <p:spPr>
            <a:xfrm>
              <a:off x="3600663" y="2639556"/>
              <a:ext cx="601133" cy="255460"/>
            </a:xfrm>
            <a:custGeom>
              <a:avLst/>
              <a:gdLst/>
              <a:ahLst/>
              <a:cxnLst/>
              <a:rect l="l" t="t" r="r" b="b"/>
              <a:pathLst>
                <a:path w="11681" h="4964" extrusionOk="0">
                  <a:moveTo>
                    <a:pt x="9287" y="383"/>
                  </a:moveTo>
                  <a:cubicBezTo>
                    <a:pt x="9661" y="383"/>
                    <a:pt x="10035" y="398"/>
                    <a:pt x="10406" y="429"/>
                  </a:cubicBezTo>
                  <a:cubicBezTo>
                    <a:pt x="10763" y="465"/>
                    <a:pt x="10811" y="489"/>
                    <a:pt x="10847" y="822"/>
                  </a:cubicBezTo>
                  <a:cubicBezTo>
                    <a:pt x="10954" y="1620"/>
                    <a:pt x="11061" y="2430"/>
                    <a:pt x="10882" y="3251"/>
                  </a:cubicBezTo>
                  <a:cubicBezTo>
                    <a:pt x="10811" y="3632"/>
                    <a:pt x="10656" y="3763"/>
                    <a:pt x="10299" y="3823"/>
                  </a:cubicBezTo>
                  <a:cubicBezTo>
                    <a:pt x="9394" y="3942"/>
                    <a:pt x="8465" y="3977"/>
                    <a:pt x="7560" y="4013"/>
                  </a:cubicBezTo>
                  <a:cubicBezTo>
                    <a:pt x="6334" y="4085"/>
                    <a:pt x="5132" y="4168"/>
                    <a:pt x="3917" y="4275"/>
                  </a:cubicBezTo>
                  <a:cubicBezTo>
                    <a:pt x="3381" y="4323"/>
                    <a:pt x="2846" y="4347"/>
                    <a:pt x="2310" y="4382"/>
                  </a:cubicBezTo>
                  <a:lnTo>
                    <a:pt x="2310" y="4358"/>
                  </a:lnTo>
                  <a:lnTo>
                    <a:pt x="1310" y="4358"/>
                  </a:lnTo>
                  <a:cubicBezTo>
                    <a:pt x="1179" y="4358"/>
                    <a:pt x="1036" y="4335"/>
                    <a:pt x="917" y="4287"/>
                  </a:cubicBezTo>
                  <a:cubicBezTo>
                    <a:pt x="726" y="4227"/>
                    <a:pt x="619" y="4108"/>
                    <a:pt x="583" y="3918"/>
                  </a:cubicBezTo>
                  <a:cubicBezTo>
                    <a:pt x="429" y="3192"/>
                    <a:pt x="429" y="2442"/>
                    <a:pt x="429" y="1703"/>
                  </a:cubicBezTo>
                  <a:cubicBezTo>
                    <a:pt x="441" y="1358"/>
                    <a:pt x="619" y="1168"/>
                    <a:pt x="941" y="1049"/>
                  </a:cubicBezTo>
                  <a:cubicBezTo>
                    <a:pt x="1322" y="894"/>
                    <a:pt x="1726" y="870"/>
                    <a:pt x="2131" y="834"/>
                  </a:cubicBezTo>
                  <a:cubicBezTo>
                    <a:pt x="3500" y="715"/>
                    <a:pt x="4882" y="703"/>
                    <a:pt x="6263" y="584"/>
                  </a:cubicBezTo>
                  <a:cubicBezTo>
                    <a:pt x="6929" y="525"/>
                    <a:pt x="7620" y="453"/>
                    <a:pt x="8287" y="417"/>
                  </a:cubicBezTo>
                  <a:cubicBezTo>
                    <a:pt x="8618" y="395"/>
                    <a:pt x="8953" y="383"/>
                    <a:pt x="9287" y="383"/>
                  </a:cubicBezTo>
                  <a:close/>
                  <a:moveTo>
                    <a:pt x="9525" y="1"/>
                  </a:moveTo>
                  <a:cubicBezTo>
                    <a:pt x="8537" y="1"/>
                    <a:pt x="7560" y="72"/>
                    <a:pt x="6596" y="167"/>
                  </a:cubicBezTo>
                  <a:cubicBezTo>
                    <a:pt x="5072" y="310"/>
                    <a:pt x="3560" y="406"/>
                    <a:pt x="2036" y="537"/>
                  </a:cubicBezTo>
                  <a:cubicBezTo>
                    <a:pt x="1560" y="560"/>
                    <a:pt x="1072" y="632"/>
                    <a:pt x="619" y="822"/>
                  </a:cubicBezTo>
                  <a:cubicBezTo>
                    <a:pt x="321" y="941"/>
                    <a:pt x="119" y="1156"/>
                    <a:pt x="83" y="1489"/>
                  </a:cubicBezTo>
                  <a:cubicBezTo>
                    <a:pt x="0" y="2322"/>
                    <a:pt x="24" y="3156"/>
                    <a:pt x="250" y="3977"/>
                  </a:cubicBezTo>
                  <a:cubicBezTo>
                    <a:pt x="405" y="4549"/>
                    <a:pt x="917" y="4906"/>
                    <a:pt x="1441" y="4930"/>
                  </a:cubicBezTo>
                  <a:cubicBezTo>
                    <a:pt x="2286" y="4954"/>
                    <a:pt x="3143" y="4954"/>
                    <a:pt x="3989" y="4954"/>
                  </a:cubicBezTo>
                  <a:cubicBezTo>
                    <a:pt x="4135" y="4960"/>
                    <a:pt x="4282" y="4963"/>
                    <a:pt x="4429" y="4963"/>
                  </a:cubicBezTo>
                  <a:cubicBezTo>
                    <a:pt x="4810" y="4963"/>
                    <a:pt x="5191" y="4944"/>
                    <a:pt x="5560" y="4918"/>
                  </a:cubicBezTo>
                  <a:cubicBezTo>
                    <a:pt x="6191" y="4847"/>
                    <a:pt x="6798" y="4763"/>
                    <a:pt x="7430" y="4739"/>
                  </a:cubicBezTo>
                  <a:cubicBezTo>
                    <a:pt x="8394" y="4692"/>
                    <a:pt x="9346" y="4680"/>
                    <a:pt x="10299" y="4513"/>
                  </a:cubicBezTo>
                  <a:cubicBezTo>
                    <a:pt x="11120" y="4358"/>
                    <a:pt x="11513" y="3977"/>
                    <a:pt x="11573" y="3144"/>
                  </a:cubicBezTo>
                  <a:cubicBezTo>
                    <a:pt x="11644" y="2442"/>
                    <a:pt x="11680" y="1727"/>
                    <a:pt x="11537" y="1013"/>
                  </a:cubicBezTo>
                  <a:cubicBezTo>
                    <a:pt x="11442" y="537"/>
                    <a:pt x="11013" y="132"/>
                    <a:pt x="10525" y="60"/>
                  </a:cubicBezTo>
                  <a:cubicBezTo>
                    <a:pt x="10192" y="13"/>
                    <a:pt x="9858" y="1"/>
                    <a:pt x="9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2"/>
            <p:cNvSpPr/>
            <p:nvPr/>
          </p:nvSpPr>
          <p:spPr>
            <a:xfrm>
              <a:off x="3620836" y="2658854"/>
              <a:ext cx="549053" cy="205027"/>
            </a:xfrm>
            <a:custGeom>
              <a:avLst/>
              <a:gdLst/>
              <a:ahLst/>
              <a:cxnLst/>
              <a:rect l="l" t="t" r="r" b="b"/>
              <a:pathLst>
                <a:path w="10669" h="3984" extrusionOk="0">
                  <a:moveTo>
                    <a:pt x="8929" y="1"/>
                  </a:moveTo>
                  <a:cubicBezTo>
                    <a:pt x="8576" y="1"/>
                    <a:pt x="8222" y="13"/>
                    <a:pt x="7871" y="31"/>
                  </a:cubicBezTo>
                  <a:cubicBezTo>
                    <a:pt x="7204" y="78"/>
                    <a:pt x="6514" y="138"/>
                    <a:pt x="5847" y="197"/>
                  </a:cubicBezTo>
                  <a:cubicBezTo>
                    <a:pt x="4478" y="316"/>
                    <a:pt x="3097" y="328"/>
                    <a:pt x="1704" y="447"/>
                  </a:cubicBezTo>
                  <a:cubicBezTo>
                    <a:pt x="1311" y="495"/>
                    <a:pt x="906" y="507"/>
                    <a:pt x="513" y="650"/>
                  </a:cubicBezTo>
                  <a:cubicBezTo>
                    <a:pt x="203" y="769"/>
                    <a:pt x="13" y="971"/>
                    <a:pt x="13" y="1305"/>
                  </a:cubicBezTo>
                  <a:cubicBezTo>
                    <a:pt x="1" y="2055"/>
                    <a:pt x="13" y="2793"/>
                    <a:pt x="156" y="3531"/>
                  </a:cubicBezTo>
                  <a:cubicBezTo>
                    <a:pt x="203" y="3710"/>
                    <a:pt x="322" y="3841"/>
                    <a:pt x="501" y="3900"/>
                  </a:cubicBezTo>
                  <a:cubicBezTo>
                    <a:pt x="632" y="3936"/>
                    <a:pt x="751" y="3972"/>
                    <a:pt x="894" y="3972"/>
                  </a:cubicBezTo>
                  <a:lnTo>
                    <a:pt x="1882" y="3972"/>
                  </a:lnTo>
                  <a:lnTo>
                    <a:pt x="1882" y="3983"/>
                  </a:lnTo>
                  <a:cubicBezTo>
                    <a:pt x="2418" y="3960"/>
                    <a:pt x="2954" y="3924"/>
                    <a:pt x="3489" y="3876"/>
                  </a:cubicBezTo>
                  <a:cubicBezTo>
                    <a:pt x="4716" y="3781"/>
                    <a:pt x="5918" y="3686"/>
                    <a:pt x="7145" y="3626"/>
                  </a:cubicBezTo>
                  <a:cubicBezTo>
                    <a:pt x="8061" y="3579"/>
                    <a:pt x="8966" y="3555"/>
                    <a:pt x="9883" y="3436"/>
                  </a:cubicBezTo>
                  <a:cubicBezTo>
                    <a:pt x="10264" y="3388"/>
                    <a:pt x="10395" y="3257"/>
                    <a:pt x="10490" y="2876"/>
                  </a:cubicBezTo>
                  <a:cubicBezTo>
                    <a:pt x="10669" y="2067"/>
                    <a:pt x="10562" y="1245"/>
                    <a:pt x="10455" y="447"/>
                  </a:cubicBezTo>
                  <a:cubicBezTo>
                    <a:pt x="10419" y="114"/>
                    <a:pt x="10371" y="90"/>
                    <a:pt x="9978" y="42"/>
                  </a:cubicBezTo>
                  <a:cubicBezTo>
                    <a:pt x="9633" y="13"/>
                    <a:pt x="9282" y="1"/>
                    <a:pt x="89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2"/>
            <p:cNvSpPr/>
            <p:nvPr/>
          </p:nvSpPr>
          <p:spPr>
            <a:xfrm>
              <a:off x="3610135" y="2621332"/>
              <a:ext cx="601133" cy="255769"/>
            </a:xfrm>
            <a:custGeom>
              <a:avLst/>
              <a:gdLst/>
              <a:ahLst/>
              <a:cxnLst/>
              <a:rect l="l" t="t" r="r" b="b"/>
              <a:pathLst>
                <a:path w="11681" h="4970" extrusionOk="0">
                  <a:moveTo>
                    <a:pt x="9288" y="395"/>
                  </a:moveTo>
                  <a:cubicBezTo>
                    <a:pt x="9662" y="395"/>
                    <a:pt x="10036" y="409"/>
                    <a:pt x="10407" y="441"/>
                  </a:cubicBezTo>
                  <a:cubicBezTo>
                    <a:pt x="10764" y="465"/>
                    <a:pt x="10812" y="500"/>
                    <a:pt x="10847" y="822"/>
                  </a:cubicBezTo>
                  <a:cubicBezTo>
                    <a:pt x="10954" y="1631"/>
                    <a:pt x="11062" y="2429"/>
                    <a:pt x="10883" y="3251"/>
                  </a:cubicBezTo>
                  <a:cubicBezTo>
                    <a:pt x="10812" y="3644"/>
                    <a:pt x="10657" y="3775"/>
                    <a:pt x="10300" y="3834"/>
                  </a:cubicBezTo>
                  <a:cubicBezTo>
                    <a:pt x="9395" y="3953"/>
                    <a:pt x="8466" y="3977"/>
                    <a:pt x="7561" y="4025"/>
                  </a:cubicBezTo>
                  <a:cubicBezTo>
                    <a:pt x="6335" y="4084"/>
                    <a:pt x="5132" y="4168"/>
                    <a:pt x="3918" y="4275"/>
                  </a:cubicBezTo>
                  <a:cubicBezTo>
                    <a:pt x="3382" y="4322"/>
                    <a:pt x="2846" y="4358"/>
                    <a:pt x="2310" y="4382"/>
                  </a:cubicBezTo>
                  <a:lnTo>
                    <a:pt x="2310" y="4370"/>
                  </a:lnTo>
                  <a:lnTo>
                    <a:pt x="1310" y="4370"/>
                  </a:lnTo>
                  <a:cubicBezTo>
                    <a:pt x="1179" y="4370"/>
                    <a:pt x="1037" y="4334"/>
                    <a:pt x="917" y="4298"/>
                  </a:cubicBezTo>
                  <a:cubicBezTo>
                    <a:pt x="727" y="4239"/>
                    <a:pt x="620" y="4108"/>
                    <a:pt x="584" y="3917"/>
                  </a:cubicBezTo>
                  <a:cubicBezTo>
                    <a:pt x="429" y="3191"/>
                    <a:pt x="429" y="2453"/>
                    <a:pt x="429" y="1703"/>
                  </a:cubicBezTo>
                  <a:cubicBezTo>
                    <a:pt x="441" y="1358"/>
                    <a:pt x="620" y="1167"/>
                    <a:pt x="941" y="1048"/>
                  </a:cubicBezTo>
                  <a:cubicBezTo>
                    <a:pt x="1322" y="905"/>
                    <a:pt x="1727" y="869"/>
                    <a:pt x="2132" y="846"/>
                  </a:cubicBezTo>
                  <a:cubicBezTo>
                    <a:pt x="3501" y="727"/>
                    <a:pt x="4882" y="703"/>
                    <a:pt x="6263" y="584"/>
                  </a:cubicBezTo>
                  <a:cubicBezTo>
                    <a:pt x="6930" y="524"/>
                    <a:pt x="7621" y="453"/>
                    <a:pt x="8287" y="429"/>
                  </a:cubicBezTo>
                  <a:cubicBezTo>
                    <a:pt x="8619" y="406"/>
                    <a:pt x="8953" y="395"/>
                    <a:pt x="9288" y="395"/>
                  </a:cubicBezTo>
                  <a:close/>
                  <a:moveTo>
                    <a:pt x="9526" y="0"/>
                  </a:moveTo>
                  <a:cubicBezTo>
                    <a:pt x="8537" y="0"/>
                    <a:pt x="7561" y="84"/>
                    <a:pt x="6597" y="167"/>
                  </a:cubicBezTo>
                  <a:cubicBezTo>
                    <a:pt x="5073" y="322"/>
                    <a:pt x="3561" y="405"/>
                    <a:pt x="2037" y="536"/>
                  </a:cubicBezTo>
                  <a:cubicBezTo>
                    <a:pt x="1560" y="572"/>
                    <a:pt x="1072" y="631"/>
                    <a:pt x="620" y="822"/>
                  </a:cubicBezTo>
                  <a:cubicBezTo>
                    <a:pt x="322" y="941"/>
                    <a:pt x="120" y="1167"/>
                    <a:pt x="84" y="1489"/>
                  </a:cubicBezTo>
                  <a:cubicBezTo>
                    <a:pt x="1" y="2322"/>
                    <a:pt x="24" y="3167"/>
                    <a:pt x="251" y="3977"/>
                  </a:cubicBezTo>
                  <a:cubicBezTo>
                    <a:pt x="405" y="4560"/>
                    <a:pt x="917" y="4918"/>
                    <a:pt x="1441" y="4929"/>
                  </a:cubicBezTo>
                  <a:cubicBezTo>
                    <a:pt x="2287" y="4965"/>
                    <a:pt x="3144" y="4965"/>
                    <a:pt x="3989" y="4965"/>
                  </a:cubicBezTo>
                  <a:cubicBezTo>
                    <a:pt x="4113" y="4968"/>
                    <a:pt x="4237" y="4970"/>
                    <a:pt x="4362" y="4970"/>
                  </a:cubicBezTo>
                  <a:cubicBezTo>
                    <a:pt x="4765" y="4970"/>
                    <a:pt x="5170" y="4954"/>
                    <a:pt x="5561" y="4918"/>
                  </a:cubicBezTo>
                  <a:cubicBezTo>
                    <a:pt x="6192" y="4858"/>
                    <a:pt x="6799" y="4775"/>
                    <a:pt x="7430" y="4739"/>
                  </a:cubicBezTo>
                  <a:cubicBezTo>
                    <a:pt x="8395" y="4691"/>
                    <a:pt x="9347" y="4679"/>
                    <a:pt x="10300" y="4513"/>
                  </a:cubicBezTo>
                  <a:cubicBezTo>
                    <a:pt x="11121" y="4370"/>
                    <a:pt x="11514" y="3977"/>
                    <a:pt x="11574" y="3144"/>
                  </a:cubicBezTo>
                  <a:cubicBezTo>
                    <a:pt x="11645" y="2453"/>
                    <a:pt x="11681" y="1727"/>
                    <a:pt x="11538" y="1024"/>
                  </a:cubicBezTo>
                  <a:cubicBezTo>
                    <a:pt x="11443" y="536"/>
                    <a:pt x="11014" y="143"/>
                    <a:pt x="10526" y="60"/>
                  </a:cubicBezTo>
                  <a:cubicBezTo>
                    <a:pt x="10192" y="24"/>
                    <a:pt x="9859" y="0"/>
                    <a:pt x="95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52"/>
            <p:cNvSpPr/>
            <p:nvPr/>
          </p:nvSpPr>
          <p:spPr>
            <a:xfrm>
              <a:off x="3636172" y="2636108"/>
              <a:ext cx="549053" cy="205078"/>
            </a:xfrm>
            <a:custGeom>
              <a:avLst/>
              <a:gdLst/>
              <a:ahLst/>
              <a:cxnLst/>
              <a:rect l="l" t="t" r="r" b="b"/>
              <a:pathLst>
                <a:path w="10669" h="3985" extrusionOk="0">
                  <a:moveTo>
                    <a:pt x="8851" y="1"/>
                  </a:moveTo>
                  <a:cubicBezTo>
                    <a:pt x="8524" y="1"/>
                    <a:pt x="8196" y="9"/>
                    <a:pt x="7871" y="20"/>
                  </a:cubicBezTo>
                  <a:cubicBezTo>
                    <a:pt x="7204" y="68"/>
                    <a:pt x="6513" y="127"/>
                    <a:pt x="5847" y="187"/>
                  </a:cubicBezTo>
                  <a:cubicBezTo>
                    <a:pt x="4477" y="306"/>
                    <a:pt x="3096" y="318"/>
                    <a:pt x="1703" y="437"/>
                  </a:cubicBezTo>
                  <a:cubicBezTo>
                    <a:pt x="1310" y="484"/>
                    <a:pt x="905" y="496"/>
                    <a:pt x="513" y="651"/>
                  </a:cubicBezTo>
                  <a:cubicBezTo>
                    <a:pt x="203" y="770"/>
                    <a:pt x="12" y="961"/>
                    <a:pt x="12" y="1306"/>
                  </a:cubicBezTo>
                  <a:cubicBezTo>
                    <a:pt x="1" y="2044"/>
                    <a:pt x="12" y="2794"/>
                    <a:pt x="155" y="3521"/>
                  </a:cubicBezTo>
                  <a:cubicBezTo>
                    <a:pt x="203" y="3699"/>
                    <a:pt x="322" y="3830"/>
                    <a:pt x="501" y="3890"/>
                  </a:cubicBezTo>
                  <a:cubicBezTo>
                    <a:pt x="632" y="3937"/>
                    <a:pt x="751" y="3973"/>
                    <a:pt x="894" y="3973"/>
                  </a:cubicBezTo>
                  <a:lnTo>
                    <a:pt x="1882" y="3973"/>
                  </a:lnTo>
                  <a:lnTo>
                    <a:pt x="1882" y="3985"/>
                  </a:lnTo>
                  <a:cubicBezTo>
                    <a:pt x="2418" y="3949"/>
                    <a:pt x="2953" y="3925"/>
                    <a:pt x="3489" y="3878"/>
                  </a:cubicBezTo>
                  <a:cubicBezTo>
                    <a:pt x="4715" y="3771"/>
                    <a:pt x="5918" y="3687"/>
                    <a:pt x="7144" y="3628"/>
                  </a:cubicBezTo>
                  <a:cubicBezTo>
                    <a:pt x="8061" y="3580"/>
                    <a:pt x="8966" y="3544"/>
                    <a:pt x="9883" y="3425"/>
                  </a:cubicBezTo>
                  <a:cubicBezTo>
                    <a:pt x="10264" y="3390"/>
                    <a:pt x="10395" y="3259"/>
                    <a:pt x="10490" y="2866"/>
                  </a:cubicBezTo>
                  <a:cubicBezTo>
                    <a:pt x="10669" y="2068"/>
                    <a:pt x="10561" y="1246"/>
                    <a:pt x="10454" y="437"/>
                  </a:cubicBezTo>
                  <a:cubicBezTo>
                    <a:pt x="10419" y="115"/>
                    <a:pt x="10371" y="80"/>
                    <a:pt x="9978" y="44"/>
                  </a:cubicBezTo>
                  <a:cubicBezTo>
                    <a:pt x="9607" y="12"/>
                    <a:pt x="9230" y="1"/>
                    <a:pt x="88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8" name="Google Shape;2098;p52"/>
          <p:cNvGrpSpPr/>
          <p:nvPr/>
        </p:nvGrpSpPr>
        <p:grpSpPr>
          <a:xfrm rot="-1939017">
            <a:off x="2532095" y="888442"/>
            <a:ext cx="726750" cy="992501"/>
            <a:chOff x="1006948" y="1990110"/>
            <a:chExt cx="726753" cy="992506"/>
          </a:xfrm>
        </p:grpSpPr>
        <p:sp>
          <p:nvSpPr>
            <p:cNvPr id="2099" name="Google Shape;2099;p52"/>
            <p:cNvSpPr/>
            <p:nvPr/>
          </p:nvSpPr>
          <p:spPr>
            <a:xfrm>
              <a:off x="1032679" y="2036220"/>
              <a:ext cx="647707" cy="903630"/>
            </a:xfrm>
            <a:custGeom>
              <a:avLst/>
              <a:gdLst/>
              <a:ahLst/>
              <a:cxnLst/>
              <a:rect l="l" t="t" r="r" b="b"/>
              <a:pathLst>
                <a:path w="12586" h="17559" extrusionOk="0">
                  <a:moveTo>
                    <a:pt x="6079" y="2959"/>
                  </a:moveTo>
                  <a:cubicBezTo>
                    <a:pt x="6666" y="2959"/>
                    <a:pt x="7058" y="3258"/>
                    <a:pt x="7216" y="3855"/>
                  </a:cubicBezTo>
                  <a:cubicBezTo>
                    <a:pt x="7442" y="4652"/>
                    <a:pt x="6966" y="5545"/>
                    <a:pt x="6204" y="5748"/>
                  </a:cubicBezTo>
                  <a:cubicBezTo>
                    <a:pt x="6097" y="5772"/>
                    <a:pt x="6002" y="5772"/>
                    <a:pt x="5895" y="5772"/>
                  </a:cubicBezTo>
                  <a:cubicBezTo>
                    <a:pt x="4906" y="5772"/>
                    <a:pt x="4299" y="4855"/>
                    <a:pt x="4692" y="3962"/>
                  </a:cubicBezTo>
                  <a:cubicBezTo>
                    <a:pt x="4942" y="3390"/>
                    <a:pt x="5323" y="2997"/>
                    <a:pt x="5978" y="2962"/>
                  </a:cubicBezTo>
                  <a:cubicBezTo>
                    <a:pt x="6012" y="2960"/>
                    <a:pt x="6046" y="2959"/>
                    <a:pt x="6079" y="2959"/>
                  </a:cubicBezTo>
                  <a:close/>
                  <a:moveTo>
                    <a:pt x="6228" y="10011"/>
                  </a:moveTo>
                  <a:cubicBezTo>
                    <a:pt x="7144" y="10011"/>
                    <a:pt x="8057" y="10534"/>
                    <a:pt x="8335" y="11618"/>
                  </a:cubicBezTo>
                  <a:cubicBezTo>
                    <a:pt x="8585" y="12594"/>
                    <a:pt x="8061" y="13642"/>
                    <a:pt x="7430" y="14118"/>
                  </a:cubicBezTo>
                  <a:cubicBezTo>
                    <a:pt x="7059" y="14377"/>
                    <a:pt x="6645" y="14476"/>
                    <a:pt x="6178" y="14476"/>
                  </a:cubicBezTo>
                  <a:cubicBezTo>
                    <a:pt x="6151" y="14476"/>
                    <a:pt x="6124" y="14476"/>
                    <a:pt x="6097" y="14475"/>
                  </a:cubicBezTo>
                  <a:cubicBezTo>
                    <a:pt x="6074" y="14476"/>
                    <a:pt x="6051" y="14476"/>
                    <a:pt x="6029" y="14476"/>
                  </a:cubicBezTo>
                  <a:cubicBezTo>
                    <a:pt x="4750" y="14476"/>
                    <a:pt x="4048" y="13491"/>
                    <a:pt x="4001" y="12356"/>
                  </a:cubicBezTo>
                  <a:cubicBezTo>
                    <a:pt x="3978" y="11546"/>
                    <a:pt x="4240" y="10844"/>
                    <a:pt x="4942" y="10391"/>
                  </a:cubicBezTo>
                  <a:cubicBezTo>
                    <a:pt x="5320" y="10139"/>
                    <a:pt x="5775" y="10011"/>
                    <a:pt x="6228" y="10011"/>
                  </a:cubicBezTo>
                  <a:close/>
                  <a:moveTo>
                    <a:pt x="6299" y="1"/>
                  </a:moveTo>
                  <a:cubicBezTo>
                    <a:pt x="5917" y="1"/>
                    <a:pt x="5531" y="44"/>
                    <a:pt x="5144" y="128"/>
                  </a:cubicBezTo>
                  <a:cubicBezTo>
                    <a:pt x="3168" y="581"/>
                    <a:pt x="1453" y="2307"/>
                    <a:pt x="1382" y="4414"/>
                  </a:cubicBezTo>
                  <a:cubicBezTo>
                    <a:pt x="1334" y="5474"/>
                    <a:pt x="1513" y="6486"/>
                    <a:pt x="2215" y="7331"/>
                  </a:cubicBezTo>
                  <a:cubicBezTo>
                    <a:pt x="2227" y="7367"/>
                    <a:pt x="2251" y="7391"/>
                    <a:pt x="2275" y="7439"/>
                  </a:cubicBezTo>
                  <a:cubicBezTo>
                    <a:pt x="2227" y="7510"/>
                    <a:pt x="2215" y="7593"/>
                    <a:pt x="2156" y="7629"/>
                  </a:cubicBezTo>
                  <a:cubicBezTo>
                    <a:pt x="1811" y="7927"/>
                    <a:pt x="1549" y="8308"/>
                    <a:pt x="1275" y="8677"/>
                  </a:cubicBezTo>
                  <a:cubicBezTo>
                    <a:pt x="441" y="9855"/>
                    <a:pt x="1" y="11129"/>
                    <a:pt x="120" y="12594"/>
                  </a:cubicBezTo>
                  <a:cubicBezTo>
                    <a:pt x="227" y="13820"/>
                    <a:pt x="668" y="14880"/>
                    <a:pt x="1549" y="15725"/>
                  </a:cubicBezTo>
                  <a:cubicBezTo>
                    <a:pt x="2644" y="16797"/>
                    <a:pt x="3954" y="17392"/>
                    <a:pt x="5490" y="17535"/>
                  </a:cubicBezTo>
                  <a:cubicBezTo>
                    <a:pt x="5695" y="17551"/>
                    <a:pt x="5900" y="17558"/>
                    <a:pt x="6104" y="17558"/>
                  </a:cubicBezTo>
                  <a:cubicBezTo>
                    <a:pt x="6823" y="17558"/>
                    <a:pt x="7533" y="17464"/>
                    <a:pt x="8228" y="17297"/>
                  </a:cubicBezTo>
                  <a:cubicBezTo>
                    <a:pt x="9109" y="17071"/>
                    <a:pt x="9824" y="16547"/>
                    <a:pt x="10419" y="15880"/>
                  </a:cubicBezTo>
                  <a:cubicBezTo>
                    <a:pt x="11359" y="14844"/>
                    <a:pt x="11955" y="13630"/>
                    <a:pt x="12252" y="12272"/>
                  </a:cubicBezTo>
                  <a:cubicBezTo>
                    <a:pt x="12586" y="10760"/>
                    <a:pt x="12276" y="9355"/>
                    <a:pt x="11324" y="8129"/>
                  </a:cubicBezTo>
                  <a:cubicBezTo>
                    <a:pt x="10955" y="7629"/>
                    <a:pt x="10490" y="7236"/>
                    <a:pt x="10014" y="6843"/>
                  </a:cubicBezTo>
                  <a:cubicBezTo>
                    <a:pt x="9824" y="6712"/>
                    <a:pt x="9788" y="6522"/>
                    <a:pt x="9883" y="6307"/>
                  </a:cubicBezTo>
                  <a:cubicBezTo>
                    <a:pt x="9943" y="6176"/>
                    <a:pt x="10002" y="6045"/>
                    <a:pt x="10062" y="5891"/>
                  </a:cubicBezTo>
                  <a:cubicBezTo>
                    <a:pt x="10586" y="4736"/>
                    <a:pt x="10621" y="3557"/>
                    <a:pt x="10121" y="2366"/>
                  </a:cubicBezTo>
                  <a:cubicBezTo>
                    <a:pt x="9776" y="1581"/>
                    <a:pt x="9252" y="950"/>
                    <a:pt x="8502" y="545"/>
                  </a:cubicBezTo>
                  <a:cubicBezTo>
                    <a:pt x="7797" y="173"/>
                    <a:pt x="7056" y="1"/>
                    <a:pt x="62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2"/>
            <p:cNvSpPr/>
            <p:nvPr/>
          </p:nvSpPr>
          <p:spPr>
            <a:xfrm>
              <a:off x="1006948" y="2013422"/>
              <a:ext cx="711418" cy="969193"/>
            </a:xfrm>
            <a:custGeom>
              <a:avLst/>
              <a:gdLst/>
              <a:ahLst/>
              <a:cxnLst/>
              <a:rect l="l" t="t" r="r" b="b"/>
              <a:pathLst>
                <a:path w="13824" h="18833" extrusionOk="0">
                  <a:moveTo>
                    <a:pt x="6799" y="444"/>
                  </a:moveTo>
                  <a:cubicBezTo>
                    <a:pt x="7556" y="444"/>
                    <a:pt x="8297" y="616"/>
                    <a:pt x="9002" y="988"/>
                  </a:cubicBezTo>
                  <a:cubicBezTo>
                    <a:pt x="9752" y="1393"/>
                    <a:pt x="10276" y="2024"/>
                    <a:pt x="10621" y="2809"/>
                  </a:cubicBezTo>
                  <a:cubicBezTo>
                    <a:pt x="11121" y="4000"/>
                    <a:pt x="11086" y="5179"/>
                    <a:pt x="10562" y="6334"/>
                  </a:cubicBezTo>
                  <a:cubicBezTo>
                    <a:pt x="10502" y="6488"/>
                    <a:pt x="10443" y="6619"/>
                    <a:pt x="10383" y="6750"/>
                  </a:cubicBezTo>
                  <a:cubicBezTo>
                    <a:pt x="10288" y="6965"/>
                    <a:pt x="10324" y="7155"/>
                    <a:pt x="10514" y="7286"/>
                  </a:cubicBezTo>
                  <a:cubicBezTo>
                    <a:pt x="11002" y="7643"/>
                    <a:pt x="11467" y="8060"/>
                    <a:pt x="11836" y="8536"/>
                  </a:cubicBezTo>
                  <a:cubicBezTo>
                    <a:pt x="12776" y="9798"/>
                    <a:pt x="13086" y="11203"/>
                    <a:pt x="12752" y="12715"/>
                  </a:cubicBezTo>
                  <a:cubicBezTo>
                    <a:pt x="12455" y="14073"/>
                    <a:pt x="11859" y="15287"/>
                    <a:pt x="10919" y="16323"/>
                  </a:cubicBezTo>
                  <a:cubicBezTo>
                    <a:pt x="10324" y="16990"/>
                    <a:pt x="9609" y="17514"/>
                    <a:pt x="8728" y="17740"/>
                  </a:cubicBezTo>
                  <a:cubicBezTo>
                    <a:pt x="8033" y="17907"/>
                    <a:pt x="7323" y="18001"/>
                    <a:pt x="6604" y="18001"/>
                  </a:cubicBezTo>
                  <a:cubicBezTo>
                    <a:pt x="6400" y="18001"/>
                    <a:pt x="6195" y="17994"/>
                    <a:pt x="5990" y="17978"/>
                  </a:cubicBezTo>
                  <a:cubicBezTo>
                    <a:pt x="4454" y="17835"/>
                    <a:pt x="3144" y="17240"/>
                    <a:pt x="2049" y="16168"/>
                  </a:cubicBezTo>
                  <a:cubicBezTo>
                    <a:pt x="1168" y="15323"/>
                    <a:pt x="727" y="14263"/>
                    <a:pt x="620" y="13037"/>
                  </a:cubicBezTo>
                  <a:cubicBezTo>
                    <a:pt x="501" y="11572"/>
                    <a:pt x="941" y="10298"/>
                    <a:pt x="1775" y="9120"/>
                  </a:cubicBezTo>
                  <a:cubicBezTo>
                    <a:pt x="2049" y="8751"/>
                    <a:pt x="2311" y="8370"/>
                    <a:pt x="2656" y="8072"/>
                  </a:cubicBezTo>
                  <a:cubicBezTo>
                    <a:pt x="2715" y="8036"/>
                    <a:pt x="2727" y="7953"/>
                    <a:pt x="2775" y="7882"/>
                  </a:cubicBezTo>
                  <a:cubicBezTo>
                    <a:pt x="2751" y="7834"/>
                    <a:pt x="2727" y="7810"/>
                    <a:pt x="2715" y="7774"/>
                  </a:cubicBezTo>
                  <a:cubicBezTo>
                    <a:pt x="2013" y="6929"/>
                    <a:pt x="1834" y="5917"/>
                    <a:pt x="1882" y="4857"/>
                  </a:cubicBezTo>
                  <a:cubicBezTo>
                    <a:pt x="1953" y="2750"/>
                    <a:pt x="3668" y="1024"/>
                    <a:pt x="5644" y="571"/>
                  </a:cubicBezTo>
                  <a:cubicBezTo>
                    <a:pt x="6031" y="487"/>
                    <a:pt x="6417" y="444"/>
                    <a:pt x="6799" y="444"/>
                  </a:cubicBezTo>
                  <a:close/>
                  <a:moveTo>
                    <a:pt x="6905" y="0"/>
                  </a:moveTo>
                  <a:cubicBezTo>
                    <a:pt x="6071" y="0"/>
                    <a:pt x="5273" y="184"/>
                    <a:pt x="4501" y="559"/>
                  </a:cubicBezTo>
                  <a:cubicBezTo>
                    <a:pt x="2823" y="1393"/>
                    <a:pt x="1751" y="2655"/>
                    <a:pt x="1572" y="4572"/>
                  </a:cubicBezTo>
                  <a:cubicBezTo>
                    <a:pt x="1489" y="5405"/>
                    <a:pt x="1584" y="6250"/>
                    <a:pt x="1930" y="7012"/>
                  </a:cubicBezTo>
                  <a:cubicBezTo>
                    <a:pt x="2061" y="7334"/>
                    <a:pt x="2227" y="7643"/>
                    <a:pt x="2465" y="7905"/>
                  </a:cubicBezTo>
                  <a:cubicBezTo>
                    <a:pt x="2168" y="8084"/>
                    <a:pt x="1930" y="8310"/>
                    <a:pt x="1703" y="8548"/>
                  </a:cubicBezTo>
                  <a:cubicBezTo>
                    <a:pt x="941" y="9358"/>
                    <a:pt x="418" y="10275"/>
                    <a:pt x="203" y="11346"/>
                  </a:cubicBezTo>
                  <a:cubicBezTo>
                    <a:pt x="1" y="12275"/>
                    <a:pt x="84" y="13192"/>
                    <a:pt x="287" y="14097"/>
                  </a:cubicBezTo>
                  <a:cubicBezTo>
                    <a:pt x="394" y="14513"/>
                    <a:pt x="465" y="14954"/>
                    <a:pt x="691" y="15335"/>
                  </a:cubicBezTo>
                  <a:cubicBezTo>
                    <a:pt x="1275" y="16347"/>
                    <a:pt x="2025" y="17216"/>
                    <a:pt x="3061" y="17811"/>
                  </a:cubicBezTo>
                  <a:cubicBezTo>
                    <a:pt x="4150" y="18453"/>
                    <a:pt x="5300" y="18833"/>
                    <a:pt x="6549" y="18833"/>
                  </a:cubicBezTo>
                  <a:cubicBezTo>
                    <a:pt x="6760" y="18833"/>
                    <a:pt x="6975" y="18822"/>
                    <a:pt x="7192" y="18800"/>
                  </a:cubicBezTo>
                  <a:cubicBezTo>
                    <a:pt x="8919" y="18645"/>
                    <a:pt x="10466" y="18061"/>
                    <a:pt x="11693" y="16764"/>
                  </a:cubicBezTo>
                  <a:cubicBezTo>
                    <a:pt x="12610" y="15799"/>
                    <a:pt x="13324" y="14716"/>
                    <a:pt x="13598" y="13358"/>
                  </a:cubicBezTo>
                  <a:cubicBezTo>
                    <a:pt x="13824" y="12049"/>
                    <a:pt x="13800" y="10751"/>
                    <a:pt x="13205" y="9501"/>
                  </a:cubicBezTo>
                  <a:cubicBezTo>
                    <a:pt x="12741" y="8572"/>
                    <a:pt x="12229" y="7691"/>
                    <a:pt x="11228" y="7167"/>
                  </a:cubicBezTo>
                  <a:cubicBezTo>
                    <a:pt x="11288" y="7060"/>
                    <a:pt x="11359" y="6989"/>
                    <a:pt x="11407" y="6881"/>
                  </a:cubicBezTo>
                  <a:cubicBezTo>
                    <a:pt x="11812" y="6167"/>
                    <a:pt x="11931" y="5393"/>
                    <a:pt x="11907" y="4595"/>
                  </a:cubicBezTo>
                  <a:cubicBezTo>
                    <a:pt x="11895" y="3274"/>
                    <a:pt x="11300" y="2190"/>
                    <a:pt x="10395" y="1274"/>
                  </a:cubicBezTo>
                  <a:cubicBezTo>
                    <a:pt x="9907" y="785"/>
                    <a:pt x="9276" y="500"/>
                    <a:pt x="8621" y="285"/>
                  </a:cubicBezTo>
                  <a:cubicBezTo>
                    <a:pt x="8180" y="142"/>
                    <a:pt x="7728" y="35"/>
                    <a:pt x="7264" y="12"/>
                  </a:cubicBezTo>
                  <a:cubicBezTo>
                    <a:pt x="7143" y="4"/>
                    <a:pt x="7024" y="0"/>
                    <a:pt x="6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2"/>
            <p:cNvSpPr/>
            <p:nvPr/>
          </p:nvSpPr>
          <p:spPr>
            <a:xfrm>
              <a:off x="1237345" y="2551360"/>
              <a:ext cx="237191" cy="229883"/>
            </a:xfrm>
            <a:custGeom>
              <a:avLst/>
              <a:gdLst/>
              <a:ahLst/>
              <a:cxnLst/>
              <a:rect l="l" t="t" r="r" b="b"/>
              <a:pathLst>
                <a:path w="4609" h="4467" extrusionOk="0">
                  <a:moveTo>
                    <a:pt x="2490" y="441"/>
                  </a:moveTo>
                  <a:cubicBezTo>
                    <a:pt x="2642" y="441"/>
                    <a:pt x="2797" y="465"/>
                    <a:pt x="2953" y="512"/>
                  </a:cubicBezTo>
                  <a:cubicBezTo>
                    <a:pt x="3584" y="703"/>
                    <a:pt x="3953" y="1167"/>
                    <a:pt x="4049" y="1822"/>
                  </a:cubicBezTo>
                  <a:cubicBezTo>
                    <a:pt x="4144" y="2584"/>
                    <a:pt x="3882" y="3239"/>
                    <a:pt x="3346" y="3786"/>
                  </a:cubicBezTo>
                  <a:cubicBezTo>
                    <a:pt x="3096" y="4036"/>
                    <a:pt x="2763" y="4036"/>
                    <a:pt x="2453" y="4072"/>
                  </a:cubicBezTo>
                  <a:cubicBezTo>
                    <a:pt x="2430" y="4073"/>
                    <a:pt x="2407" y="4074"/>
                    <a:pt x="2385" y="4074"/>
                  </a:cubicBezTo>
                  <a:cubicBezTo>
                    <a:pt x="1871" y="4074"/>
                    <a:pt x="1485" y="3819"/>
                    <a:pt x="1132" y="3477"/>
                  </a:cubicBezTo>
                  <a:cubicBezTo>
                    <a:pt x="1025" y="3370"/>
                    <a:pt x="977" y="3239"/>
                    <a:pt x="917" y="3096"/>
                  </a:cubicBezTo>
                  <a:cubicBezTo>
                    <a:pt x="667" y="2524"/>
                    <a:pt x="798" y="1393"/>
                    <a:pt x="1406" y="869"/>
                  </a:cubicBezTo>
                  <a:cubicBezTo>
                    <a:pt x="1738" y="588"/>
                    <a:pt x="2106" y="441"/>
                    <a:pt x="2490" y="441"/>
                  </a:cubicBezTo>
                  <a:close/>
                  <a:moveTo>
                    <a:pt x="2253" y="0"/>
                  </a:moveTo>
                  <a:cubicBezTo>
                    <a:pt x="1799" y="0"/>
                    <a:pt x="1344" y="129"/>
                    <a:pt x="965" y="381"/>
                  </a:cubicBezTo>
                  <a:cubicBezTo>
                    <a:pt x="263" y="834"/>
                    <a:pt x="1" y="1536"/>
                    <a:pt x="24" y="2346"/>
                  </a:cubicBezTo>
                  <a:cubicBezTo>
                    <a:pt x="71" y="3481"/>
                    <a:pt x="773" y="4466"/>
                    <a:pt x="2052" y="4466"/>
                  </a:cubicBezTo>
                  <a:cubicBezTo>
                    <a:pt x="2074" y="4466"/>
                    <a:pt x="2097" y="4466"/>
                    <a:pt x="2120" y="4465"/>
                  </a:cubicBezTo>
                  <a:cubicBezTo>
                    <a:pt x="2632" y="4465"/>
                    <a:pt x="3072" y="4370"/>
                    <a:pt x="3442" y="4096"/>
                  </a:cubicBezTo>
                  <a:cubicBezTo>
                    <a:pt x="4084" y="3620"/>
                    <a:pt x="4608" y="2560"/>
                    <a:pt x="4358" y="1596"/>
                  </a:cubicBezTo>
                  <a:cubicBezTo>
                    <a:pt x="4080" y="521"/>
                    <a:pt x="3168" y="0"/>
                    <a:pt x="2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2"/>
            <p:cNvSpPr/>
            <p:nvPr/>
          </p:nvSpPr>
          <p:spPr>
            <a:xfrm>
              <a:off x="1254019" y="2188446"/>
              <a:ext cx="161695" cy="144815"/>
            </a:xfrm>
            <a:custGeom>
              <a:avLst/>
              <a:gdLst/>
              <a:ahLst/>
              <a:cxnLst/>
              <a:rect l="l" t="t" r="r" b="b"/>
              <a:pathLst>
                <a:path w="3142" h="2814" extrusionOk="0">
                  <a:moveTo>
                    <a:pt x="2057" y="376"/>
                  </a:moveTo>
                  <a:cubicBezTo>
                    <a:pt x="2171" y="376"/>
                    <a:pt x="2277" y="431"/>
                    <a:pt x="2379" y="540"/>
                  </a:cubicBezTo>
                  <a:cubicBezTo>
                    <a:pt x="2606" y="766"/>
                    <a:pt x="2677" y="1028"/>
                    <a:pt x="2689" y="1361"/>
                  </a:cubicBezTo>
                  <a:cubicBezTo>
                    <a:pt x="2665" y="1730"/>
                    <a:pt x="2546" y="2064"/>
                    <a:pt x="2201" y="2290"/>
                  </a:cubicBezTo>
                  <a:cubicBezTo>
                    <a:pt x="2065" y="2386"/>
                    <a:pt x="1901" y="2442"/>
                    <a:pt x="1742" y="2442"/>
                  </a:cubicBezTo>
                  <a:cubicBezTo>
                    <a:pt x="1467" y="2442"/>
                    <a:pt x="1209" y="2276"/>
                    <a:pt x="1141" y="1861"/>
                  </a:cubicBezTo>
                  <a:cubicBezTo>
                    <a:pt x="1070" y="1337"/>
                    <a:pt x="1343" y="730"/>
                    <a:pt x="1784" y="468"/>
                  </a:cubicBezTo>
                  <a:cubicBezTo>
                    <a:pt x="1881" y="407"/>
                    <a:pt x="1971" y="376"/>
                    <a:pt x="2057" y="376"/>
                  </a:cubicBezTo>
                  <a:close/>
                  <a:moveTo>
                    <a:pt x="1778" y="1"/>
                  </a:moveTo>
                  <a:cubicBezTo>
                    <a:pt x="1745" y="1"/>
                    <a:pt x="1711" y="2"/>
                    <a:pt x="1677" y="4"/>
                  </a:cubicBezTo>
                  <a:cubicBezTo>
                    <a:pt x="1022" y="39"/>
                    <a:pt x="641" y="432"/>
                    <a:pt x="391" y="1004"/>
                  </a:cubicBezTo>
                  <a:cubicBezTo>
                    <a:pt x="1" y="1891"/>
                    <a:pt x="621" y="2814"/>
                    <a:pt x="1587" y="2814"/>
                  </a:cubicBezTo>
                  <a:cubicBezTo>
                    <a:pt x="1593" y="2814"/>
                    <a:pt x="1599" y="2814"/>
                    <a:pt x="1605" y="2814"/>
                  </a:cubicBezTo>
                  <a:cubicBezTo>
                    <a:pt x="1701" y="2814"/>
                    <a:pt x="1796" y="2814"/>
                    <a:pt x="1903" y="2790"/>
                  </a:cubicBezTo>
                  <a:cubicBezTo>
                    <a:pt x="2665" y="2587"/>
                    <a:pt x="3141" y="1694"/>
                    <a:pt x="2915" y="897"/>
                  </a:cubicBezTo>
                  <a:cubicBezTo>
                    <a:pt x="2757" y="300"/>
                    <a:pt x="2365" y="1"/>
                    <a:pt x="17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2"/>
            <p:cNvSpPr/>
            <p:nvPr/>
          </p:nvSpPr>
          <p:spPr>
            <a:xfrm>
              <a:off x="1133185" y="2130396"/>
              <a:ext cx="77863" cy="178009"/>
            </a:xfrm>
            <a:custGeom>
              <a:avLst/>
              <a:gdLst/>
              <a:ahLst/>
              <a:cxnLst/>
              <a:rect l="l" t="t" r="r" b="b"/>
              <a:pathLst>
                <a:path w="1513" h="3459" extrusionOk="0">
                  <a:moveTo>
                    <a:pt x="1489" y="1"/>
                  </a:moveTo>
                  <a:lnTo>
                    <a:pt x="1489" y="1"/>
                  </a:lnTo>
                  <a:cubicBezTo>
                    <a:pt x="1263" y="84"/>
                    <a:pt x="1108" y="263"/>
                    <a:pt x="953" y="429"/>
                  </a:cubicBezTo>
                  <a:cubicBezTo>
                    <a:pt x="691" y="739"/>
                    <a:pt x="536" y="1108"/>
                    <a:pt x="322" y="1453"/>
                  </a:cubicBezTo>
                  <a:cubicBezTo>
                    <a:pt x="36" y="1918"/>
                    <a:pt x="1" y="2418"/>
                    <a:pt x="1" y="2942"/>
                  </a:cubicBezTo>
                  <a:cubicBezTo>
                    <a:pt x="1" y="3096"/>
                    <a:pt x="36" y="3227"/>
                    <a:pt x="132" y="3346"/>
                  </a:cubicBezTo>
                  <a:cubicBezTo>
                    <a:pt x="182" y="3407"/>
                    <a:pt x="241" y="3459"/>
                    <a:pt x="323" y="3459"/>
                  </a:cubicBezTo>
                  <a:cubicBezTo>
                    <a:pt x="338" y="3459"/>
                    <a:pt x="353" y="3457"/>
                    <a:pt x="370" y="3453"/>
                  </a:cubicBezTo>
                  <a:cubicBezTo>
                    <a:pt x="453" y="3430"/>
                    <a:pt x="501" y="3358"/>
                    <a:pt x="513" y="3275"/>
                  </a:cubicBezTo>
                  <a:cubicBezTo>
                    <a:pt x="548" y="3156"/>
                    <a:pt x="548" y="3037"/>
                    <a:pt x="536" y="2918"/>
                  </a:cubicBezTo>
                  <a:cubicBezTo>
                    <a:pt x="513" y="2644"/>
                    <a:pt x="560" y="2394"/>
                    <a:pt x="632" y="2132"/>
                  </a:cubicBezTo>
                  <a:cubicBezTo>
                    <a:pt x="834" y="1441"/>
                    <a:pt x="1191" y="834"/>
                    <a:pt x="1453" y="179"/>
                  </a:cubicBezTo>
                  <a:cubicBezTo>
                    <a:pt x="1465" y="132"/>
                    <a:pt x="1513" y="84"/>
                    <a:pt x="1489"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2"/>
            <p:cNvSpPr/>
            <p:nvPr/>
          </p:nvSpPr>
          <p:spPr>
            <a:xfrm>
              <a:off x="1391167" y="2728545"/>
              <a:ext cx="105395" cy="80487"/>
            </a:xfrm>
            <a:custGeom>
              <a:avLst/>
              <a:gdLst/>
              <a:ahLst/>
              <a:cxnLst/>
              <a:rect l="l" t="t" r="r" b="b"/>
              <a:pathLst>
                <a:path w="2048" h="1564" extrusionOk="0">
                  <a:moveTo>
                    <a:pt x="1748" y="1"/>
                  </a:moveTo>
                  <a:cubicBezTo>
                    <a:pt x="1642" y="1"/>
                    <a:pt x="1534" y="67"/>
                    <a:pt x="1453" y="189"/>
                  </a:cubicBezTo>
                  <a:cubicBezTo>
                    <a:pt x="1274" y="427"/>
                    <a:pt x="1072" y="641"/>
                    <a:pt x="834" y="820"/>
                  </a:cubicBezTo>
                  <a:cubicBezTo>
                    <a:pt x="595" y="998"/>
                    <a:pt x="357" y="1189"/>
                    <a:pt x="119" y="1367"/>
                  </a:cubicBezTo>
                  <a:cubicBezTo>
                    <a:pt x="72" y="1415"/>
                    <a:pt x="0" y="1439"/>
                    <a:pt x="0" y="1522"/>
                  </a:cubicBezTo>
                  <a:cubicBezTo>
                    <a:pt x="70" y="1545"/>
                    <a:pt x="104" y="1564"/>
                    <a:pt x="156" y="1564"/>
                  </a:cubicBezTo>
                  <a:cubicBezTo>
                    <a:pt x="184" y="1564"/>
                    <a:pt x="216" y="1558"/>
                    <a:pt x="262" y="1546"/>
                  </a:cubicBezTo>
                  <a:cubicBezTo>
                    <a:pt x="834" y="1451"/>
                    <a:pt x="1298" y="1153"/>
                    <a:pt x="1726" y="796"/>
                  </a:cubicBezTo>
                  <a:cubicBezTo>
                    <a:pt x="1810" y="713"/>
                    <a:pt x="1893" y="605"/>
                    <a:pt x="1953" y="498"/>
                  </a:cubicBezTo>
                  <a:cubicBezTo>
                    <a:pt x="2048" y="308"/>
                    <a:pt x="2024" y="129"/>
                    <a:pt x="1893" y="46"/>
                  </a:cubicBezTo>
                  <a:cubicBezTo>
                    <a:pt x="1848" y="15"/>
                    <a:pt x="1798" y="1"/>
                    <a:pt x="1748"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52"/>
            <p:cNvSpPr/>
            <p:nvPr/>
          </p:nvSpPr>
          <p:spPr>
            <a:xfrm>
              <a:off x="1220826" y="2088043"/>
              <a:ext cx="47809" cy="37876"/>
            </a:xfrm>
            <a:custGeom>
              <a:avLst/>
              <a:gdLst/>
              <a:ahLst/>
              <a:cxnLst/>
              <a:rect l="l" t="t" r="r" b="b"/>
              <a:pathLst>
                <a:path w="929" h="736" extrusionOk="0">
                  <a:moveTo>
                    <a:pt x="700" y="0"/>
                  </a:moveTo>
                  <a:cubicBezTo>
                    <a:pt x="457" y="0"/>
                    <a:pt x="189" y="119"/>
                    <a:pt x="72" y="300"/>
                  </a:cubicBezTo>
                  <a:cubicBezTo>
                    <a:pt x="12" y="407"/>
                    <a:pt x="0" y="514"/>
                    <a:pt x="72" y="609"/>
                  </a:cubicBezTo>
                  <a:cubicBezTo>
                    <a:pt x="139" y="696"/>
                    <a:pt x="206" y="735"/>
                    <a:pt x="285" y="735"/>
                  </a:cubicBezTo>
                  <a:cubicBezTo>
                    <a:pt x="304" y="735"/>
                    <a:pt x="324" y="733"/>
                    <a:pt x="345" y="728"/>
                  </a:cubicBezTo>
                  <a:cubicBezTo>
                    <a:pt x="595" y="705"/>
                    <a:pt x="929" y="300"/>
                    <a:pt x="917" y="38"/>
                  </a:cubicBezTo>
                  <a:cubicBezTo>
                    <a:pt x="851" y="12"/>
                    <a:pt x="777" y="0"/>
                    <a:pt x="700"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52"/>
            <p:cNvSpPr/>
            <p:nvPr/>
          </p:nvSpPr>
          <p:spPr>
            <a:xfrm>
              <a:off x="1422405" y="2263273"/>
              <a:ext cx="22077" cy="29539"/>
            </a:xfrm>
            <a:custGeom>
              <a:avLst/>
              <a:gdLst/>
              <a:ahLst/>
              <a:cxnLst/>
              <a:rect l="l" t="t" r="r" b="b"/>
              <a:pathLst>
                <a:path w="429" h="574" extrusionOk="0">
                  <a:moveTo>
                    <a:pt x="215" y="1"/>
                  </a:moveTo>
                  <a:cubicBezTo>
                    <a:pt x="131" y="1"/>
                    <a:pt x="70" y="58"/>
                    <a:pt x="48" y="145"/>
                  </a:cubicBezTo>
                  <a:cubicBezTo>
                    <a:pt x="0" y="288"/>
                    <a:pt x="12" y="443"/>
                    <a:pt x="107" y="574"/>
                  </a:cubicBezTo>
                  <a:cubicBezTo>
                    <a:pt x="298" y="550"/>
                    <a:pt x="429" y="395"/>
                    <a:pt x="393" y="205"/>
                  </a:cubicBezTo>
                  <a:cubicBezTo>
                    <a:pt x="393" y="98"/>
                    <a:pt x="346" y="26"/>
                    <a:pt x="238" y="2"/>
                  </a:cubicBezTo>
                  <a:cubicBezTo>
                    <a:pt x="230" y="1"/>
                    <a:pt x="222" y="1"/>
                    <a:pt x="215"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2"/>
            <p:cNvSpPr/>
            <p:nvPr/>
          </p:nvSpPr>
          <p:spPr>
            <a:xfrm>
              <a:off x="1048015" y="2013422"/>
              <a:ext cx="647707" cy="903218"/>
            </a:xfrm>
            <a:custGeom>
              <a:avLst/>
              <a:gdLst/>
              <a:ahLst/>
              <a:cxnLst/>
              <a:rect l="l" t="t" r="r" b="b"/>
              <a:pathLst>
                <a:path w="12586" h="17551" extrusionOk="0">
                  <a:moveTo>
                    <a:pt x="6048" y="2951"/>
                  </a:moveTo>
                  <a:cubicBezTo>
                    <a:pt x="6652" y="2951"/>
                    <a:pt x="7055" y="3249"/>
                    <a:pt x="7216" y="3845"/>
                  </a:cubicBezTo>
                  <a:cubicBezTo>
                    <a:pt x="7442" y="4655"/>
                    <a:pt x="6966" y="5548"/>
                    <a:pt x="6204" y="5738"/>
                  </a:cubicBezTo>
                  <a:cubicBezTo>
                    <a:pt x="6097" y="5774"/>
                    <a:pt x="6001" y="5774"/>
                    <a:pt x="5894" y="5774"/>
                  </a:cubicBezTo>
                  <a:cubicBezTo>
                    <a:pt x="4906" y="5774"/>
                    <a:pt x="4299" y="4845"/>
                    <a:pt x="4692" y="3952"/>
                  </a:cubicBezTo>
                  <a:cubicBezTo>
                    <a:pt x="4942" y="3381"/>
                    <a:pt x="5323" y="3000"/>
                    <a:pt x="5978" y="2952"/>
                  </a:cubicBezTo>
                  <a:cubicBezTo>
                    <a:pt x="6001" y="2951"/>
                    <a:pt x="6025" y="2951"/>
                    <a:pt x="6048" y="2951"/>
                  </a:cubicBezTo>
                  <a:close/>
                  <a:moveTo>
                    <a:pt x="6218" y="10004"/>
                  </a:moveTo>
                  <a:cubicBezTo>
                    <a:pt x="7137" y="10004"/>
                    <a:pt x="8055" y="10533"/>
                    <a:pt x="8335" y="11620"/>
                  </a:cubicBezTo>
                  <a:cubicBezTo>
                    <a:pt x="8585" y="12584"/>
                    <a:pt x="8061" y="13644"/>
                    <a:pt x="7430" y="14120"/>
                  </a:cubicBezTo>
                  <a:cubicBezTo>
                    <a:pt x="7057" y="14369"/>
                    <a:pt x="6640" y="14478"/>
                    <a:pt x="6171" y="14478"/>
                  </a:cubicBezTo>
                  <a:cubicBezTo>
                    <a:pt x="6146" y="14478"/>
                    <a:pt x="6121" y="14478"/>
                    <a:pt x="6097" y="14478"/>
                  </a:cubicBezTo>
                  <a:cubicBezTo>
                    <a:pt x="6081" y="14478"/>
                    <a:pt x="6065" y="14478"/>
                    <a:pt x="6050" y="14478"/>
                  </a:cubicBezTo>
                  <a:cubicBezTo>
                    <a:pt x="4758" y="14478"/>
                    <a:pt x="4048" y="13499"/>
                    <a:pt x="4001" y="12346"/>
                  </a:cubicBezTo>
                  <a:cubicBezTo>
                    <a:pt x="3977" y="11549"/>
                    <a:pt x="4239" y="10846"/>
                    <a:pt x="4942" y="10382"/>
                  </a:cubicBezTo>
                  <a:cubicBezTo>
                    <a:pt x="5318" y="10131"/>
                    <a:pt x="5768" y="10004"/>
                    <a:pt x="6218" y="10004"/>
                  </a:cubicBezTo>
                  <a:close/>
                  <a:moveTo>
                    <a:pt x="6316" y="0"/>
                  </a:moveTo>
                  <a:cubicBezTo>
                    <a:pt x="5928" y="0"/>
                    <a:pt x="5537" y="46"/>
                    <a:pt x="5144" y="131"/>
                  </a:cubicBezTo>
                  <a:cubicBezTo>
                    <a:pt x="3168" y="571"/>
                    <a:pt x="1453" y="2297"/>
                    <a:pt x="1382" y="4417"/>
                  </a:cubicBezTo>
                  <a:cubicBezTo>
                    <a:pt x="1334" y="5476"/>
                    <a:pt x="1513" y="6488"/>
                    <a:pt x="2215" y="7334"/>
                  </a:cubicBezTo>
                  <a:cubicBezTo>
                    <a:pt x="2227" y="7358"/>
                    <a:pt x="2251" y="7393"/>
                    <a:pt x="2275" y="7441"/>
                  </a:cubicBezTo>
                  <a:cubicBezTo>
                    <a:pt x="2227" y="7512"/>
                    <a:pt x="2215" y="7584"/>
                    <a:pt x="2156" y="7631"/>
                  </a:cubicBezTo>
                  <a:cubicBezTo>
                    <a:pt x="1810" y="7929"/>
                    <a:pt x="1548" y="8298"/>
                    <a:pt x="1275" y="8667"/>
                  </a:cubicBezTo>
                  <a:cubicBezTo>
                    <a:pt x="441" y="9846"/>
                    <a:pt x="1" y="11132"/>
                    <a:pt x="120" y="12584"/>
                  </a:cubicBezTo>
                  <a:cubicBezTo>
                    <a:pt x="227" y="13823"/>
                    <a:pt x="667" y="14882"/>
                    <a:pt x="1548" y="15728"/>
                  </a:cubicBezTo>
                  <a:cubicBezTo>
                    <a:pt x="2644" y="16799"/>
                    <a:pt x="3953" y="17395"/>
                    <a:pt x="5489" y="17526"/>
                  </a:cubicBezTo>
                  <a:cubicBezTo>
                    <a:pt x="5706" y="17542"/>
                    <a:pt x="5921" y="17550"/>
                    <a:pt x="6136" y="17550"/>
                  </a:cubicBezTo>
                  <a:cubicBezTo>
                    <a:pt x="6844" y="17550"/>
                    <a:pt x="7543" y="17461"/>
                    <a:pt x="8228" y="17287"/>
                  </a:cubicBezTo>
                  <a:cubicBezTo>
                    <a:pt x="9109" y="17061"/>
                    <a:pt x="9823" y="16549"/>
                    <a:pt x="10419" y="15871"/>
                  </a:cubicBezTo>
                  <a:cubicBezTo>
                    <a:pt x="11359" y="14847"/>
                    <a:pt x="11954" y="13632"/>
                    <a:pt x="12252" y="12275"/>
                  </a:cubicBezTo>
                  <a:cubicBezTo>
                    <a:pt x="12585" y="10751"/>
                    <a:pt x="12276" y="9358"/>
                    <a:pt x="11323" y="8120"/>
                  </a:cubicBezTo>
                  <a:cubicBezTo>
                    <a:pt x="10954" y="7631"/>
                    <a:pt x="10490" y="7227"/>
                    <a:pt x="10014" y="6846"/>
                  </a:cubicBezTo>
                  <a:cubicBezTo>
                    <a:pt x="9823" y="6703"/>
                    <a:pt x="9788" y="6512"/>
                    <a:pt x="9883" y="6298"/>
                  </a:cubicBezTo>
                  <a:cubicBezTo>
                    <a:pt x="9942" y="6167"/>
                    <a:pt x="10002" y="6036"/>
                    <a:pt x="10061" y="5893"/>
                  </a:cubicBezTo>
                  <a:cubicBezTo>
                    <a:pt x="10585" y="4726"/>
                    <a:pt x="10621" y="3548"/>
                    <a:pt x="10121" y="2357"/>
                  </a:cubicBezTo>
                  <a:cubicBezTo>
                    <a:pt x="9776" y="1571"/>
                    <a:pt x="9252" y="952"/>
                    <a:pt x="8502" y="547"/>
                  </a:cubicBezTo>
                  <a:cubicBezTo>
                    <a:pt x="7802" y="170"/>
                    <a:pt x="7067" y="0"/>
                    <a:pt x="63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2"/>
            <p:cNvSpPr/>
            <p:nvPr/>
          </p:nvSpPr>
          <p:spPr>
            <a:xfrm>
              <a:off x="1022284" y="1990110"/>
              <a:ext cx="711418" cy="969656"/>
            </a:xfrm>
            <a:custGeom>
              <a:avLst/>
              <a:gdLst/>
              <a:ahLst/>
              <a:cxnLst/>
              <a:rect l="l" t="t" r="r" b="b"/>
              <a:pathLst>
                <a:path w="13824" h="18842" extrusionOk="0">
                  <a:moveTo>
                    <a:pt x="6816" y="453"/>
                  </a:moveTo>
                  <a:cubicBezTo>
                    <a:pt x="7567" y="453"/>
                    <a:pt x="8302" y="623"/>
                    <a:pt x="9002" y="1000"/>
                  </a:cubicBezTo>
                  <a:cubicBezTo>
                    <a:pt x="9752" y="1405"/>
                    <a:pt x="10276" y="2024"/>
                    <a:pt x="10621" y="2810"/>
                  </a:cubicBezTo>
                  <a:cubicBezTo>
                    <a:pt x="11121" y="4001"/>
                    <a:pt x="11085" y="5179"/>
                    <a:pt x="10561" y="6346"/>
                  </a:cubicBezTo>
                  <a:cubicBezTo>
                    <a:pt x="10502" y="6489"/>
                    <a:pt x="10442" y="6620"/>
                    <a:pt x="10383" y="6751"/>
                  </a:cubicBezTo>
                  <a:cubicBezTo>
                    <a:pt x="10288" y="6965"/>
                    <a:pt x="10323" y="7156"/>
                    <a:pt x="10514" y="7299"/>
                  </a:cubicBezTo>
                  <a:cubicBezTo>
                    <a:pt x="11002" y="7644"/>
                    <a:pt x="11466" y="8073"/>
                    <a:pt x="11835" y="8537"/>
                  </a:cubicBezTo>
                  <a:cubicBezTo>
                    <a:pt x="12776" y="9811"/>
                    <a:pt x="13085" y="11204"/>
                    <a:pt x="12752" y="12728"/>
                  </a:cubicBezTo>
                  <a:cubicBezTo>
                    <a:pt x="12454" y="14085"/>
                    <a:pt x="11859" y="15300"/>
                    <a:pt x="10919" y="16324"/>
                  </a:cubicBezTo>
                  <a:cubicBezTo>
                    <a:pt x="10323" y="17002"/>
                    <a:pt x="9609" y="17514"/>
                    <a:pt x="8728" y="17740"/>
                  </a:cubicBezTo>
                  <a:cubicBezTo>
                    <a:pt x="8043" y="17914"/>
                    <a:pt x="7344" y="18003"/>
                    <a:pt x="6636" y="18003"/>
                  </a:cubicBezTo>
                  <a:cubicBezTo>
                    <a:pt x="6421" y="18003"/>
                    <a:pt x="6206" y="17995"/>
                    <a:pt x="5989" y="17979"/>
                  </a:cubicBezTo>
                  <a:cubicBezTo>
                    <a:pt x="4453" y="17848"/>
                    <a:pt x="3144" y="17252"/>
                    <a:pt x="2048" y="16181"/>
                  </a:cubicBezTo>
                  <a:cubicBezTo>
                    <a:pt x="1167" y="15335"/>
                    <a:pt x="727" y="14276"/>
                    <a:pt x="620" y="13037"/>
                  </a:cubicBezTo>
                  <a:cubicBezTo>
                    <a:pt x="501" y="11585"/>
                    <a:pt x="941" y="10299"/>
                    <a:pt x="1775" y="9120"/>
                  </a:cubicBezTo>
                  <a:cubicBezTo>
                    <a:pt x="2048" y="8751"/>
                    <a:pt x="2310" y="8382"/>
                    <a:pt x="2656" y="8084"/>
                  </a:cubicBezTo>
                  <a:cubicBezTo>
                    <a:pt x="2715" y="8037"/>
                    <a:pt x="2727" y="7965"/>
                    <a:pt x="2775" y="7894"/>
                  </a:cubicBezTo>
                  <a:cubicBezTo>
                    <a:pt x="2751" y="7846"/>
                    <a:pt x="2727" y="7811"/>
                    <a:pt x="2715" y="7787"/>
                  </a:cubicBezTo>
                  <a:cubicBezTo>
                    <a:pt x="2013" y="6941"/>
                    <a:pt x="1834" y="5929"/>
                    <a:pt x="1882" y="4870"/>
                  </a:cubicBezTo>
                  <a:cubicBezTo>
                    <a:pt x="1953" y="2750"/>
                    <a:pt x="3668" y="1024"/>
                    <a:pt x="5644" y="584"/>
                  </a:cubicBezTo>
                  <a:cubicBezTo>
                    <a:pt x="6037" y="499"/>
                    <a:pt x="6428" y="453"/>
                    <a:pt x="6816" y="453"/>
                  </a:cubicBezTo>
                  <a:close/>
                  <a:moveTo>
                    <a:pt x="6905" y="1"/>
                  </a:moveTo>
                  <a:cubicBezTo>
                    <a:pt x="6071" y="1"/>
                    <a:pt x="5272" y="185"/>
                    <a:pt x="4501" y="560"/>
                  </a:cubicBezTo>
                  <a:cubicBezTo>
                    <a:pt x="2822" y="1393"/>
                    <a:pt x="1751" y="2667"/>
                    <a:pt x="1572" y="4584"/>
                  </a:cubicBezTo>
                  <a:cubicBezTo>
                    <a:pt x="1489" y="5417"/>
                    <a:pt x="1584" y="6251"/>
                    <a:pt x="1929" y="7025"/>
                  </a:cubicBezTo>
                  <a:cubicBezTo>
                    <a:pt x="2060" y="7334"/>
                    <a:pt x="2227" y="7644"/>
                    <a:pt x="2465" y="7918"/>
                  </a:cubicBezTo>
                  <a:cubicBezTo>
                    <a:pt x="2167" y="8096"/>
                    <a:pt x="1929" y="8323"/>
                    <a:pt x="1703" y="8561"/>
                  </a:cubicBezTo>
                  <a:cubicBezTo>
                    <a:pt x="941" y="9358"/>
                    <a:pt x="417" y="10287"/>
                    <a:pt x="203" y="11359"/>
                  </a:cubicBezTo>
                  <a:cubicBezTo>
                    <a:pt x="1" y="12275"/>
                    <a:pt x="84" y="13204"/>
                    <a:pt x="286" y="14109"/>
                  </a:cubicBezTo>
                  <a:cubicBezTo>
                    <a:pt x="393" y="14526"/>
                    <a:pt x="465" y="14954"/>
                    <a:pt x="691" y="15347"/>
                  </a:cubicBezTo>
                  <a:cubicBezTo>
                    <a:pt x="1274" y="16359"/>
                    <a:pt x="2025" y="17217"/>
                    <a:pt x="3060" y="17812"/>
                  </a:cubicBezTo>
                  <a:cubicBezTo>
                    <a:pt x="4157" y="18468"/>
                    <a:pt x="5316" y="18842"/>
                    <a:pt x="6574" y="18842"/>
                  </a:cubicBezTo>
                  <a:cubicBezTo>
                    <a:pt x="6778" y="18842"/>
                    <a:pt x="6983" y="18832"/>
                    <a:pt x="7192" y="18812"/>
                  </a:cubicBezTo>
                  <a:cubicBezTo>
                    <a:pt x="8918" y="18645"/>
                    <a:pt x="10466" y="18062"/>
                    <a:pt x="11692" y="16776"/>
                  </a:cubicBezTo>
                  <a:cubicBezTo>
                    <a:pt x="12609" y="15800"/>
                    <a:pt x="13324" y="14716"/>
                    <a:pt x="13597" y="13359"/>
                  </a:cubicBezTo>
                  <a:cubicBezTo>
                    <a:pt x="13824" y="12061"/>
                    <a:pt x="13800" y="10763"/>
                    <a:pt x="13205" y="9513"/>
                  </a:cubicBezTo>
                  <a:cubicBezTo>
                    <a:pt x="12740" y="8573"/>
                    <a:pt x="12228" y="7692"/>
                    <a:pt x="11228" y="7168"/>
                  </a:cubicBezTo>
                  <a:cubicBezTo>
                    <a:pt x="11288" y="7072"/>
                    <a:pt x="11359" y="6989"/>
                    <a:pt x="11407" y="6894"/>
                  </a:cubicBezTo>
                  <a:cubicBezTo>
                    <a:pt x="11812" y="6179"/>
                    <a:pt x="11931" y="5406"/>
                    <a:pt x="11907" y="4596"/>
                  </a:cubicBezTo>
                  <a:cubicBezTo>
                    <a:pt x="11895" y="3274"/>
                    <a:pt x="11300" y="2203"/>
                    <a:pt x="10395" y="1274"/>
                  </a:cubicBezTo>
                  <a:cubicBezTo>
                    <a:pt x="9907" y="786"/>
                    <a:pt x="9275" y="500"/>
                    <a:pt x="8621" y="298"/>
                  </a:cubicBezTo>
                  <a:cubicBezTo>
                    <a:pt x="8180" y="143"/>
                    <a:pt x="7728" y="48"/>
                    <a:pt x="7263" y="12"/>
                  </a:cubicBezTo>
                  <a:cubicBezTo>
                    <a:pt x="7143" y="5"/>
                    <a:pt x="7024" y="1"/>
                    <a:pt x="69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52"/>
            <p:cNvSpPr/>
            <p:nvPr/>
          </p:nvSpPr>
          <p:spPr>
            <a:xfrm>
              <a:off x="1252681" y="2528201"/>
              <a:ext cx="237139" cy="230295"/>
            </a:xfrm>
            <a:custGeom>
              <a:avLst/>
              <a:gdLst/>
              <a:ahLst/>
              <a:cxnLst/>
              <a:rect l="l" t="t" r="r" b="b"/>
              <a:pathLst>
                <a:path w="4608" h="4475" extrusionOk="0">
                  <a:moveTo>
                    <a:pt x="2504" y="446"/>
                  </a:moveTo>
                  <a:cubicBezTo>
                    <a:pt x="2652" y="446"/>
                    <a:pt x="2802" y="467"/>
                    <a:pt x="2953" y="510"/>
                  </a:cubicBezTo>
                  <a:cubicBezTo>
                    <a:pt x="3584" y="712"/>
                    <a:pt x="3953" y="1165"/>
                    <a:pt x="4048" y="1819"/>
                  </a:cubicBezTo>
                  <a:cubicBezTo>
                    <a:pt x="4144" y="2581"/>
                    <a:pt x="3882" y="3236"/>
                    <a:pt x="3346" y="3784"/>
                  </a:cubicBezTo>
                  <a:cubicBezTo>
                    <a:pt x="3096" y="4046"/>
                    <a:pt x="2763" y="4046"/>
                    <a:pt x="2453" y="4070"/>
                  </a:cubicBezTo>
                  <a:cubicBezTo>
                    <a:pt x="2421" y="4072"/>
                    <a:pt x="2389" y="4073"/>
                    <a:pt x="2358" y="4073"/>
                  </a:cubicBezTo>
                  <a:cubicBezTo>
                    <a:pt x="1858" y="4073"/>
                    <a:pt x="1479" y="3811"/>
                    <a:pt x="1131" y="3474"/>
                  </a:cubicBezTo>
                  <a:cubicBezTo>
                    <a:pt x="1024" y="3367"/>
                    <a:pt x="977" y="3236"/>
                    <a:pt x="917" y="3105"/>
                  </a:cubicBezTo>
                  <a:cubicBezTo>
                    <a:pt x="667" y="2522"/>
                    <a:pt x="798" y="1391"/>
                    <a:pt x="1405" y="867"/>
                  </a:cubicBezTo>
                  <a:cubicBezTo>
                    <a:pt x="1742" y="591"/>
                    <a:pt x="2115" y="446"/>
                    <a:pt x="2504" y="446"/>
                  </a:cubicBezTo>
                  <a:close/>
                  <a:moveTo>
                    <a:pt x="2244" y="1"/>
                  </a:moveTo>
                  <a:cubicBezTo>
                    <a:pt x="1793" y="1"/>
                    <a:pt x="1341" y="128"/>
                    <a:pt x="965" y="379"/>
                  </a:cubicBezTo>
                  <a:cubicBezTo>
                    <a:pt x="262" y="843"/>
                    <a:pt x="0" y="1546"/>
                    <a:pt x="24" y="2343"/>
                  </a:cubicBezTo>
                  <a:cubicBezTo>
                    <a:pt x="71" y="3496"/>
                    <a:pt x="781" y="4475"/>
                    <a:pt x="2073" y="4475"/>
                  </a:cubicBezTo>
                  <a:cubicBezTo>
                    <a:pt x="2088" y="4475"/>
                    <a:pt x="2104" y="4475"/>
                    <a:pt x="2120" y="4475"/>
                  </a:cubicBezTo>
                  <a:cubicBezTo>
                    <a:pt x="2632" y="4475"/>
                    <a:pt x="3072" y="4367"/>
                    <a:pt x="3441" y="4105"/>
                  </a:cubicBezTo>
                  <a:cubicBezTo>
                    <a:pt x="4084" y="3629"/>
                    <a:pt x="4608" y="2570"/>
                    <a:pt x="4358" y="1605"/>
                  </a:cubicBezTo>
                  <a:cubicBezTo>
                    <a:pt x="4078" y="527"/>
                    <a:pt x="3162" y="1"/>
                    <a:pt x="2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52"/>
            <p:cNvSpPr/>
            <p:nvPr/>
          </p:nvSpPr>
          <p:spPr>
            <a:xfrm>
              <a:off x="1275118" y="2163063"/>
              <a:ext cx="161644" cy="145330"/>
            </a:xfrm>
            <a:custGeom>
              <a:avLst/>
              <a:gdLst/>
              <a:ahLst/>
              <a:cxnLst/>
              <a:rect l="l" t="t" r="r" b="b"/>
              <a:pathLst>
                <a:path w="3141" h="2824" extrusionOk="0">
                  <a:moveTo>
                    <a:pt x="2060" y="379"/>
                  </a:moveTo>
                  <a:cubicBezTo>
                    <a:pt x="2173" y="379"/>
                    <a:pt x="2278" y="429"/>
                    <a:pt x="2379" y="537"/>
                  </a:cubicBezTo>
                  <a:cubicBezTo>
                    <a:pt x="2605" y="763"/>
                    <a:pt x="2677" y="1025"/>
                    <a:pt x="2689" y="1359"/>
                  </a:cubicBezTo>
                  <a:cubicBezTo>
                    <a:pt x="2665" y="1728"/>
                    <a:pt x="2546" y="2073"/>
                    <a:pt x="2200" y="2299"/>
                  </a:cubicBezTo>
                  <a:cubicBezTo>
                    <a:pt x="2067" y="2390"/>
                    <a:pt x="1906" y="2443"/>
                    <a:pt x="1749" y="2443"/>
                  </a:cubicBezTo>
                  <a:cubicBezTo>
                    <a:pt x="1472" y="2443"/>
                    <a:pt x="1209" y="2277"/>
                    <a:pt x="1141" y="1859"/>
                  </a:cubicBezTo>
                  <a:cubicBezTo>
                    <a:pt x="1069" y="1347"/>
                    <a:pt x="1343" y="740"/>
                    <a:pt x="1784" y="466"/>
                  </a:cubicBezTo>
                  <a:cubicBezTo>
                    <a:pt x="1882" y="409"/>
                    <a:pt x="1974" y="379"/>
                    <a:pt x="2060" y="379"/>
                  </a:cubicBezTo>
                  <a:close/>
                  <a:moveTo>
                    <a:pt x="1747" y="0"/>
                  </a:moveTo>
                  <a:cubicBezTo>
                    <a:pt x="1724" y="0"/>
                    <a:pt x="1700" y="0"/>
                    <a:pt x="1677" y="1"/>
                  </a:cubicBezTo>
                  <a:cubicBezTo>
                    <a:pt x="1022" y="49"/>
                    <a:pt x="641" y="430"/>
                    <a:pt x="391" y="1001"/>
                  </a:cubicBezTo>
                  <a:cubicBezTo>
                    <a:pt x="0" y="1889"/>
                    <a:pt x="621" y="2823"/>
                    <a:pt x="1587" y="2823"/>
                  </a:cubicBezTo>
                  <a:cubicBezTo>
                    <a:pt x="1593" y="2823"/>
                    <a:pt x="1599" y="2823"/>
                    <a:pt x="1605" y="2823"/>
                  </a:cubicBezTo>
                  <a:cubicBezTo>
                    <a:pt x="1700" y="2823"/>
                    <a:pt x="1796" y="2823"/>
                    <a:pt x="1903" y="2787"/>
                  </a:cubicBezTo>
                  <a:cubicBezTo>
                    <a:pt x="2665" y="2597"/>
                    <a:pt x="3141" y="1704"/>
                    <a:pt x="2915" y="894"/>
                  </a:cubicBezTo>
                  <a:cubicBezTo>
                    <a:pt x="2754" y="298"/>
                    <a:pt x="2351" y="0"/>
                    <a:pt x="17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3BE71A-D529-40F1-AEEB-778CEBA9F3B9}"/>
              </a:ext>
            </a:extLst>
          </p:cNvPr>
          <p:cNvSpPr/>
          <p:nvPr/>
        </p:nvSpPr>
        <p:spPr>
          <a:xfrm>
            <a:off x="0" y="129229"/>
            <a:ext cx="8843676" cy="2282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1600" b="1" i="0" dirty="0" err="1">
                <a:solidFill>
                  <a:schemeClr val="bg1"/>
                </a:solidFill>
                <a:effectLst/>
                <a:cs typeface="Arial" panose="020B0604020202020204" pitchFamily="34" charset="0"/>
              </a:rPr>
              <a:t>Bài</a:t>
            </a:r>
            <a:r>
              <a:rPr lang="en-US" sz="1600" b="1" i="0" dirty="0">
                <a:solidFill>
                  <a:schemeClr val="bg1"/>
                </a:solidFill>
                <a:effectLst/>
                <a:cs typeface="Arial" panose="020B0604020202020204" pitchFamily="34" charset="0"/>
              </a:rPr>
              <a:t> 1. </a:t>
            </a:r>
            <a:r>
              <a:rPr lang="vi-VN" sz="1600" dirty="0">
                <a:solidFill>
                  <a:schemeClr val="bg1"/>
                </a:solidFill>
              </a:rPr>
              <a:t>Sau khi tìm hiểu thông tin về Hệ mặt trời từ trang web </a:t>
            </a:r>
            <a:r>
              <a:rPr lang="vi-VN" sz="1600" i="1" dirty="0">
                <a:solidFill>
                  <a:schemeClr val="bg1"/>
                </a:solidFill>
              </a:rPr>
              <a:t>https//:solarsystem.nasa.gov</a:t>
            </a:r>
            <a:r>
              <a:rPr lang="vi-VN" sz="1600" dirty="0">
                <a:solidFill>
                  <a:schemeClr val="bg1"/>
                </a:solidFill>
              </a:rPr>
              <a:t>, bạn Ngân thu thập được những dữ liệu thống kê sau:</a:t>
            </a:r>
          </a:p>
          <a:p>
            <a:pPr marL="285750" indent="-285750" algn="just">
              <a:lnSpc>
                <a:spcPct val="120000"/>
              </a:lnSpc>
              <a:buFontTx/>
              <a:buChar char="-"/>
            </a:pPr>
            <a:r>
              <a:rPr lang="vi-VN" sz="1600" dirty="0">
                <a:solidFill>
                  <a:schemeClr val="bg1"/>
                </a:solidFill>
              </a:rPr>
              <a:t>Hệ Mặt Trời gồm tám hành tinh, đó là: Sao Thủy, Sao Kim, Trái Đất, Sao Hỏa, Sao Mộc, Sao Thổ, Sao Thiên Vương, Sao Hải Vương.</a:t>
            </a:r>
            <a:endParaRPr lang="en-US" sz="1600" dirty="0">
              <a:solidFill>
                <a:schemeClr val="bg1"/>
              </a:solidFill>
            </a:endParaRPr>
          </a:p>
          <a:p>
            <a:pPr marL="285750" indent="-285750" algn="just">
              <a:lnSpc>
                <a:spcPct val="120000"/>
              </a:lnSpc>
              <a:buFontTx/>
              <a:buChar char="-"/>
            </a:pPr>
            <a:r>
              <a:rPr lang="vi-VN" sz="1600" dirty="0">
                <a:solidFill>
                  <a:schemeClr val="bg1"/>
                </a:solidFill>
              </a:rPr>
              <a:t>Bán kính theo đơn vị ki-lô-mét của 8 hành tinh đó lần lượt là: 2440, 6052, 3390, 69911, 58232, 25362, 24622</a:t>
            </a:r>
            <a:endParaRPr lang="en-US" sz="1600" dirty="0">
              <a:solidFill>
                <a:schemeClr val="bg1"/>
              </a:solidFill>
            </a:endParaRPr>
          </a:p>
          <a:p>
            <a:pPr marL="285750" indent="-285750" algn="just">
              <a:lnSpc>
                <a:spcPct val="120000"/>
              </a:lnSpc>
              <a:buFontTx/>
              <a:buChar char="-"/>
            </a:pPr>
            <a:r>
              <a:rPr lang="vi-VN" sz="1600" dirty="0">
                <a:solidFill>
                  <a:schemeClr val="bg1"/>
                </a:solidFill>
              </a:rPr>
              <a:t>Trong hai loại dữ liệu thống kê thu thập được ở trên, dữ liệu thống kê nào là số liệu? Dữ liệu thống kê nào không phải là số liệu?</a:t>
            </a:r>
          </a:p>
        </p:txBody>
      </p:sp>
      <p:pic>
        <p:nvPicPr>
          <p:cNvPr id="4" name="Picture 3">
            <a:extLst>
              <a:ext uri="{FF2B5EF4-FFF2-40B4-BE49-F238E27FC236}">
                <a16:creationId xmlns:a16="http://schemas.microsoft.com/office/drawing/2014/main" id="{73F21333-E7E5-4623-9BFB-D6A6684D04DF}"/>
              </a:ext>
            </a:extLst>
          </p:cNvPr>
          <p:cNvPicPr>
            <a:picLocks noChangeAspect="1"/>
          </p:cNvPicPr>
          <p:nvPr/>
        </p:nvPicPr>
        <p:blipFill>
          <a:blip r:embed="rId2"/>
          <a:stretch>
            <a:fillRect/>
          </a:stretch>
        </p:blipFill>
        <p:spPr>
          <a:xfrm>
            <a:off x="2632781" y="2571750"/>
            <a:ext cx="4445353" cy="2498965"/>
          </a:xfrm>
          <a:prstGeom prst="rect">
            <a:avLst/>
          </a:prstGeom>
        </p:spPr>
      </p:pic>
    </p:spTree>
    <p:extLst>
      <p:ext uri="{BB962C8B-B14F-4D97-AF65-F5344CB8AC3E}">
        <p14:creationId xmlns:p14="http://schemas.microsoft.com/office/powerpoint/2010/main" val="337343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44"/>
        <p:cNvGrpSpPr/>
        <p:nvPr/>
      </p:nvGrpSpPr>
      <p:grpSpPr>
        <a:xfrm>
          <a:off x="0" y="0"/>
          <a:ext cx="0" cy="0"/>
          <a:chOff x="0" y="0"/>
          <a:chExt cx="0" cy="0"/>
        </a:xfrm>
      </p:grpSpPr>
      <p:grpSp>
        <p:nvGrpSpPr>
          <p:cNvPr id="2146" name="Google Shape;2146;p54"/>
          <p:cNvGrpSpPr/>
          <p:nvPr/>
        </p:nvGrpSpPr>
        <p:grpSpPr>
          <a:xfrm>
            <a:off x="541602" y="362671"/>
            <a:ext cx="489733" cy="460492"/>
            <a:chOff x="1098725" y="2641086"/>
            <a:chExt cx="489733" cy="460492"/>
          </a:xfrm>
        </p:grpSpPr>
        <p:sp>
          <p:nvSpPr>
            <p:cNvPr id="2147" name="Google Shape;2147;p54"/>
            <p:cNvSpPr/>
            <p:nvPr/>
          </p:nvSpPr>
          <p:spPr>
            <a:xfrm>
              <a:off x="1111774" y="2671520"/>
              <a:ext cx="435599" cy="402362"/>
            </a:xfrm>
            <a:custGeom>
              <a:avLst/>
              <a:gdLst/>
              <a:ahLst/>
              <a:cxnLst/>
              <a:rect l="l" t="t" r="r" b="b"/>
              <a:pathLst>
                <a:path w="10348" h="9559" extrusionOk="0">
                  <a:moveTo>
                    <a:pt x="5227" y="0"/>
                  </a:moveTo>
                  <a:cubicBezTo>
                    <a:pt x="4871" y="0"/>
                    <a:pt x="4515" y="44"/>
                    <a:pt x="4156" y="141"/>
                  </a:cubicBezTo>
                  <a:cubicBezTo>
                    <a:pt x="4120" y="141"/>
                    <a:pt x="4108" y="153"/>
                    <a:pt x="4096" y="153"/>
                  </a:cubicBezTo>
                  <a:cubicBezTo>
                    <a:pt x="3822" y="236"/>
                    <a:pt x="3703" y="415"/>
                    <a:pt x="3680" y="712"/>
                  </a:cubicBezTo>
                  <a:cubicBezTo>
                    <a:pt x="3608" y="1367"/>
                    <a:pt x="3632" y="2046"/>
                    <a:pt x="3620" y="2701"/>
                  </a:cubicBezTo>
                  <a:cubicBezTo>
                    <a:pt x="3608" y="2915"/>
                    <a:pt x="3644" y="3153"/>
                    <a:pt x="3572" y="3391"/>
                  </a:cubicBezTo>
                  <a:cubicBezTo>
                    <a:pt x="3203" y="3439"/>
                    <a:pt x="2846" y="3474"/>
                    <a:pt x="2501" y="3510"/>
                  </a:cubicBezTo>
                  <a:cubicBezTo>
                    <a:pt x="1894" y="3593"/>
                    <a:pt x="1298" y="3677"/>
                    <a:pt x="715" y="3867"/>
                  </a:cubicBezTo>
                  <a:cubicBezTo>
                    <a:pt x="274" y="4022"/>
                    <a:pt x="60" y="4308"/>
                    <a:pt x="36" y="4784"/>
                  </a:cubicBezTo>
                  <a:cubicBezTo>
                    <a:pt x="1" y="5201"/>
                    <a:pt x="72" y="5594"/>
                    <a:pt x="167" y="5987"/>
                  </a:cubicBezTo>
                  <a:cubicBezTo>
                    <a:pt x="251" y="6296"/>
                    <a:pt x="370" y="6403"/>
                    <a:pt x="703" y="6415"/>
                  </a:cubicBezTo>
                  <a:cubicBezTo>
                    <a:pt x="814" y="6425"/>
                    <a:pt x="927" y="6429"/>
                    <a:pt x="1039" y="6429"/>
                  </a:cubicBezTo>
                  <a:cubicBezTo>
                    <a:pt x="1335" y="6429"/>
                    <a:pt x="1633" y="6399"/>
                    <a:pt x="1917" y="6356"/>
                  </a:cubicBezTo>
                  <a:cubicBezTo>
                    <a:pt x="2310" y="6308"/>
                    <a:pt x="2715" y="6237"/>
                    <a:pt x="3096" y="6177"/>
                  </a:cubicBezTo>
                  <a:cubicBezTo>
                    <a:pt x="3158" y="6166"/>
                    <a:pt x="3207" y="6161"/>
                    <a:pt x="3248" y="6161"/>
                  </a:cubicBezTo>
                  <a:cubicBezTo>
                    <a:pt x="3389" y="6161"/>
                    <a:pt x="3427" y="6231"/>
                    <a:pt x="3501" y="6415"/>
                  </a:cubicBezTo>
                  <a:cubicBezTo>
                    <a:pt x="3513" y="6463"/>
                    <a:pt x="3525" y="6510"/>
                    <a:pt x="3525" y="6546"/>
                  </a:cubicBezTo>
                  <a:cubicBezTo>
                    <a:pt x="3572" y="6891"/>
                    <a:pt x="3608" y="7237"/>
                    <a:pt x="3608" y="7582"/>
                  </a:cubicBezTo>
                  <a:cubicBezTo>
                    <a:pt x="3584" y="8094"/>
                    <a:pt x="3608" y="8606"/>
                    <a:pt x="3680" y="9106"/>
                  </a:cubicBezTo>
                  <a:cubicBezTo>
                    <a:pt x="3680" y="9142"/>
                    <a:pt x="3691" y="9166"/>
                    <a:pt x="3691" y="9201"/>
                  </a:cubicBezTo>
                  <a:cubicBezTo>
                    <a:pt x="3739" y="9404"/>
                    <a:pt x="3811" y="9463"/>
                    <a:pt x="4049" y="9499"/>
                  </a:cubicBezTo>
                  <a:cubicBezTo>
                    <a:pt x="4377" y="9538"/>
                    <a:pt x="4703" y="9559"/>
                    <a:pt x="5030" y="9559"/>
                  </a:cubicBezTo>
                  <a:cubicBezTo>
                    <a:pt x="5307" y="9559"/>
                    <a:pt x="5586" y="9544"/>
                    <a:pt x="5870" y="9511"/>
                  </a:cubicBezTo>
                  <a:cubicBezTo>
                    <a:pt x="6323" y="9451"/>
                    <a:pt x="6478" y="9285"/>
                    <a:pt x="6549" y="8832"/>
                  </a:cubicBezTo>
                  <a:cubicBezTo>
                    <a:pt x="6585" y="8618"/>
                    <a:pt x="6561" y="8392"/>
                    <a:pt x="6561" y="8189"/>
                  </a:cubicBezTo>
                  <a:cubicBezTo>
                    <a:pt x="6549" y="7737"/>
                    <a:pt x="6537" y="7284"/>
                    <a:pt x="6537" y="6820"/>
                  </a:cubicBezTo>
                  <a:cubicBezTo>
                    <a:pt x="6537" y="6475"/>
                    <a:pt x="6597" y="6403"/>
                    <a:pt x="6942" y="6356"/>
                  </a:cubicBezTo>
                  <a:cubicBezTo>
                    <a:pt x="7751" y="6249"/>
                    <a:pt x="8573" y="6165"/>
                    <a:pt x="9395" y="6058"/>
                  </a:cubicBezTo>
                  <a:cubicBezTo>
                    <a:pt x="10073" y="5987"/>
                    <a:pt x="10109" y="5999"/>
                    <a:pt x="10276" y="5225"/>
                  </a:cubicBezTo>
                  <a:lnTo>
                    <a:pt x="10276" y="5165"/>
                  </a:lnTo>
                  <a:cubicBezTo>
                    <a:pt x="10347" y="4677"/>
                    <a:pt x="10288" y="4189"/>
                    <a:pt x="10228" y="3689"/>
                  </a:cubicBezTo>
                  <a:cubicBezTo>
                    <a:pt x="10192" y="3427"/>
                    <a:pt x="10133" y="3379"/>
                    <a:pt x="9918" y="3343"/>
                  </a:cubicBezTo>
                  <a:cubicBezTo>
                    <a:pt x="9526" y="3289"/>
                    <a:pt x="9136" y="3266"/>
                    <a:pt x="8747" y="3266"/>
                  </a:cubicBezTo>
                  <a:cubicBezTo>
                    <a:pt x="8191" y="3266"/>
                    <a:pt x="7638" y="3314"/>
                    <a:pt x="7085" y="3391"/>
                  </a:cubicBezTo>
                  <a:cubicBezTo>
                    <a:pt x="7003" y="3399"/>
                    <a:pt x="6915" y="3413"/>
                    <a:pt x="6817" y="3413"/>
                  </a:cubicBezTo>
                  <a:cubicBezTo>
                    <a:pt x="6774" y="3413"/>
                    <a:pt x="6728" y="3410"/>
                    <a:pt x="6680" y="3403"/>
                  </a:cubicBezTo>
                  <a:cubicBezTo>
                    <a:pt x="6597" y="3093"/>
                    <a:pt x="6585" y="2772"/>
                    <a:pt x="6585" y="2439"/>
                  </a:cubicBezTo>
                  <a:cubicBezTo>
                    <a:pt x="6597" y="1879"/>
                    <a:pt x="6597" y="1307"/>
                    <a:pt x="6585" y="748"/>
                  </a:cubicBezTo>
                  <a:cubicBezTo>
                    <a:pt x="6561" y="355"/>
                    <a:pt x="6442" y="153"/>
                    <a:pt x="6144" y="93"/>
                  </a:cubicBezTo>
                  <a:cubicBezTo>
                    <a:pt x="5837" y="33"/>
                    <a:pt x="5532" y="0"/>
                    <a:pt x="5227"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54"/>
            <p:cNvSpPr/>
            <p:nvPr/>
          </p:nvSpPr>
          <p:spPr>
            <a:xfrm>
              <a:off x="1098725" y="2659860"/>
              <a:ext cx="477189" cy="441719"/>
            </a:xfrm>
            <a:custGeom>
              <a:avLst/>
              <a:gdLst/>
              <a:ahLst/>
              <a:cxnLst/>
              <a:rect l="l" t="t" r="r" b="b"/>
              <a:pathLst>
                <a:path w="11336" h="10494" extrusionOk="0">
                  <a:moveTo>
                    <a:pt x="5537" y="277"/>
                  </a:moveTo>
                  <a:cubicBezTo>
                    <a:pt x="5842" y="277"/>
                    <a:pt x="6147" y="310"/>
                    <a:pt x="6454" y="370"/>
                  </a:cubicBezTo>
                  <a:cubicBezTo>
                    <a:pt x="6752" y="430"/>
                    <a:pt x="6871" y="632"/>
                    <a:pt x="6895" y="1025"/>
                  </a:cubicBezTo>
                  <a:cubicBezTo>
                    <a:pt x="6907" y="1584"/>
                    <a:pt x="6907" y="2156"/>
                    <a:pt x="6895" y="2716"/>
                  </a:cubicBezTo>
                  <a:cubicBezTo>
                    <a:pt x="6895" y="3049"/>
                    <a:pt x="6907" y="3370"/>
                    <a:pt x="6990" y="3680"/>
                  </a:cubicBezTo>
                  <a:cubicBezTo>
                    <a:pt x="7038" y="3687"/>
                    <a:pt x="7084" y="3690"/>
                    <a:pt x="7127" y="3690"/>
                  </a:cubicBezTo>
                  <a:cubicBezTo>
                    <a:pt x="7225" y="3690"/>
                    <a:pt x="7313" y="3676"/>
                    <a:pt x="7395" y="3668"/>
                  </a:cubicBezTo>
                  <a:cubicBezTo>
                    <a:pt x="7948" y="3591"/>
                    <a:pt x="8501" y="3543"/>
                    <a:pt x="9054" y="3543"/>
                  </a:cubicBezTo>
                  <a:cubicBezTo>
                    <a:pt x="9442" y="3543"/>
                    <a:pt x="9829" y="3566"/>
                    <a:pt x="10217" y="3620"/>
                  </a:cubicBezTo>
                  <a:cubicBezTo>
                    <a:pt x="10490" y="3656"/>
                    <a:pt x="10538" y="3704"/>
                    <a:pt x="10562" y="3966"/>
                  </a:cubicBezTo>
                  <a:cubicBezTo>
                    <a:pt x="10598" y="4466"/>
                    <a:pt x="10645" y="4954"/>
                    <a:pt x="10586" y="5442"/>
                  </a:cubicBezTo>
                  <a:lnTo>
                    <a:pt x="10586" y="5502"/>
                  </a:lnTo>
                  <a:cubicBezTo>
                    <a:pt x="10419" y="6276"/>
                    <a:pt x="10383" y="6264"/>
                    <a:pt x="9705" y="6335"/>
                  </a:cubicBezTo>
                  <a:cubicBezTo>
                    <a:pt x="8883" y="6442"/>
                    <a:pt x="8061" y="6526"/>
                    <a:pt x="7252" y="6633"/>
                  </a:cubicBezTo>
                  <a:cubicBezTo>
                    <a:pt x="6907" y="6680"/>
                    <a:pt x="6847" y="6752"/>
                    <a:pt x="6847" y="7097"/>
                  </a:cubicBezTo>
                  <a:cubicBezTo>
                    <a:pt x="6847" y="7561"/>
                    <a:pt x="6859" y="8014"/>
                    <a:pt x="6871" y="8466"/>
                  </a:cubicBezTo>
                  <a:cubicBezTo>
                    <a:pt x="6871" y="8669"/>
                    <a:pt x="6895" y="8895"/>
                    <a:pt x="6859" y="9109"/>
                  </a:cubicBezTo>
                  <a:cubicBezTo>
                    <a:pt x="6788" y="9562"/>
                    <a:pt x="6633" y="9728"/>
                    <a:pt x="6168" y="9788"/>
                  </a:cubicBezTo>
                  <a:cubicBezTo>
                    <a:pt x="5890" y="9821"/>
                    <a:pt x="5614" y="9836"/>
                    <a:pt x="5338" y="9836"/>
                  </a:cubicBezTo>
                  <a:cubicBezTo>
                    <a:pt x="5013" y="9836"/>
                    <a:pt x="4687" y="9815"/>
                    <a:pt x="4359" y="9776"/>
                  </a:cubicBezTo>
                  <a:cubicBezTo>
                    <a:pt x="4121" y="9740"/>
                    <a:pt x="4049" y="9681"/>
                    <a:pt x="4001" y="9478"/>
                  </a:cubicBezTo>
                  <a:cubicBezTo>
                    <a:pt x="4001" y="9443"/>
                    <a:pt x="3990" y="9419"/>
                    <a:pt x="3990" y="9383"/>
                  </a:cubicBezTo>
                  <a:cubicBezTo>
                    <a:pt x="3918" y="8883"/>
                    <a:pt x="3894" y="8371"/>
                    <a:pt x="3918" y="7859"/>
                  </a:cubicBezTo>
                  <a:cubicBezTo>
                    <a:pt x="3918" y="7514"/>
                    <a:pt x="3882" y="7168"/>
                    <a:pt x="3835" y="6823"/>
                  </a:cubicBezTo>
                  <a:cubicBezTo>
                    <a:pt x="3835" y="6787"/>
                    <a:pt x="3823" y="6740"/>
                    <a:pt x="3811" y="6692"/>
                  </a:cubicBezTo>
                  <a:cubicBezTo>
                    <a:pt x="3737" y="6508"/>
                    <a:pt x="3699" y="6438"/>
                    <a:pt x="3558" y="6438"/>
                  </a:cubicBezTo>
                  <a:cubicBezTo>
                    <a:pt x="3517" y="6438"/>
                    <a:pt x="3468" y="6443"/>
                    <a:pt x="3406" y="6454"/>
                  </a:cubicBezTo>
                  <a:cubicBezTo>
                    <a:pt x="3025" y="6514"/>
                    <a:pt x="2620" y="6585"/>
                    <a:pt x="2227" y="6633"/>
                  </a:cubicBezTo>
                  <a:cubicBezTo>
                    <a:pt x="1943" y="6676"/>
                    <a:pt x="1645" y="6706"/>
                    <a:pt x="1349" y="6706"/>
                  </a:cubicBezTo>
                  <a:cubicBezTo>
                    <a:pt x="1237" y="6706"/>
                    <a:pt x="1124" y="6702"/>
                    <a:pt x="1013" y="6692"/>
                  </a:cubicBezTo>
                  <a:cubicBezTo>
                    <a:pt x="680" y="6680"/>
                    <a:pt x="561" y="6573"/>
                    <a:pt x="477" y="6264"/>
                  </a:cubicBezTo>
                  <a:cubicBezTo>
                    <a:pt x="382" y="5871"/>
                    <a:pt x="311" y="5478"/>
                    <a:pt x="346" y="5061"/>
                  </a:cubicBezTo>
                  <a:cubicBezTo>
                    <a:pt x="370" y="4585"/>
                    <a:pt x="584" y="4299"/>
                    <a:pt x="1025" y="4144"/>
                  </a:cubicBezTo>
                  <a:cubicBezTo>
                    <a:pt x="1608" y="3954"/>
                    <a:pt x="2204" y="3870"/>
                    <a:pt x="2811" y="3787"/>
                  </a:cubicBezTo>
                  <a:cubicBezTo>
                    <a:pt x="3156" y="3751"/>
                    <a:pt x="3513" y="3716"/>
                    <a:pt x="3882" y="3668"/>
                  </a:cubicBezTo>
                  <a:cubicBezTo>
                    <a:pt x="3954" y="3430"/>
                    <a:pt x="3918" y="3192"/>
                    <a:pt x="3930" y="2978"/>
                  </a:cubicBezTo>
                  <a:cubicBezTo>
                    <a:pt x="3942" y="2323"/>
                    <a:pt x="3918" y="1644"/>
                    <a:pt x="3990" y="989"/>
                  </a:cubicBezTo>
                  <a:cubicBezTo>
                    <a:pt x="4013" y="692"/>
                    <a:pt x="4132" y="513"/>
                    <a:pt x="4406" y="430"/>
                  </a:cubicBezTo>
                  <a:cubicBezTo>
                    <a:pt x="4418" y="430"/>
                    <a:pt x="4430" y="418"/>
                    <a:pt x="4466" y="418"/>
                  </a:cubicBezTo>
                  <a:cubicBezTo>
                    <a:pt x="4825" y="321"/>
                    <a:pt x="5181" y="277"/>
                    <a:pt x="5537" y="277"/>
                  </a:cubicBezTo>
                  <a:close/>
                  <a:moveTo>
                    <a:pt x="5591" y="1"/>
                  </a:moveTo>
                  <a:cubicBezTo>
                    <a:pt x="5168" y="1"/>
                    <a:pt x="4746" y="74"/>
                    <a:pt x="4335" y="215"/>
                  </a:cubicBezTo>
                  <a:cubicBezTo>
                    <a:pt x="4311" y="215"/>
                    <a:pt x="4299" y="239"/>
                    <a:pt x="4287" y="239"/>
                  </a:cubicBezTo>
                  <a:cubicBezTo>
                    <a:pt x="3990" y="334"/>
                    <a:pt x="3811" y="572"/>
                    <a:pt x="3751" y="882"/>
                  </a:cubicBezTo>
                  <a:cubicBezTo>
                    <a:pt x="3632" y="1442"/>
                    <a:pt x="3644" y="1989"/>
                    <a:pt x="3656" y="2537"/>
                  </a:cubicBezTo>
                  <a:cubicBezTo>
                    <a:pt x="3656" y="2835"/>
                    <a:pt x="3692" y="3132"/>
                    <a:pt x="3704" y="3418"/>
                  </a:cubicBezTo>
                  <a:cubicBezTo>
                    <a:pt x="3668" y="3442"/>
                    <a:pt x="3632" y="3448"/>
                    <a:pt x="3598" y="3448"/>
                  </a:cubicBezTo>
                  <a:cubicBezTo>
                    <a:pt x="3564" y="3448"/>
                    <a:pt x="3531" y="3442"/>
                    <a:pt x="3501" y="3442"/>
                  </a:cubicBezTo>
                  <a:cubicBezTo>
                    <a:pt x="2549" y="3478"/>
                    <a:pt x="1620" y="3620"/>
                    <a:pt x="739" y="3966"/>
                  </a:cubicBezTo>
                  <a:cubicBezTo>
                    <a:pt x="382" y="4097"/>
                    <a:pt x="168" y="4382"/>
                    <a:pt x="84" y="4752"/>
                  </a:cubicBezTo>
                  <a:cubicBezTo>
                    <a:pt x="1" y="5204"/>
                    <a:pt x="1" y="5644"/>
                    <a:pt x="84" y="6085"/>
                  </a:cubicBezTo>
                  <a:cubicBezTo>
                    <a:pt x="227" y="6799"/>
                    <a:pt x="549" y="7133"/>
                    <a:pt x="1275" y="7252"/>
                  </a:cubicBezTo>
                  <a:cubicBezTo>
                    <a:pt x="1502" y="7288"/>
                    <a:pt x="1730" y="7304"/>
                    <a:pt x="1957" y="7304"/>
                  </a:cubicBezTo>
                  <a:cubicBezTo>
                    <a:pt x="2027" y="7304"/>
                    <a:pt x="2098" y="7302"/>
                    <a:pt x="2168" y="7299"/>
                  </a:cubicBezTo>
                  <a:cubicBezTo>
                    <a:pt x="2632" y="7276"/>
                    <a:pt x="3108" y="7216"/>
                    <a:pt x="3585" y="7121"/>
                  </a:cubicBezTo>
                  <a:cubicBezTo>
                    <a:pt x="3620" y="7490"/>
                    <a:pt x="3644" y="7847"/>
                    <a:pt x="3644" y="8192"/>
                  </a:cubicBezTo>
                  <a:cubicBezTo>
                    <a:pt x="3644" y="8645"/>
                    <a:pt x="3680" y="9073"/>
                    <a:pt x="3763" y="9502"/>
                  </a:cubicBezTo>
                  <a:cubicBezTo>
                    <a:pt x="3775" y="9609"/>
                    <a:pt x="3811" y="9716"/>
                    <a:pt x="3835" y="9812"/>
                  </a:cubicBezTo>
                  <a:cubicBezTo>
                    <a:pt x="3930" y="10169"/>
                    <a:pt x="4132" y="10383"/>
                    <a:pt x="4490" y="10443"/>
                  </a:cubicBezTo>
                  <a:cubicBezTo>
                    <a:pt x="4702" y="10478"/>
                    <a:pt x="4911" y="10494"/>
                    <a:pt x="5117" y="10494"/>
                  </a:cubicBezTo>
                  <a:cubicBezTo>
                    <a:pt x="5687" y="10494"/>
                    <a:pt x="6237" y="10370"/>
                    <a:pt x="6788" y="10169"/>
                  </a:cubicBezTo>
                  <a:cubicBezTo>
                    <a:pt x="6978" y="10097"/>
                    <a:pt x="7097" y="9955"/>
                    <a:pt x="7204" y="9776"/>
                  </a:cubicBezTo>
                  <a:cubicBezTo>
                    <a:pt x="7454" y="9276"/>
                    <a:pt x="7490" y="8764"/>
                    <a:pt x="7466" y="8228"/>
                  </a:cubicBezTo>
                  <a:cubicBezTo>
                    <a:pt x="7454" y="7907"/>
                    <a:pt x="7466" y="7585"/>
                    <a:pt x="7466" y="7252"/>
                  </a:cubicBezTo>
                  <a:cubicBezTo>
                    <a:pt x="7883" y="7252"/>
                    <a:pt x="8335" y="7228"/>
                    <a:pt x="8764" y="7192"/>
                  </a:cubicBezTo>
                  <a:cubicBezTo>
                    <a:pt x="9252" y="7168"/>
                    <a:pt x="9764" y="7157"/>
                    <a:pt x="10252" y="7049"/>
                  </a:cubicBezTo>
                  <a:cubicBezTo>
                    <a:pt x="10895" y="6895"/>
                    <a:pt x="11205" y="6597"/>
                    <a:pt x="11300" y="5990"/>
                  </a:cubicBezTo>
                  <a:cubicBezTo>
                    <a:pt x="11336" y="5383"/>
                    <a:pt x="11252" y="4740"/>
                    <a:pt x="11098" y="4121"/>
                  </a:cubicBezTo>
                  <a:cubicBezTo>
                    <a:pt x="10979" y="3632"/>
                    <a:pt x="10657" y="3347"/>
                    <a:pt x="10145" y="3251"/>
                  </a:cubicBezTo>
                  <a:cubicBezTo>
                    <a:pt x="9782" y="3204"/>
                    <a:pt x="9422" y="3183"/>
                    <a:pt x="9062" y="3183"/>
                  </a:cubicBezTo>
                  <a:cubicBezTo>
                    <a:pt x="8701" y="3183"/>
                    <a:pt x="8341" y="3204"/>
                    <a:pt x="7978" y="3239"/>
                  </a:cubicBezTo>
                  <a:cubicBezTo>
                    <a:pt x="7839" y="3249"/>
                    <a:pt x="7699" y="3293"/>
                    <a:pt x="7553" y="3293"/>
                  </a:cubicBezTo>
                  <a:cubicBezTo>
                    <a:pt x="7524" y="3293"/>
                    <a:pt x="7495" y="3291"/>
                    <a:pt x="7466" y="3287"/>
                  </a:cubicBezTo>
                  <a:cubicBezTo>
                    <a:pt x="7466" y="3168"/>
                    <a:pt x="7466" y="3049"/>
                    <a:pt x="7490" y="2942"/>
                  </a:cubicBezTo>
                  <a:cubicBezTo>
                    <a:pt x="7561" y="2370"/>
                    <a:pt x="7550" y="1811"/>
                    <a:pt x="7454" y="1263"/>
                  </a:cubicBezTo>
                  <a:cubicBezTo>
                    <a:pt x="7371" y="727"/>
                    <a:pt x="7109" y="275"/>
                    <a:pt x="6561" y="132"/>
                  </a:cubicBezTo>
                  <a:cubicBezTo>
                    <a:pt x="6241" y="44"/>
                    <a:pt x="5915" y="1"/>
                    <a:pt x="5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4"/>
            <p:cNvSpPr/>
            <p:nvPr/>
          </p:nvSpPr>
          <p:spPr>
            <a:xfrm>
              <a:off x="1275140" y="2696482"/>
              <a:ext cx="22605" cy="87216"/>
            </a:xfrm>
            <a:custGeom>
              <a:avLst/>
              <a:gdLst/>
              <a:ahLst/>
              <a:cxnLst/>
              <a:rect l="l" t="t" r="r" b="b"/>
              <a:pathLst>
                <a:path w="537" h="2072" extrusionOk="0">
                  <a:moveTo>
                    <a:pt x="239" y="0"/>
                  </a:moveTo>
                  <a:cubicBezTo>
                    <a:pt x="120" y="0"/>
                    <a:pt x="37" y="143"/>
                    <a:pt x="25" y="322"/>
                  </a:cubicBezTo>
                  <a:cubicBezTo>
                    <a:pt x="1" y="584"/>
                    <a:pt x="37" y="857"/>
                    <a:pt x="60" y="1119"/>
                  </a:cubicBezTo>
                  <a:cubicBezTo>
                    <a:pt x="108" y="1429"/>
                    <a:pt x="144" y="1762"/>
                    <a:pt x="263" y="2072"/>
                  </a:cubicBezTo>
                  <a:cubicBezTo>
                    <a:pt x="322" y="2060"/>
                    <a:pt x="346" y="2024"/>
                    <a:pt x="346" y="2000"/>
                  </a:cubicBezTo>
                  <a:cubicBezTo>
                    <a:pt x="477" y="1429"/>
                    <a:pt x="537" y="869"/>
                    <a:pt x="489" y="298"/>
                  </a:cubicBezTo>
                  <a:cubicBezTo>
                    <a:pt x="477" y="107"/>
                    <a:pt x="370" y="0"/>
                    <a:pt x="239"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4"/>
            <p:cNvSpPr/>
            <p:nvPr/>
          </p:nvSpPr>
          <p:spPr>
            <a:xfrm>
              <a:off x="1445578" y="2824404"/>
              <a:ext cx="67689" cy="21341"/>
            </a:xfrm>
            <a:custGeom>
              <a:avLst/>
              <a:gdLst/>
              <a:ahLst/>
              <a:cxnLst/>
              <a:rect l="l" t="t" r="r" b="b"/>
              <a:pathLst>
                <a:path w="1608" h="507" extrusionOk="0">
                  <a:moveTo>
                    <a:pt x="736" y="0"/>
                  </a:moveTo>
                  <a:cubicBezTo>
                    <a:pt x="562" y="0"/>
                    <a:pt x="387" y="19"/>
                    <a:pt x="214" y="57"/>
                  </a:cubicBezTo>
                  <a:cubicBezTo>
                    <a:pt x="95" y="92"/>
                    <a:pt x="0" y="164"/>
                    <a:pt x="12" y="295"/>
                  </a:cubicBezTo>
                  <a:cubicBezTo>
                    <a:pt x="36" y="438"/>
                    <a:pt x="143" y="473"/>
                    <a:pt x="262" y="497"/>
                  </a:cubicBezTo>
                  <a:cubicBezTo>
                    <a:pt x="312" y="504"/>
                    <a:pt x="362" y="507"/>
                    <a:pt x="412" y="507"/>
                  </a:cubicBezTo>
                  <a:cubicBezTo>
                    <a:pt x="540" y="507"/>
                    <a:pt x="669" y="487"/>
                    <a:pt x="798" y="462"/>
                  </a:cubicBezTo>
                  <a:cubicBezTo>
                    <a:pt x="1072" y="414"/>
                    <a:pt x="1357" y="378"/>
                    <a:pt x="1607" y="223"/>
                  </a:cubicBezTo>
                  <a:cubicBezTo>
                    <a:pt x="1596" y="164"/>
                    <a:pt x="1572" y="152"/>
                    <a:pt x="1536" y="140"/>
                  </a:cubicBezTo>
                  <a:cubicBezTo>
                    <a:pt x="1275" y="46"/>
                    <a:pt x="1006" y="0"/>
                    <a:pt x="736"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4"/>
            <p:cNvSpPr/>
            <p:nvPr/>
          </p:nvSpPr>
          <p:spPr>
            <a:xfrm>
              <a:off x="1133326" y="2845199"/>
              <a:ext cx="54176" cy="27108"/>
            </a:xfrm>
            <a:custGeom>
              <a:avLst/>
              <a:gdLst/>
              <a:ahLst/>
              <a:cxnLst/>
              <a:rect l="l" t="t" r="r" b="b"/>
              <a:pathLst>
                <a:path w="1287" h="644" extrusionOk="0">
                  <a:moveTo>
                    <a:pt x="751" y="1"/>
                  </a:moveTo>
                  <a:cubicBezTo>
                    <a:pt x="515" y="1"/>
                    <a:pt x="272" y="55"/>
                    <a:pt x="143" y="158"/>
                  </a:cubicBezTo>
                  <a:cubicBezTo>
                    <a:pt x="24" y="253"/>
                    <a:pt x="0" y="432"/>
                    <a:pt x="84" y="539"/>
                  </a:cubicBezTo>
                  <a:cubicBezTo>
                    <a:pt x="145" y="616"/>
                    <a:pt x="222" y="643"/>
                    <a:pt x="304" y="643"/>
                  </a:cubicBezTo>
                  <a:cubicBezTo>
                    <a:pt x="348" y="643"/>
                    <a:pt x="395" y="635"/>
                    <a:pt x="441" y="622"/>
                  </a:cubicBezTo>
                  <a:cubicBezTo>
                    <a:pt x="691" y="551"/>
                    <a:pt x="929" y="456"/>
                    <a:pt x="1155" y="313"/>
                  </a:cubicBezTo>
                  <a:cubicBezTo>
                    <a:pt x="1215" y="265"/>
                    <a:pt x="1274" y="241"/>
                    <a:pt x="1286" y="146"/>
                  </a:cubicBezTo>
                  <a:cubicBezTo>
                    <a:pt x="1286" y="137"/>
                    <a:pt x="1279" y="114"/>
                    <a:pt x="1271" y="114"/>
                  </a:cubicBezTo>
                  <a:cubicBezTo>
                    <a:pt x="1268" y="114"/>
                    <a:pt x="1265" y="117"/>
                    <a:pt x="1263" y="122"/>
                  </a:cubicBezTo>
                  <a:cubicBezTo>
                    <a:pt x="1148" y="40"/>
                    <a:pt x="952" y="1"/>
                    <a:pt x="751"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4"/>
            <p:cNvSpPr/>
            <p:nvPr/>
          </p:nvSpPr>
          <p:spPr>
            <a:xfrm>
              <a:off x="1124318" y="2652452"/>
              <a:ext cx="435557" cy="402867"/>
            </a:xfrm>
            <a:custGeom>
              <a:avLst/>
              <a:gdLst/>
              <a:ahLst/>
              <a:cxnLst/>
              <a:rect l="l" t="t" r="r" b="b"/>
              <a:pathLst>
                <a:path w="10347" h="9571" extrusionOk="0">
                  <a:moveTo>
                    <a:pt x="5226" y="1"/>
                  </a:moveTo>
                  <a:cubicBezTo>
                    <a:pt x="4870" y="1"/>
                    <a:pt x="4515" y="45"/>
                    <a:pt x="4155" y="141"/>
                  </a:cubicBezTo>
                  <a:cubicBezTo>
                    <a:pt x="4120" y="141"/>
                    <a:pt x="4108" y="153"/>
                    <a:pt x="4096" y="153"/>
                  </a:cubicBezTo>
                  <a:cubicBezTo>
                    <a:pt x="3822" y="248"/>
                    <a:pt x="3703" y="427"/>
                    <a:pt x="3679" y="725"/>
                  </a:cubicBezTo>
                  <a:cubicBezTo>
                    <a:pt x="3608" y="1379"/>
                    <a:pt x="3632" y="2046"/>
                    <a:pt x="3620" y="2701"/>
                  </a:cubicBezTo>
                  <a:cubicBezTo>
                    <a:pt x="3608" y="2927"/>
                    <a:pt x="3643" y="3165"/>
                    <a:pt x="3572" y="3404"/>
                  </a:cubicBezTo>
                  <a:cubicBezTo>
                    <a:pt x="3203" y="3451"/>
                    <a:pt x="2846" y="3475"/>
                    <a:pt x="2500" y="3523"/>
                  </a:cubicBezTo>
                  <a:cubicBezTo>
                    <a:pt x="1893" y="3594"/>
                    <a:pt x="1298" y="3689"/>
                    <a:pt x="715" y="3880"/>
                  </a:cubicBezTo>
                  <a:cubicBezTo>
                    <a:pt x="274" y="4023"/>
                    <a:pt x="60" y="4308"/>
                    <a:pt x="36" y="4785"/>
                  </a:cubicBezTo>
                  <a:cubicBezTo>
                    <a:pt x="0" y="5201"/>
                    <a:pt x="72" y="5606"/>
                    <a:pt x="167" y="5987"/>
                  </a:cubicBezTo>
                  <a:cubicBezTo>
                    <a:pt x="250" y="6309"/>
                    <a:pt x="369" y="6404"/>
                    <a:pt x="703" y="6428"/>
                  </a:cubicBezTo>
                  <a:cubicBezTo>
                    <a:pt x="807" y="6434"/>
                    <a:pt x="913" y="6437"/>
                    <a:pt x="1018" y="6437"/>
                  </a:cubicBezTo>
                  <a:cubicBezTo>
                    <a:pt x="1321" y="6437"/>
                    <a:pt x="1626" y="6412"/>
                    <a:pt x="1917" y="6368"/>
                  </a:cubicBezTo>
                  <a:cubicBezTo>
                    <a:pt x="2310" y="6321"/>
                    <a:pt x="2715" y="6249"/>
                    <a:pt x="3096" y="6190"/>
                  </a:cubicBezTo>
                  <a:cubicBezTo>
                    <a:pt x="3157" y="6179"/>
                    <a:pt x="3207" y="6173"/>
                    <a:pt x="3248" y="6173"/>
                  </a:cubicBezTo>
                  <a:cubicBezTo>
                    <a:pt x="3389" y="6173"/>
                    <a:pt x="3427" y="6243"/>
                    <a:pt x="3501" y="6428"/>
                  </a:cubicBezTo>
                  <a:cubicBezTo>
                    <a:pt x="3513" y="6463"/>
                    <a:pt x="3524" y="6511"/>
                    <a:pt x="3524" y="6559"/>
                  </a:cubicBezTo>
                  <a:cubicBezTo>
                    <a:pt x="3572" y="6904"/>
                    <a:pt x="3608" y="7237"/>
                    <a:pt x="3608" y="7583"/>
                  </a:cubicBezTo>
                  <a:cubicBezTo>
                    <a:pt x="3584" y="8106"/>
                    <a:pt x="3608" y="8607"/>
                    <a:pt x="3679" y="9119"/>
                  </a:cubicBezTo>
                  <a:cubicBezTo>
                    <a:pt x="3679" y="9142"/>
                    <a:pt x="3691" y="9178"/>
                    <a:pt x="3691" y="9202"/>
                  </a:cubicBezTo>
                  <a:cubicBezTo>
                    <a:pt x="3739" y="9416"/>
                    <a:pt x="3810" y="9476"/>
                    <a:pt x="4048" y="9500"/>
                  </a:cubicBezTo>
                  <a:cubicBezTo>
                    <a:pt x="4387" y="9546"/>
                    <a:pt x="4722" y="9570"/>
                    <a:pt x="5059" y="9570"/>
                  </a:cubicBezTo>
                  <a:cubicBezTo>
                    <a:pt x="5327" y="9570"/>
                    <a:pt x="5596" y="9555"/>
                    <a:pt x="5870" y="9523"/>
                  </a:cubicBezTo>
                  <a:cubicBezTo>
                    <a:pt x="6322" y="9464"/>
                    <a:pt x="6477" y="9297"/>
                    <a:pt x="6549" y="8833"/>
                  </a:cubicBezTo>
                  <a:cubicBezTo>
                    <a:pt x="6584" y="8630"/>
                    <a:pt x="6561" y="8404"/>
                    <a:pt x="6561" y="8190"/>
                  </a:cubicBezTo>
                  <a:cubicBezTo>
                    <a:pt x="6549" y="7749"/>
                    <a:pt x="6537" y="7285"/>
                    <a:pt x="6537" y="6821"/>
                  </a:cubicBezTo>
                  <a:cubicBezTo>
                    <a:pt x="6537" y="6487"/>
                    <a:pt x="6596" y="6404"/>
                    <a:pt x="6942" y="6368"/>
                  </a:cubicBezTo>
                  <a:cubicBezTo>
                    <a:pt x="7751" y="6261"/>
                    <a:pt x="8573" y="6166"/>
                    <a:pt x="9394" y="6071"/>
                  </a:cubicBezTo>
                  <a:cubicBezTo>
                    <a:pt x="10073" y="5987"/>
                    <a:pt x="10109" y="5999"/>
                    <a:pt x="10275" y="5225"/>
                  </a:cubicBezTo>
                  <a:lnTo>
                    <a:pt x="10275" y="5178"/>
                  </a:lnTo>
                  <a:cubicBezTo>
                    <a:pt x="10347" y="4678"/>
                    <a:pt x="10287" y="4189"/>
                    <a:pt x="10228" y="3701"/>
                  </a:cubicBezTo>
                  <a:cubicBezTo>
                    <a:pt x="10192" y="3427"/>
                    <a:pt x="10132" y="3392"/>
                    <a:pt x="9918" y="3356"/>
                  </a:cubicBezTo>
                  <a:cubicBezTo>
                    <a:pt x="9513" y="3300"/>
                    <a:pt x="9110" y="3275"/>
                    <a:pt x="8709" y="3275"/>
                  </a:cubicBezTo>
                  <a:cubicBezTo>
                    <a:pt x="8166" y="3275"/>
                    <a:pt x="7625" y="3321"/>
                    <a:pt x="7084" y="3404"/>
                  </a:cubicBezTo>
                  <a:cubicBezTo>
                    <a:pt x="7000" y="3412"/>
                    <a:pt x="6910" y="3420"/>
                    <a:pt x="6810" y="3420"/>
                  </a:cubicBezTo>
                  <a:cubicBezTo>
                    <a:pt x="6768" y="3420"/>
                    <a:pt x="6725" y="3419"/>
                    <a:pt x="6680" y="3415"/>
                  </a:cubicBezTo>
                  <a:cubicBezTo>
                    <a:pt x="6596" y="3106"/>
                    <a:pt x="6584" y="2773"/>
                    <a:pt x="6584" y="2451"/>
                  </a:cubicBezTo>
                  <a:cubicBezTo>
                    <a:pt x="6596" y="1880"/>
                    <a:pt x="6596" y="1320"/>
                    <a:pt x="6584" y="748"/>
                  </a:cubicBezTo>
                  <a:cubicBezTo>
                    <a:pt x="6561" y="367"/>
                    <a:pt x="6441" y="153"/>
                    <a:pt x="6144" y="94"/>
                  </a:cubicBezTo>
                  <a:cubicBezTo>
                    <a:pt x="5836" y="33"/>
                    <a:pt x="5531" y="1"/>
                    <a:pt x="5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4"/>
            <p:cNvSpPr/>
            <p:nvPr/>
          </p:nvSpPr>
          <p:spPr>
            <a:xfrm>
              <a:off x="1111269" y="2641086"/>
              <a:ext cx="477189" cy="441971"/>
            </a:xfrm>
            <a:custGeom>
              <a:avLst/>
              <a:gdLst/>
              <a:ahLst/>
              <a:cxnLst/>
              <a:rect l="l" t="t" r="r" b="b"/>
              <a:pathLst>
                <a:path w="11336" h="10500" extrusionOk="0">
                  <a:moveTo>
                    <a:pt x="5536" y="271"/>
                  </a:moveTo>
                  <a:cubicBezTo>
                    <a:pt x="5841" y="271"/>
                    <a:pt x="6146" y="303"/>
                    <a:pt x="6454" y="364"/>
                  </a:cubicBezTo>
                  <a:cubicBezTo>
                    <a:pt x="6751" y="423"/>
                    <a:pt x="6871" y="637"/>
                    <a:pt x="6894" y="1018"/>
                  </a:cubicBezTo>
                  <a:cubicBezTo>
                    <a:pt x="6906" y="1590"/>
                    <a:pt x="6906" y="2150"/>
                    <a:pt x="6894" y="2721"/>
                  </a:cubicBezTo>
                  <a:cubicBezTo>
                    <a:pt x="6894" y="3043"/>
                    <a:pt x="6906" y="3376"/>
                    <a:pt x="6990" y="3685"/>
                  </a:cubicBezTo>
                  <a:cubicBezTo>
                    <a:pt x="7035" y="3689"/>
                    <a:pt x="7078" y="3690"/>
                    <a:pt x="7120" y="3690"/>
                  </a:cubicBezTo>
                  <a:cubicBezTo>
                    <a:pt x="7220" y="3690"/>
                    <a:pt x="7310" y="3682"/>
                    <a:pt x="7394" y="3674"/>
                  </a:cubicBezTo>
                  <a:cubicBezTo>
                    <a:pt x="7935" y="3591"/>
                    <a:pt x="8476" y="3545"/>
                    <a:pt x="9017" y="3545"/>
                  </a:cubicBezTo>
                  <a:cubicBezTo>
                    <a:pt x="9416" y="3545"/>
                    <a:pt x="9816" y="3570"/>
                    <a:pt x="10216" y="3626"/>
                  </a:cubicBezTo>
                  <a:cubicBezTo>
                    <a:pt x="10490" y="3650"/>
                    <a:pt x="10538" y="3697"/>
                    <a:pt x="10561" y="3971"/>
                  </a:cubicBezTo>
                  <a:cubicBezTo>
                    <a:pt x="10597" y="4459"/>
                    <a:pt x="10645" y="4948"/>
                    <a:pt x="10585" y="5448"/>
                  </a:cubicBezTo>
                  <a:lnTo>
                    <a:pt x="10585" y="5495"/>
                  </a:lnTo>
                  <a:cubicBezTo>
                    <a:pt x="10419" y="6269"/>
                    <a:pt x="10383" y="6257"/>
                    <a:pt x="9704" y="6341"/>
                  </a:cubicBezTo>
                  <a:cubicBezTo>
                    <a:pt x="8883" y="6436"/>
                    <a:pt x="8061" y="6531"/>
                    <a:pt x="7252" y="6638"/>
                  </a:cubicBezTo>
                  <a:cubicBezTo>
                    <a:pt x="6906" y="6674"/>
                    <a:pt x="6847" y="6757"/>
                    <a:pt x="6847" y="7091"/>
                  </a:cubicBezTo>
                  <a:cubicBezTo>
                    <a:pt x="6847" y="7555"/>
                    <a:pt x="6859" y="8019"/>
                    <a:pt x="6871" y="8460"/>
                  </a:cubicBezTo>
                  <a:cubicBezTo>
                    <a:pt x="6871" y="8674"/>
                    <a:pt x="6894" y="8900"/>
                    <a:pt x="6859" y="9103"/>
                  </a:cubicBezTo>
                  <a:cubicBezTo>
                    <a:pt x="6787" y="9567"/>
                    <a:pt x="6632" y="9734"/>
                    <a:pt x="6168" y="9793"/>
                  </a:cubicBezTo>
                  <a:cubicBezTo>
                    <a:pt x="5899" y="9825"/>
                    <a:pt x="5633" y="9840"/>
                    <a:pt x="5367" y="9840"/>
                  </a:cubicBezTo>
                  <a:cubicBezTo>
                    <a:pt x="5032" y="9840"/>
                    <a:pt x="4697" y="9816"/>
                    <a:pt x="4358" y="9770"/>
                  </a:cubicBezTo>
                  <a:cubicBezTo>
                    <a:pt x="4120" y="9746"/>
                    <a:pt x="4049" y="9686"/>
                    <a:pt x="4001" y="9472"/>
                  </a:cubicBezTo>
                  <a:cubicBezTo>
                    <a:pt x="4001" y="9448"/>
                    <a:pt x="3989" y="9412"/>
                    <a:pt x="3989" y="9389"/>
                  </a:cubicBezTo>
                  <a:cubicBezTo>
                    <a:pt x="3918" y="8877"/>
                    <a:pt x="3894" y="8376"/>
                    <a:pt x="3918" y="7853"/>
                  </a:cubicBezTo>
                  <a:cubicBezTo>
                    <a:pt x="3918" y="7507"/>
                    <a:pt x="3882" y="7174"/>
                    <a:pt x="3834" y="6829"/>
                  </a:cubicBezTo>
                  <a:cubicBezTo>
                    <a:pt x="3834" y="6781"/>
                    <a:pt x="3823" y="6733"/>
                    <a:pt x="3811" y="6698"/>
                  </a:cubicBezTo>
                  <a:cubicBezTo>
                    <a:pt x="3737" y="6513"/>
                    <a:pt x="3699" y="6443"/>
                    <a:pt x="3558" y="6443"/>
                  </a:cubicBezTo>
                  <a:cubicBezTo>
                    <a:pt x="3517" y="6443"/>
                    <a:pt x="3467" y="6449"/>
                    <a:pt x="3406" y="6460"/>
                  </a:cubicBezTo>
                  <a:cubicBezTo>
                    <a:pt x="3025" y="6519"/>
                    <a:pt x="2620" y="6591"/>
                    <a:pt x="2227" y="6638"/>
                  </a:cubicBezTo>
                  <a:cubicBezTo>
                    <a:pt x="1936" y="6682"/>
                    <a:pt x="1631" y="6707"/>
                    <a:pt x="1328" y="6707"/>
                  </a:cubicBezTo>
                  <a:cubicBezTo>
                    <a:pt x="1223" y="6707"/>
                    <a:pt x="1117" y="6704"/>
                    <a:pt x="1013" y="6698"/>
                  </a:cubicBezTo>
                  <a:cubicBezTo>
                    <a:pt x="679" y="6674"/>
                    <a:pt x="560" y="6579"/>
                    <a:pt x="477" y="6257"/>
                  </a:cubicBezTo>
                  <a:cubicBezTo>
                    <a:pt x="382" y="5876"/>
                    <a:pt x="310" y="5471"/>
                    <a:pt x="346" y="5055"/>
                  </a:cubicBezTo>
                  <a:cubicBezTo>
                    <a:pt x="370" y="4578"/>
                    <a:pt x="584" y="4293"/>
                    <a:pt x="1025" y="4150"/>
                  </a:cubicBezTo>
                  <a:cubicBezTo>
                    <a:pt x="1608" y="3959"/>
                    <a:pt x="2203" y="3864"/>
                    <a:pt x="2810" y="3793"/>
                  </a:cubicBezTo>
                  <a:cubicBezTo>
                    <a:pt x="3156" y="3745"/>
                    <a:pt x="3513" y="3721"/>
                    <a:pt x="3882" y="3674"/>
                  </a:cubicBezTo>
                  <a:cubicBezTo>
                    <a:pt x="3953" y="3435"/>
                    <a:pt x="3918" y="3197"/>
                    <a:pt x="3930" y="2971"/>
                  </a:cubicBezTo>
                  <a:cubicBezTo>
                    <a:pt x="3942" y="2316"/>
                    <a:pt x="3918" y="1649"/>
                    <a:pt x="3989" y="995"/>
                  </a:cubicBezTo>
                  <a:cubicBezTo>
                    <a:pt x="4013" y="697"/>
                    <a:pt x="4132" y="518"/>
                    <a:pt x="4406" y="423"/>
                  </a:cubicBezTo>
                  <a:cubicBezTo>
                    <a:pt x="4418" y="423"/>
                    <a:pt x="4430" y="411"/>
                    <a:pt x="4465" y="411"/>
                  </a:cubicBezTo>
                  <a:cubicBezTo>
                    <a:pt x="4825" y="315"/>
                    <a:pt x="5180" y="271"/>
                    <a:pt x="5536" y="271"/>
                  </a:cubicBezTo>
                  <a:close/>
                  <a:moveTo>
                    <a:pt x="5591" y="0"/>
                  </a:moveTo>
                  <a:cubicBezTo>
                    <a:pt x="5168" y="0"/>
                    <a:pt x="4746" y="72"/>
                    <a:pt x="4334" y="221"/>
                  </a:cubicBezTo>
                  <a:cubicBezTo>
                    <a:pt x="4311" y="221"/>
                    <a:pt x="4299" y="233"/>
                    <a:pt x="4287" y="233"/>
                  </a:cubicBezTo>
                  <a:cubicBezTo>
                    <a:pt x="3989" y="340"/>
                    <a:pt x="3811" y="578"/>
                    <a:pt x="3751" y="887"/>
                  </a:cubicBezTo>
                  <a:cubicBezTo>
                    <a:pt x="3632" y="1435"/>
                    <a:pt x="3644" y="1983"/>
                    <a:pt x="3656" y="2542"/>
                  </a:cubicBezTo>
                  <a:cubicBezTo>
                    <a:pt x="3656" y="2840"/>
                    <a:pt x="3692" y="3138"/>
                    <a:pt x="3703" y="3412"/>
                  </a:cubicBezTo>
                  <a:cubicBezTo>
                    <a:pt x="3656" y="3443"/>
                    <a:pt x="3608" y="3449"/>
                    <a:pt x="3564" y="3449"/>
                  </a:cubicBezTo>
                  <a:cubicBezTo>
                    <a:pt x="3542" y="3449"/>
                    <a:pt x="3521" y="3447"/>
                    <a:pt x="3501" y="3447"/>
                  </a:cubicBezTo>
                  <a:cubicBezTo>
                    <a:pt x="2549" y="3471"/>
                    <a:pt x="1620" y="3626"/>
                    <a:pt x="739" y="3971"/>
                  </a:cubicBezTo>
                  <a:cubicBezTo>
                    <a:pt x="382" y="4102"/>
                    <a:pt x="167" y="4388"/>
                    <a:pt x="84" y="4757"/>
                  </a:cubicBezTo>
                  <a:cubicBezTo>
                    <a:pt x="1" y="5198"/>
                    <a:pt x="1" y="5650"/>
                    <a:pt x="84" y="6079"/>
                  </a:cubicBezTo>
                  <a:cubicBezTo>
                    <a:pt x="227" y="6793"/>
                    <a:pt x="548" y="7138"/>
                    <a:pt x="1275" y="7257"/>
                  </a:cubicBezTo>
                  <a:cubicBezTo>
                    <a:pt x="1502" y="7294"/>
                    <a:pt x="1729" y="7309"/>
                    <a:pt x="1957" y="7309"/>
                  </a:cubicBezTo>
                  <a:cubicBezTo>
                    <a:pt x="2027" y="7309"/>
                    <a:pt x="2097" y="7308"/>
                    <a:pt x="2168" y="7305"/>
                  </a:cubicBezTo>
                  <a:cubicBezTo>
                    <a:pt x="2632" y="7269"/>
                    <a:pt x="3108" y="7210"/>
                    <a:pt x="3584" y="7126"/>
                  </a:cubicBezTo>
                  <a:cubicBezTo>
                    <a:pt x="3620" y="7495"/>
                    <a:pt x="3644" y="7853"/>
                    <a:pt x="3644" y="8198"/>
                  </a:cubicBezTo>
                  <a:cubicBezTo>
                    <a:pt x="3644" y="8638"/>
                    <a:pt x="3680" y="9067"/>
                    <a:pt x="3763" y="9508"/>
                  </a:cubicBezTo>
                  <a:cubicBezTo>
                    <a:pt x="3775" y="9615"/>
                    <a:pt x="3811" y="9710"/>
                    <a:pt x="3834" y="9817"/>
                  </a:cubicBezTo>
                  <a:cubicBezTo>
                    <a:pt x="3930" y="10174"/>
                    <a:pt x="4132" y="10377"/>
                    <a:pt x="4489" y="10448"/>
                  </a:cubicBezTo>
                  <a:cubicBezTo>
                    <a:pt x="4702" y="10483"/>
                    <a:pt x="4910" y="10499"/>
                    <a:pt x="5117" y="10499"/>
                  </a:cubicBezTo>
                  <a:cubicBezTo>
                    <a:pt x="5686" y="10499"/>
                    <a:pt x="6237" y="10375"/>
                    <a:pt x="6787" y="10174"/>
                  </a:cubicBezTo>
                  <a:cubicBezTo>
                    <a:pt x="6978" y="10103"/>
                    <a:pt x="7097" y="9948"/>
                    <a:pt x="7204" y="9770"/>
                  </a:cubicBezTo>
                  <a:cubicBezTo>
                    <a:pt x="7454" y="9281"/>
                    <a:pt x="7490" y="8757"/>
                    <a:pt x="7466" y="8222"/>
                  </a:cubicBezTo>
                  <a:cubicBezTo>
                    <a:pt x="7454" y="7912"/>
                    <a:pt x="7466" y="7591"/>
                    <a:pt x="7466" y="7257"/>
                  </a:cubicBezTo>
                  <a:cubicBezTo>
                    <a:pt x="7883" y="7257"/>
                    <a:pt x="8335" y="7233"/>
                    <a:pt x="8764" y="7198"/>
                  </a:cubicBezTo>
                  <a:cubicBezTo>
                    <a:pt x="9252" y="7174"/>
                    <a:pt x="9764" y="7150"/>
                    <a:pt x="10252" y="7055"/>
                  </a:cubicBezTo>
                  <a:cubicBezTo>
                    <a:pt x="10895" y="6900"/>
                    <a:pt x="11204" y="6602"/>
                    <a:pt x="11300" y="5995"/>
                  </a:cubicBezTo>
                  <a:cubicBezTo>
                    <a:pt x="11335" y="5388"/>
                    <a:pt x="11252" y="4745"/>
                    <a:pt x="11097" y="4114"/>
                  </a:cubicBezTo>
                  <a:cubicBezTo>
                    <a:pt x="10978" y="3626"/>
                    <a:pt x="10657" y="3340"/>
                    <a:pt x="10145" y="3257"/>
                  </a:cubicBezTo>
                  <a:cubicBezTo>
                    <a:pt x="9782" y="3203"/>
                    <a:pt x="9421" y="3179"/>
                    <a:pt x="9061" y="3179"/>
                  </a:cubicBezTo>
                  <a:cubicBezTo>
                    <a:pt x="8701" y="3179"/>
                    <a:pt x="8341" y="3203"/>
                    <a:pt x="7978" y="3245"/>
                  </a:cubicBezTo>
                  <a:cubicBezTo>
                    <a:pt x="7849" y="3254"/>
                    <a:pt x="7720" y="3292"/>
                    <a:pt x="7585" y="3292"/>
                  </a:cubicBezTo>
                  <a:cubicBezTo>
                    <a:pt x="7546" y="3292"/>
                    <a:pt x="7506" y="3289"/>
                    <a:pt x="7466" y="3281"/>
                  </a:cubicBezTo>
                  <a:cubicBezTo>
                    <a:pt x="7466" y="3162"/>
                    <a:pt x="7466" y="3043"/>
                    <a:pt x="7490" y="2947"/>
                  </a:cubicBezTo>
                  <a:cubicBezTo>
                    <a:pt x="7561" y="2376"/>
                    <a:pt x="7549" y="1804"/>
                    <a:pt x="7454" y="1257"/>
                  </a:cubicBezTo>
                  <a:cubicBezTo>
                    <a:pt x="7371" y="721"/>
                    <a:pt x="7109" y="280"/>
                    <a:pt x="6561" y="125"/>
                  </a:cubicBezTo>
                  <a:cubicBezTo>
                    <a:pt x="6241" y="43"/>
                    <a:pt x="5916" y="0"/>
                    <a:pt x="55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4" name="Google Shape;2154;p54"/>
          <p:cNvGrpSpPr/>
          <p:nvPr/>
        </p:nvGrpSpPr>
        <p:grpSpPr>
          <a:xfrm rot="-3173300">
            <a:off x="8355811" y="4177595"/>
            <a:ext cx="456163" cy="343581"/>
            <a:chOff x="1197477" y="3245257"/>
            <a:chExt cx="456141" cy="343564"/>
          </a:xfrm>
        </p:grpSpPr>
        <p:sp>
          <p:nvSpPr>
            <p:cNvPr id="2155" name="Google Shape;2155;p54"/>
            <p:cNvSpPr/>
            <p:nvPr/>
          </p:nvSpPr>
          <p:spPr>
            <a:xfrm>
              <a:off x="1197477" y="3264283"/>
              <a:ext cx="443597" cy="151365"/>
            </a:xfrm>
            <a:custGeom>
              <a:avLst/>
              <a:gdLst/>
              <a:ahLst/>
              <a:cxnLst/>
              <a:rect l="l" t="t" r="r" b="b"/>
              <a:pathLst>
                <a:path w="10538" h="3596" extrusionOk="0">
                  <a:moveTo>
                    <a:pt x="5359" y="318"/>
                  </a:moveTo>
                  <a:cubicBezTo>
                    <a:pt x="6108" y="318"/>
                    <a:pt x="6849" y="336"/>
                    <a:pt x="7597" y="382"/>
                  </a:cubicBezTo>
                  <a:cubicBezTo>
                    <a:pt x="8252" y="429"/>
                    <a:pt x="8918" y="477"/>
                    <a:pt x="9549" y="656"/>
                  </a:cubicBezTo>
                  <a:cubicBezTo>
                    <a:pt x="9883" y="775"/>
                    <a:pt x="9942" y="834"/>
                    <a:pt x="9930" y="1180"/>
                  </a:cubicBezTo>
                  <a:cubicBezTo>
                    <a:pt x="9918" y="1561"/>
                    <a:pt x="9918" y="1965"/>
                    <a:pt x="9847" y="2346"/>
                  </a:cubicBezTo>
                  <a:cubicBezTo>
                    <a:pt x="9799" y="2585"/>
                    <a:pt x="9668" y="2727"/>
                    <a:pt x="9430" y="2787"/>
                  </a:cubicBezTo>
                  <a:cubicBezTo>
                    <a:pt x="9050" y="2875"/>
                    <a:pt x="8662" y="2883"/>
                    <a:pt x="8280" y="2883"/>
                  </a:cubicBezTo>
                  <a:cubicBezTo>
                    <a:pt x="8195" y="2883"/>
                    <a:pt x="8110" y="2882"/>
                    <a:pt x="8025" y="2882"/>
                  </a:cubicBezTo>
                  <a:lnTo>
                    <a:pt x="1417" y="2882"/>
                  </a:lnTo>
                  <a:cubicBezTo>
                    <a:pt x="1239" y="2882"/>
                    <a:pt x="1072" y="2870"/>
                    <a:pt x="893" y="2858"/>
                  </a:cubicBezTo>
                  <a:cubicBezTo>
                    <a:pt x="632" y="2811"/>
                    <a:pt x="465" y="2692"/>
                    <a:pt x="417" y="2430"/>
                  </a:cubicBezTo>
                  <a:cubicBezTo>
                    <a:pt x="334" y="1953"/>
                    <a:pt x="358" y="1477"/>
                    <a:pt x="560" y="1025"/>
                  </a:cubicBezTo>
                  <a:cubicBezTo>
                    <a:pt x="632" y="834"/>
                    <a:pt x="774" y="727"/>
                    <a:pt x="977" y="656"/>
                  </a:cubicBezTo>
                  <a:cubicBezTo>
                    <a:pt x="1358" y="525"/>
                    <a:pt x="1775" y="489"/>
                    <a:pt x="2179" y="465"/>
                  </a:cubicBezTo>
                  <a:cubicBezTo>
                    <a:pt x="3013" y="382"/>
                    <a:pt x="3858" y="322"/>
                    <a:pt x="4703" y="322"/>
                  </a:cubicBezTo>
                  <a:cubicBezTo>
                    <a:pt x="4923" y="320"/>
                    <a:pt x="5141" y="318"/>
                    <a:pt x="5359" y="318"/>
                  </a:cubicBezTo>
                  <a:close/>
                  <a:moveTo>
                    <a:pt x="5049" y="1"/>
                  </a:moveTo>
                  <a:cubicBezTo>
                    <a:pt x="4144" y="1"/>
                    <a:pt x="3525" y="25"/>
                    <a:pt x="2906" y="84"/>
                  </a:cubicBezTo>
                  <a:cubicBezTo>
                    <a:pt x="2263" y="132"/>
                    <a:pt x="1608" y="191"/>
                    <a:pt x="989" y="358"/>
                  </a:cubicBezTo>
                  <a:cubicBezTo>
                    <a:pt x="441" y="501"/>
                    <a:pt x="155" y="858"/>
                    <a:pt x="60" y="1406"/>
                  </a:cubicBezTo>
                  <a:cubicBezTo>
                    <a:pt x="0" y="1823"/>
                    <a:pt x="48" y="2239"/>
                    <a:pt x="143" y="2644"/>
                  </a:cubicBezTo>
                  <a:cubicBezTo>
                    <a:pt x="274" y="3192"/>
                    <a:pt x="572" y="3418"/>
                    <a:pt x="1132" y="3466"/>
                  </a:cubicBezTo>
                  <a:cubicBezTo>
                    <a:pt x="1179" y="3468"/>
                    <a:pt x="1227" y="3469"/>
                    <a:pt x="1275" y="3469"/>
                  </a:cubicBezTo>
                  <a:cubicBezTo>
                    <a:pt x="1405" y="3469"/>
                    <a:pt x="1533" y="3462"/>
                    <a:pt x="1655" y="3462"/>
                  </a:cubicBezTo>
                  <a:cubicBezTo>
                    <a:pt x="1700" y="3462"/>
                    <a:pt x="1744" y="3463"/>
                    <a:pt x="1786" y="3466"/>
                  </a:cubicBezTo>
                  <a:cubicBezTo>
                    <a:pt x="2882" y="3525"/>
                    <a:pt x="3965" y="3489"/>
                    <a:pt x="5049" y="3513"/>
                  </a:cubicBezTo>
                  <a:cubicBezTo>
                    <a:pt x="5188" y="3515"/>
                    <a:pt x="5327" y="3516"/>
                    <a:pt x="5465" y="3516"/>
                  </a:cubicBezTo>
                  <a:cubicBezTo>
                    <a:pt x="5743" y="3516"/>
                    <a:pt x="6021" y="3513"/>
                    <a:pt x="6299" y="3513"/>
                  </a:cubicBezTo>
                  <a:cubicBezTo>
                    <a:pt x="6716" y="3513"/>
                    <a:pt x="7132" y="3519"/>
                    <a:pt x="7549" y="3549"/>
                  </a:cubicBezTo>
                  <a:cubicBezTo>
                    <a:pt x="7895" y="3574"/>
                    <a:pt x="8241" y="3595"/>
                    <a:pt x="8589" y="3595"/>
                  </a:cubicBezTo>
                  <a:cubicBezTo>
                    <a:pt x="8911" y="3595"/>
                    <a:pt x="9235" y="3577"/>
                    <a:pt x="9561" y="3525"/>
                  </a:cubicBezTo>
                  <a:cubicBezTo>
                    <a:pt x="10037" y="3454"/>
                    <a:pt x="10299" y="3180"/>
                    <a:pt x="10407" y="2739"/>
                  </a:cubicBezTo>
                  <a:cubicBezTo>
                    <a:pt x="10538" y="2299"/>
                    <a:pt x="10526" y="1858"/>
                    <a:pt x="10478" y="1406"/>
                  </a:cubicBezTo>
                  <a:cubicBezTo>
                    <a:pt x="10442" y="906"/>
                    <a:pt x="10121" y="513"/>
                    <a:pt x="9645" y="358"/>
                  </a:cubicBezTo>
                  <a:cubicBezTo>
                    <a:pt x="9347" y="263"/>
                    <a:pt x="9049" y="203"/>
                    <a:pt x="8740" y="179"/>
                  </a:cubicBezTo>
                  <a:cubicBezTo>
                    <a:pt x="7418" y="13"/>
                    <a:pt x="6085" y="37"/>
                    <a:pt x="50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54"/>
            <p:cNvSpPr/>
            <p:nvPr/>
          </p:nvSpPr>
          <p:spPr>
            <a:xfrm>
              <a:off x="1203496" y="3432447"/>
              <a:ext cx="431558" cy="156374"/>
            </a:xfrm>
            <a:custGeom>
              <a:avLst/>
              <a:gdLst/>
              <a:ahLst/>
              <a:cxnLst/>
              <a:rect l="l" t="t" r="r" b="b"/>
              <a:pathLst>
                <a:path w="10252" h="3715" extrusionOk="0">
                  <a:moveTo>
                    <a:pt x="5557" y="298"/>
                  </a:moveTo>
                  <a:cubicBezTo>
                    <a:pt x="6740" y="298"/>
                    <a:pt x="7916" y="419"/>
                    <a:pt x="9085" y="554"/>
                  </a:cubicBezTo>
                  <a:cubicBezTo>
                    <a:pt x="9382" y="590"/>
                    <a:pt x="9430" y="649"/>
                    <a:pt x="9466" y="935"/>
                  </a:cubicBezTo>
                  <a:cubicBezTo>
                    <a:pt x="9549" y="1364"/>
                    <a:pt x="9585" y="1792"/>
                    <a:pt x="9537" y="2221"/>
                  </a:cubicBezTo>
                  <a:cubicBezTo>
                    <a:pt x="9490" y="2578"/>
                    <a:pt x="9382" y="2697"/>
                    <a:pt x="9025" y="2780"/>
                  </a:cubicBezTo>
                  <a:cubicBezTo>
                    <a:pt x="8513" y="2900"/>
                    <a:pt x="7978" y="2900"/>
                    <a:pt x="7442" y="2923"/>
                  </a:cubicBezTo>
                  <a:cubicBezTo>
                    <a:pt x="6108" y="2983"/>
                    <a:pt x="4775" y="3031"/>
                    <a:pt x="3453" y="3078"/>
                  </a:cubicBezTo>
                  <a:cubicBezTo>
                    <a:pt x="2764" y="3099"/>
                    <a:pt x="2075" y="3177"/>
                    <a:pt x="1369" y="3177"/>
                  </a:cubicBezTo>
                  <a:cubicBezTo>
                    <a:pt x="1282" y="3177"/>
                    <a:pt x="1195" y="3176"/>
                    <a:pt x="1108" y="3173"/>
                  </a:cubicBezTo>
                  <a:cubicBezTo>
                    <a:pt x="631" y="3173"/>
                    <a:pt x="512" y="3102"/>
                    <a:pt x="441" y="2626"/>
                  </a:cubicBezTo>
                  <a:cubicBezTo>
                    <a:pt x="381" y="2221"/>
                    <a:pt x="334" y="1840"/>
                    <a:pt x="393" y="1435"/>
                  </a:cubicBezTo>
                  <a:cubicBezTo>
                    <a:pt x="453" y="995"/>
                    <a:pt x="739" y="578"/>
                    <a:pt x="1262" y="495"/>
                  </a:cubicBezTo>
                  <a:cubicBezTo>
                    <a:pt x="2084" y="364"/>
                    <a:pt x="2917" y="364"/>
                    <a:pt x="3751" y="340"/>
                  </a:cubicBezTo>
                  <a:lnTo>
                    <a:pt x="4406" y="340"/>
                  </a:lnTo>
                  <a:cubicBezTo>
                    <a:pt x="4790" y="311"/>
                    <a:pt x="5174" y="298"/>
                    <a:pt x="5557" y="298"/>
                  </a:cubicBezTo>
                  <a:close/>
                  <a:moveTo>
                    <a:pt x="6128" y="0"/>
                  </a:moveTo>
                  <a:cubicBezTo>
                    <a:pt x="5919" y="0"/>
                    <a:pt x="5710" y="6"/>
                    <a:pt x="5501" y="18"/>
                  </a:cubicBezTo>
                  <a:cubicBezTo>
                    <a:pt x="4179" y="114"/>
                    <a:pt x="2858" y="137"/>
                    <a:pt x="1524" y="244"/>
                  </a:cubicBezTo>
                  <a:cubicBezTo>
                    <a:pt x="1108" y="280"/>
                    <a:pt x="715" y="340"/>
                    <a:pt x="429" y="697"/>
                  </a:cubicBezTo>
                  <a:cubicBezTo>
                    <a:pt x="203" y="971"/>
                    <a:pt x="119" y="1304"/>
                    <a:pt x="72" y="1649"/>
                  </a:cubicBezTo>
                  <a:cubicBezTo>
                    <a:pt x="0" y="2138"/>
                    <a:pt x="24" y="2626"/>
                    <a:pt x="215" y="3102"/>
                  </a:cubicBezTo>
                  <a:cubicBezTo>
                    <a:pt x="334" y="3388"/>
                    <a:pt x="500" y="3638"/>
                    <a:pt x="858" y="3662"/>
                  </a:cubicBezTo>
                  <a:cubicBezTo>
                    <a:pt x="1285" y="3699"/>
                    <a:pt x="1711" y="3714"/>
                    <a:pt x="2137" y="3714"/>
                  </a:cubicBezTo>
                  <a:cubicBezTo>
                    <a:pt x="2672" y="3714"/>
                    <a:pt x="3208" y="3689"/>
                    <a:pt x="3751" y="3650"/>
                  </a:cubicBezTo>
                  <a:cubicBezTo>
                    <a:pt x="5096" y="3542"/>
                    <a:pt x="6442" y="3566"/>
                    <a:pt x="7799" y="3471"/>
                  </a:cubicBezTo>
                  <a:lnTo>
                    <a:pt x="7882" y="3471"/>
                  </a:lnTo>
                  <a:cubicBezTo>
                    <a:pt x="8311" y="3459"/>
                    <a:pt x="8763" y="3483"/>
                    <a:pt x="9192" y="3352"/>
                  </a:cubicBezTo>
                  <a:cubicBezTo>
                    <a:pt x="9549" y="3245"/>
                    <a:pt x="9894" y="3090"/>
                    <a:pt x="10014" y="2697"/>
                  </a:cubicBezTo>
                  <a:cubicBezTo>
                    <a:pt x="10180" y="2197"/>
                    <a:pt x="10252" y="1685"/>
                    <a:pt x="10085" y="1173"/>
                  </a:cubicBezTo>
                  <a:cubicBezTo>
                    <a:pt x="9918" y="649"/>
                    <a:pt x="9621" y="280"/>
                    <a:pt x="9049" y="221"/>
                  </a:cubicBezTo>
                  <a:cubicBezTo>
                    <a:pt x="8078" y="123"/>
                    <a:pt x="7106" y="0"/>
                    <a:pt x="61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54"/>
            <p:cNvSpPr/>
            <p:nvPr/>
          </p:nvSpPr>
          <p:spPr>
            <a:xfrm>
              <a:off x="1211494" y="3277669"/>
              <a:ext cx="404533" cy="107967"/>
            </a:xfrm>
            <a:custGeom>
              <a:avLst/>
              <a:gdLst/>
              <a:ahLst/>
              <a:cxnLst/>
              <a:rect l="l" t="t" r="r" b="b"/>
              <a:pathLst>
                <a:path w="9610" h="2565" extrusionOk="0">
                  <a:moveTo>
                    <a:pt x="5026" y="0"/>
                  </a:moveTo>
                  <a:cubicBezTo>
                    <a:pt x="4808" y="0"/>
                    <a:pt x="4590" y="2"/>
                    <a:pt x="4370" y="4"/>
                  </a:cubicBezTo>
                  <a:cubicBezTo>
                    <a:pt x="3525" y="4"/>
                    <a:pt x="2680" y="64"/>
                    <a:pt x="1846" y="147"/>
                  </a:cubicBezTo>
                  <a:cubicBezTo>
                    <a:pt x="1442" y="171"/>
                    <a:pt x="1025" y="195"/>
                    <a:pt x="644" y="338"/>
                  </a:cubicBezTo>
                  <a:cubicBezTo>
                    <a:pt x="441" y="409"/>
                    <a:pt x="299" y="516"/>
                    <a:pt x="227" y="707"/>
                  </a:cubicBezTo>
                  <a:cubicBezTo>
                    <a:pt x="25" y="1147"/>
                    <a:pt x="1" y="1624"/>
                    <a:pt x="84" y="2100"/>
                  </a:cubicBezTo>
                  <a:cubicBezTo>
                    <a:pt x="132" y="2374"/>
                    <a:pt x="299" y="2493"/>
                    <a:pt x="560" y="2540"/>
                  </a:cubicBezTo>
                  <a:cubicBezTo>
                    <a:pt x="739" y="2552"/>
                    <a:pt x="906" y="2564"/>
                    <a:pt x="1084" y="2564"/>
                  </a:cubicBezTo>
                  <a:lnTo>
                    <a:pt x="7692" y="2564"/>
                  </a:lnTo>
                  <a:cubicBezTo>
                    <a:pt x="7770" y="2564"/>
                    <a:pt x="7847" y="2564"/>
                    <a:pt x="7925" y="2564"/>
                  </a:cubicBezTo>
                  <a:cubicBezTo>
                    <a:pt x="8315" y="2564"/>
                    <a:pt x="8710" y="2556"/>
                    <a:pt x="9097" y="2457"/>
                  </a:cubicBezTo>
                  <a:cubicBezTo>
                    <a:pt x="9335" y="2397"/>
                    <a:pt x="9466" y="2267"/>
                    <a:pt x="9514" y="2028"/>
                  </a:cubicBezTo>
                  <a:cubicBezTo>
                    <a:pt x="9585" y="1647"/>
                    <a:pt x="9585" y="1243"/>
                    <a:pt x="9597" y="850"/>
                  </a:cubicBezTo>
                  <a:cubicBezTo>
                    <a:pt x="9609" y="516"/>
                    <a:pt x="9550" y="457"/>
                    <a:pt x="9216" y="350"/>
                  </a:cubicBezTo>
                  <a:cubicBezTo>
                    <a:pt x="8573" y="171"/>
                    <a:pt x="7907" y="111"/>
                    <a:pt x="7264" y="64"/>
                  </a:cubicBezTo>
                  <a:cubicBezTo>
                    <a:pt x="6516" y="18"/>
                    <a:pt x="5775" y="0"/>
                    <a:pt x="5026"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54"/>
            <p:cNvSpPr/>
            <p:nvPr/>
          </p:nvSpPr>
          <p:spPr>
            <a:xfrm>
              <a:off x="1217514" y="3445538"/>
              <a:ext cx="389968" cy="121563"/>
            </a:xfrm>
            <a:custGeom>
              <a:avLst/>
              <a:gdLst/>
              <a:ahLst/>
              <a:cxnLst/>
              <a:rect l="l" t="t" r="r" b="b"/>
              <a:pathLst>
                <a:path w="9264" h="2888" extrusionOk="0">
                  <a:moveTo>
                    <a:pt x="5177" y="0"/>
                  </a:moveTo>
                  <a:cubicBezTo>
                    <a:pt x="4810" y="0"/>
                    <a:pt x="4442" y="13"/>
                    <a:pt x="4073" y="41"/>
                  </a:cubicBezTo>
                  <a:lnTo>
                    <a:pt x="3418" y="41"/>
                  </a:lnTo>
                  <a:cubicBezTo>
                    <a:pt x="2584" y="64"/>
                    <a:pt x="1751" y="64"/>
                    <a:pt x="929" y="207"/>
                  </a:cubicBezTo>
                  <a:cubicBezTo>
                    <a:pt x="406" y="279"/>
                    <a:pt x="120" y="695"/>
                    <a:pt x="60" y="1136"/>
                  </a:cubicBezTo>
                  <a:cubicBezTo>
                    <a:pt x="1" y="1541"/>
                    <a:pt x="48" y="1934"/>
                    <a:pt x="108" y="2327"/>
                  </a:cubicBezTo>
                  <a:cubicBezTo>
                    <a:pt x="179" y="2803"/>
                    <a:pt x="298" y="2886"/>
                    <a:pt x="775" y="2886"/>
                  </a:cubicBezTo>
                  <a:cubicBezTo>
                    <a:pt x="821" y="2887"/>
                    <a:pt x="868" y="2887"/>
                    <a:pt x="914" y="2887"/>
                  </a:cubicBezTo>
                  <a:cubicBezTo>
                    <a:pt x="1663" y="2887"/>
                    <a:pt x="2391" y="2801"/>
                    <a:pt x="3120" y="2779"/>
                  </a:cubicBezTo>
                  <a:cubicBezTo>
                    <a:pt x="4442" y="2731"/>
                    <a:pt x="5775" y="2684"/>
                    <a:pt x="7109" y="2624"/>
                  </a:cubicBezTo>
                  <a:cubicBezTo>
                    <a:pt x="7645" y="2600"/>
                    <a:pt x="8180" y="2600"/>
                    <a:pt x="8692" y="2481"/>
                  </a:cubicBezTo>
                  <a:cubicBezTo>
                    <a:pt x="9049" y="2410"/>
                    <a:pt x="9157" y="2291"/>
                    <a:pt x="9204" y="1934"/>
                  </a:cubicBezTo>
                  <a:cubicBezTo>
                    <a:pt x="9264" y="1493"/>
                    <a:pt x="9216" y="1065"/>
                    <a:pt x="9157" y="636"/>
                  </a:cubicBezTo>
                  <a:cubicBezTo>
                    <a:pt x="9109" y="338"/>
                    <a:pt x="9073" y="291"/>
                    <a:pt x="8752" y="267"/>
                  </a:cubicBezTo>
                  <a:cubicBezTo>
                    <a:pt x="7567" y="130"/>
                    <a:pt x="6376" y="0"/>
                    <a:pt x="5177"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54"/>
            <p:cNvSpPr/>
            <p:nvPr/>
          </p:nvSpPr>
          <p:spPr>
            <a:xfrm>
              <a:off x="1243570" y="3297200"/>
              <a:ext cx="161434" cy="25466"/>
            </a:xfrm>
            <a:custGeom>
              <a:avLst/>
              <a:gdLst/>
              <a:ahLst/>
              <a:cxnLst/>
              <a:rect l="l" t="t" r="r" b="b"/>
              <a:pathLst>
                <a:path w="3835" h="605" extrusionOk="0">
                  <a:moveTo>
                    <a:pt x="1994" y="0"/>
                  </a:moveTo>
                  <a:cubicBezTo>
                    <a:pt x="1469" y="0"/>
                    <a:pt x="943" y="23"/>
                    <a:pt x="418" y="40"/>
                  </a:cubicBezTo>
                  <a:cubicBezTo>
                    <a:pt x="322" y="40"/>
                    <a:pt x="215" y="64"/>
                    <a:pt x="132" y="112"/>
                  </a:cubicBezTo>
                  <a:cubicBezTo>
                    <a:pt x="37" y="159"/>
                    <a:pt x="1" y="231"/>
                    <a:pt x="1" y="338"/>
                  </a:cubicBezTo>
                  <a:cubicBezTo>
                    <a:pt x="1" y="433"/>
                    <a:pt x="60" y="493"/>
                    <a:pt x="144" y="540"/>
                  </a:cubicBezTo>
                  <a:cubicBezTo>
                    <a:pt x="245" y="587"/>
                    <a:pt x="354" y="604"/>
                    <a:pt x="459" y="604"/>
                  </a:cubicBezTo>
                  <a:cubicBezTo>
                    <a:pt x="489" y="604"/>
                    <a:pt x="519" y="603"/>
                    <a:pt x="549" y="600"/>
                  </a:cubicBezTo>
                  <a:cubicBezTo>
                    <a:pt x="1382" y="529"/>
                    <a:pt x="2215" y="481"/>
                    <a:pt x="3037" y="350"/>
                  </a:cubicBezTo>
                  <a:cubicBezTo>
                    <a:pt x="3287" y="302"/>
                    <a:pt x="3549" y="290"/>
                    <a:pt x="3835" y="183"/>
                  </a:cubicBezTo>
                  <a:cubicBezTo>
                    <a:pt x="3728" y="112"/>
                    <a:pt x="3728" y="112"/>
                    <a:pt x="3668" y="112"/>
                  </a:cubicBezTo>
                  <a:cubicBezTo>
                    <a:pt x="3110" y="26"/>
                    <a:pt x="2552" y="0"/>
                    <a:pt x="1994"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54"/>
            <p:cNvSpPr/>
            <p:nvPr/>
          </p:nvSpPr>
          <p:spPr>
            <a:xfrm>
              <a:off x="1252115" y="3468942"/>
              <a:ext cx="77707" cy="24414"/>
            </a:xfrm>
            <a:custGeom>
              <a:avLst/>
              <a:gdLst/>
              <a:ahLst/>
              <a:cxnLst/>
              <a:rect l="l" t="t" r="r" b="b"/>
              <a:pathLst>
                <a:path w="1846" h="580" extrusionOk="0">
                  <a:moveTo>
                    <a:pt x="948" y="1"/>
                  </a:moveTo>
                  <a:cubicBezTo>
                    <a:pt x="777" y="1"/>
                    <a:pt x="605" y="14"/>
                    <a:pt x="429" y="32"/>
                  </a:cubicBezTo>
                  <a:cubicBezTo>
                    <a:pt x="346" y="44"/>
                    <a:pt x="250" y="68"/>
                    <a:pt x="167" y="104"/>
                  </a:cubicBezTo>
                  <a:cubicBezTo>
                    <a:pt x="60" y="163"/>
                    <a:pt x="0" y="259"/>
                    <a:pt x="12" y="378"/>
                  </a:cubicBezTo>
                  <a:cubicBezTo>
                    <a:pt x="48" y="497"/>
                    <a:pt x="119" y="556"/>
                    <a:pt x="238" y="580"/>
                  </a:cubicBezTo>
                  <a:lnTo>
                    <a:pt x="417" y="580"/>
                  </a:lnTo>
                  <a:cubicBezTo>
                    <a:pt x="846" y="544"/>
                    <a:pt x="1262" y="437"/>
                    <a:pt x="1679" y="306"/>
                  </a:cubicBezTo>
                  <a:cubicBezTo>
                    <a:pt x="1739" y="282"/>
                    <a:pt x="1798" y="282"/>
                    <a:pt x="1846" y="199"/>
                  </a:cubicBezTo>
                  <a:cubicBezTo>
                    <a:pt x="1846" y="187"/>
                    <a:pt x="1834" y="163"/>
                    <a:pt x="1822" y="151"/>
                  </a:cubicBezTo>
                  <a:cubicBezTo>
                    <a:pt x="1798" y="139"/>
                    <a:pt x="1774" y="139"/>
                    <a:pt x="1739" y="128"/>
                  </a:cubicBezTo>
                  <a:cubicBezTo>
                    <a:pt x="1477" y="33"/>
                    <a:pt x="1215" y="1"/>
                    <a:pt x="948"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54"/>
            <p:cNvSpPr/>
            <p:nvPr/>
          </p:nvSpPr>
          <p:spPr>
            <a:xfrm>
              <a:off x="1210021" y="3245257"/>
              <a:ext cx="443597" cy="151575"/>
            </a:xfrm>
            <a:custGeom>
              <a:avLst/>
              <a:gdLst/>
              <a:ahLst/>
              <a:cxnLst/>
              <a:rect l="l" t="t" r="r" b="b"/>
              <a:pathLst>
                <a:path w="10538" h="3601" extrusionOk="0">
                  <a:moveTo>
                    <a:pt x="5358" y="330"/>
                  </a:moveTo>
                  <a:cubicBezTo>
                    <a:pt x="6108" y="330"/>
                    <a:pt x="6849" y="347"/>
                    <a:pt x="7596" y="393"/>
                  </a:cubicBezTo>
                  <a:cubicBezTo>
                    <a:pt x="8251" y="441"/>
                    <a:pt x="8918" y="477"/>
                    <a:pt x="9549" y="655"/>
                  </a:cubicBezTo>
                  <a:cubicBezTo>
                    <a:pt x="9882" y="774"/>
                    <a:pt x="9942" y="834"/>
                    <a:pt x="9930" y="1179"/>
                  </a:cubicBezTo>
                  <a:cubicBezTo>
                    <a:pt x="9918" y="1572"/>
                    <a:pt x="9918" y="1965"/>
                    <a:pt x="9847" y="2358"/>
                  </a:cubicBezTo>
                  <a:cubicBezTo>
                    <a:pt x="9799" y="2596"/>
                    <a:pt x="9668" y="2727"/>
                    <a:pt x="9430" y="2786"/>
                  </a:cubicBezTo>
                  <a:cubicBezTo>
                    <a:pt x="9043" y="2886"/>
                    <a:pt x="8648" y="2894"/>
                    <a:pt x="8258" y="2894"/>
                  </a:cubicBezTo>
                  <a:cubicBezTo>
                    <a:pt x="8180" y="2894"/>
                    <a:pt x="8102" y="2894"/>
                    <a:pt x="8025" y="2894"/>
                  </a:cubicBezTo>
                  <a:lnTo>
                    <a:pt x="1417" y="2894"/>
                  </a:lnTo>
                  <a:cubicBezTo>
                    <a:pt x="1238" y="2894"/>
                    <a:pt x="1072" y="2882"/>
                    <a:pt x="893" y="2858"/>
                  </a:cubicBezTo>
                  <a:cubicBezTo>
                    <a:pt x="631" y="2822"/>
                    <a:pt x="464" y="2703"/>
                    <a:pt x="417" y="2429"/>
                  </a:cubicBezTo>
                  <a:cubicBezTo>
                    <a:pt x="334" y="1953"/>
                    <a:pt x="357" y="1477"/>
                    <a:pt x="560" y="1036"/>
                  </a:cubicBezTo>
                  <a:cubicBezTo>
                    <a:pt x="631" y="834"/>
                    <a:pt x="774" y="739"/>
                    <a:pt x="976" y="655"/>
                  </a:cubicBezTo>
                  <a:cubicBezTo>
                    <a:pt x="1357" y="524"/>
                    <a:pt x="1774" y="500"/>
                    <a:pt x="2179" y="465"/>
                  </a:cubicBezTo>
                  <a:cubicBezTo>
                    <a:pt x="3012" y="393"/>
                    <a:pt x="3858" y="334"/>
                    <a:pt x="4703" y="334"/>
                  </a:cubicBezTo>
                  <a:cubicBezTo>
                    <a:pt x="4923" y="331"/>
                    <a:pt x="5141" y="330"/>
                    <a:pt x="5358" y="330"/>
                  </a:cubicBezTo>
                  <a:close/>
                  <a:moveTo>
                    <a:pt x="5048" y="0"/>
                  </a:moveTo>
                  <a:cubicBezTo>
                    <a:pt x="4144" y="0"/>
                    <a:pt x="3524" y="36"/>
                    <a:pt x="2905" y="96"/>
                  </a:cubicBezTo>
                  <a:cubicBezTo>
                    <a:pt x="2262" y="131"/>
                    <a:pt x="1607" y="191"/>
                    <a:pt x="988" y="358"/>
                  </a:cubicBezTo>
                  <a:cubicBezTo>
                    <a:pt x="441" y="512"/>
                    <a:pt x="155" y="870"/>
                    <a:pt x="60" y="1417"/>
                  </a:cubicBezTo>
                  <a:cubicBezTo>
                    <a:pt x="0" y="1834"/>
                    <a:pt x="48" y="2251"/>
                    <a:pt x="143" y="2656"/>
                  </a:cubicBezTo>
                  <a:cubicBezTo>
                    <a:pt x="274" y="3203"/>
                    <a:pt x="572" y="3429"/>
                    <a:pt x="1131" y="3465"/>
                  </a:cubicBezTo>
                  <a:cubicBezTo>
                    <a:pt x="1190" y="3471"/>
                    <a:pt x="1250" y="3474"/>
                    <a:pt x="1308" y="3474"/>
                  </a:cubicBezTo>
                  <a:cubicBezTo>
                    <a:pt x="1440" y="3474"/>
                    <a:pt x="1570" y="3463"/>
                    <a:pt x="1693" y="3463"/>
                  </a:cubicBezTo>
                  <a:cubicBezTo>
                    <a:pt x="1725" y="3463"/>
                    <a:pt x="1756" y="3463"/>
                    <a:pt x="1786" y="3465"/>
                  </a:cubicBezTo>
                  <a:cubicBezTo>
                    <a:pt x="2881" y="3525"/>
                    <a:pt x="3965" y="3501"/>
                    <a:pt x="5048" y="3513"/>
                  </a:cubicBezTo>
                  <a:cubicBezTo>
                    <a:pt x="5882" y="3525"/>
                    <a:pt x="6715" y="3501"/>
                    <a:pt x="7549" y="3560"/>
                  </a:cubicBezTo>
                  <a:cubicBezTo>
                    <a:pt x="7869" y="3583"/>
                    <a:pt x="8189" y="3601"/>
                    <a:pt x="8511" y="3601"/>
                  </a:cubicBezTo>
                  <a:cubicBezTo>
                    <a:pt x="8859" y="3601"/>
                    <a:pt x="9208" y="3580"/>
                    <a:pt x="9561" y="3525"/>
                  </a:cubicBezTo>
                  <a:cubicBezTo>
                    <a:pt x="10037" y="3453"/>
                    <a:pt x="10299" y="3191"/>
                    <a:pt x="10406" y="2739"/>
                  </a:cubicBezTo>
                  <a:cubicBezTo>
                    <a:pt x="10537" y="2310"/>
                    <a:pt x="10525" y="1858"/>
                    <a:pt x="10478" y="1417"/>
                  </a:cubicBezTo>
                  <a:cubicBezTo>
                    <a:pt x="10442" y="917"/>
                    <a:pt x="10120" y="524"/>
                    <a:pt x="9644" y="358"/>
                  </a:cubicBezTo>
                  <a:cubicBezTo>
                    <a:pt x="9347" y="274"/>
                    <a:pt x="9049" y="215"/>
                    <a:pt x="8739" y="179"/>
                  </a:cubicBezTo>
                  <a:cubicBezTo>
                    <a:pt x="7418" y="12"/>
                    <a:pt x="6084" y="48"/>
                    <a:pt x="50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54"/>
            <p:cNvSpPr/>
            <p:nvPr/>
          </p:nvSpPr>
          <p:spPr>
            <a:xfrm>
              <a:off x="1216040" y="3413842"/>
              <a:ext cx="431558" cy="156247"/>
            </a:xfrm>
            <a:custGeom>
              <a:avLst/>
              <a:gdLst/>
              <a:ahLst/>
              <a:cxnLst/>
              <a:rect l="l" t="t" r="r" b="b"/>
              <a:pathLst>
                <a:path w="10252" h="3712" extrusionOk="0">
                  <a:moveTo>
                    <a:pt x="5510" y="289"/>
                  </a:moveTo>
                  <a:cubicBezTo>
                    <a:pt x="6709" y="289"/>
                    <a:pt x="7900" y="419"/>
                    <a:pt x="9084" y="556"/>
                  </a:cubicBezTo>
                  <a:cubicBezTo>
                    <a:pt x="9382" y="579"/>
                    <a:pt x="9430" y="639"/>
                    <a:pt x="9465" y="925"/>
                  </a:cubicBezTo>
                  <a:cubicBezTo>
                    <a:pt x="9549" y="1353"/>
                    <a:pt x="9585" y="1794"/>
                    <a:pt x="9537" y="2222"/>
                  </a:cubicBezTo>
                  <a:cubicBezTo>
                    <a:pt x="9489" y="2580"/>
                    <a:pt x="9382" y="2699"/>
                    <a:pt x="9025" y="2770"/>
                  </a:cubicBezTo>
                  <a:cubicBezTo>
                    <a:pt x="8513" y="2889"/>
                    <a:pt x="7977" y="2889"/>
                    <a:pt x="7441" y="2925"/>
                  </a:cubicBezTo>
                  <a:cubicBezTo>
                    <a:pt x="6108" y="2984"/>
                    <a:pt x="4774" y="3020"/>
                    <a:pt x="3453" y="3068"/>
                  </a:cubicBezTo>
                  <a:cubicBezTo>
                    <a:pt x="2730" y="3101"/>
                    <a:pt x="2007" y="3176"/>
                    <a:pt x="1264" y="3176"/>
                  </a:cubicBezTo>
                  <a:cubicBezTo>
                    <a:pt x="1212" y="3176"/>
                    <a:pt x="1160" y="3176"/>
                    <a:pt x="1107" y="3175"/>
                  </a:cubicBezTo>
                  <a:cubicBezTo>
                    <a:pt x="631" y="3175"/>
                    <a:pt x="512" y="3103"/>
                    <a:pt x="441" y="2627"/>
                  </a:cubicBezTo>
                  <a:cubicBezTo>
                    <a:pt x="381" y="2222"/>
                    <a:pt x="333" y="1829"/>
                    <a:pt x="393" y="1437"/>
                  </a:cubicBezTo>
                  <a:cubicBezTo>
                    <a:pt x="452" y="984"/>
                    <a:pt x="738" y="567"/>
                    <a:pt x="1262" y="496"/>
                  </a:cubicBezTo>
                  <a:cubicBezTo>
                    <a:pt x="2084" y="365"/>
                    <a:pt x="2917" y="365"/>
                    <a:pt x="3750" y="329"/>
                  </a:cubicBezTo>
                  <a:lnTo>
                    <a:pt x="4405" y="329"/>
                  </a:lnTo>
                  <a:cubicBezTo>
                    <a:pt x="4774" y="301"/>
                    <a:pt x="5142" y="289"/>
                    <a:pt x="5510" y="289"/>
                  </a:cubicBezTo>
                  <a:close/>
                  <a:moveTo>
                    <a:pt x="6163" y="1"/>
                  </a:moveTo>
                  <a:cubicBezTo>
                    <a:pt x="5943" y="1"/>
                    <a:pt x="5722" y="6"/>
                    <a:pt x="5501" y="20"/>
                  </a:cubicBezTo>
                  <a:cubicBezTo>
                    <a:pt x="4179" y="103"/>
                    <a:pt x="2858" y="139"/>
                    <a:pt x="1524" y="246"/>
                  </a:cubicBezTo>
                  <a:cubicBezTo>
                    <a:pt x="1107" y="270"/>
                    <a:pt x="714" y="329"/>
                    <a:pt x="429" y="686"/>
                  </a:cubicBezTo>
                  <a:cubicBezTo>
                    <a:pt x="202" y="972"/>
                    <a:pt x="119" y="1294"/>
                    <a:pt x="71" y="1639"/>
                  </a:cubicBezTo>
                  <a:cubicBezTo>
                    <a:pt x="0" y="2127"/>
                    <a:pt x="24" y="2627"/>
                    <a:pt x="214" y="3103"/>
                  </a:cubicBezTo>
                  <a:cubicBezTo>
                    <a:pt x="333" y="3377"/>
                    <a:pt x="500" y="3639"/>
                    <a:pt x="857" y="3663"/>
                  </a:cubicBezTo>
                  <a:cubicBezTo>
                    <a:pt x="1300" y="3696"/>
                    <a:pt x="1739" y="3711"/>
                    <a:pt x="2180" y="3711"/>
                  </a:cubicBezTo>
                  <a:cubicBezTo>
                    <a:pt x="2700" y="3711"/>
                    <a:pt x="3222" y="3690"/>
                    <a:pt x="3750" y="3651"/>
                  </a:cubicBezTo>
                  <a:cubicBezTo>
                    <a:pt x="5096" y="3544"/>
                    <a:pt x="6441" y="3556"/>
                    <a:pt x="7799" y="3473"/>
                  </a:cubicBezTo>
                  <a:lnTo>
                    <a:pt x="7882" y="3473"/>
                  </a:lnTo>
                  <a:cubicBezTo>
                    <a:pt x="8311" y="3449"/>
                    <a:pt x="8763" y="3484"/>
                    <a:pt x="9192" y="3353"/>
                  </a:cubicBezTo>
                  <a:cubicBezTo>
                    <a:pt x="9549" y="3246"/>
                    <a:pt x="9894" y="3080"/>
                    <a:pt x="10013" y="2699"/>
                  </a:cubicBezTo>
                  <a:cubicBezTo>
                    <a:pt x="10180" y="2187"/>
                    <a:pt x="10251" y="1687"/>
                    <a:pt x="10085" y="1163"/>
                  </a:cubicBezTo>
                  <a:cubicBezTo>
                    <a:pt x="9918" y="639"/>
                    <a:pt x="9620" y="270"/>
                    <a:pt x="9049" y="210"/>
                  </a:cubicBezTo>
                  <a:cubicBezTo>
                    <a:pt x="8089" y="113"/>
                    <a:pt x="7129" y="1"/>
                    <a:pt x="6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54"/>
            <p:cNvSpPr/>
            <p:nvPr/>
          </p:nvSpPr>
          <p:spPr>
            <a:xfrm>
              <a:off x="1224038" y="3259105"/>
              <a:ext cx="404491" cy="107967"/>
            </a:xfrm>
            <a:custGeom>
              <a:avLst/>
              <a:gdLst/>
              <a:ahLst/>
              <a:cxnLst/>
              <a:rect l="l" t="t" r="r" b="b"/>
              <a:pathLst>
                <a:path w="9609" h="2565" extrusionOk="0">
                  <a:moveTo>
                    <a:pt x="5025" y="1"/>
                  </a:moveTo>
                  <a:cubicBezTo>
                    <a:pt x="4808" y="1"/>
                    <a:pt x="4590" y="2"/>
                    <a:pt x="4370" y="5"/>
                  </a:cubicBezTo>
                  <a:cubicBezTo>
                    <a:pt x="3525" y="5"/>
                    <a:pt x="2679" y="64"/>
                    <a:pt x="1846" y="136"/>
                  </a:cubicBezTo>
                  <a:cubicBezTo>
                    <a:pt x="1441" y="160"/>
                    <a:pt x="1024" y="195"/>
                    <a:pt x="643" y="326"/>
                  </a:cubicBezTo>
                  <a:cubicBezTo>
                    <a:pt x="441" y="398"/>
                    <a:pt x="298" y="505"/>
                    <a:pt x="227" y="695"/>
                  </a:cubicBezTo>
                  <a:cubicBezTo>
                    <a:pt x="24" y="1148"/>
                    <a:pt x="1" y="1624"/>
                    <a:pt x="84" y="2100"/>
                  </a:cubicBezTo>
                  <a:cubicBezTo>
                    <a:pt x="131" y="2362"/>
                    <a:pt x="298" y="2481"/>
                    <a:pt x="560" y="2529"/>
                  </a:cubicBezTo>
                  <a:cubicBezTo>
                    <a:pt x="739" y="2541"/>
                    <a:pt x="905" y="2565"/>
                    <a:pt x="1084" y="2565"/>
                  </a:cubicBezTo>
                  <a:lnTo>
                    <a:pt x="7692" y="2565"/>
                  </a:lnTo>
                  <a:cubicBezTo>
                    <a:pt x="7769" y="2565"/>
                    <a:pt x="7847" y="2565"/>
                    <a:pt x="7925" y="2565"/>
                  </a:cubicBezTo>
                  <a:cubicBezTo>
                    <a:pt x="8315" y="2565"/>
                    <a:pt x="8710" y="2557"/>
                    <a:pt x="9097" y="2457"/>
                  </a:cubicBezTo>
                  <a:cubicBezTo>
                    <a:pt x="9335" y="2398"/>
                    <a:pt x="9466" y="2267"/>
                    <a:pt x="9514" y="2029"/>
                  </a:cubicBezTo>
                  <a:cubicBezTo>
                    <a:pt x="9585" y="1636"/>
                    <a:pt x="9585" y="1231"/>
                    <a:pt x="9597" y="850"/>
                  </a:cubicBezTo>
                  <a:cubicBezTo>
                    <a:pt x="9609" y="505"/>
                    <a:pt x="9549" y="445"/>
                    <a:pt x="9216" y="338"/>
                  </a:cubicBezTo>
                  <a:cubicBezTo>
                    <a:pt x="8573" y="171"/>
                    <a:pt x="7906" y="112"/>
                    <a:pt x="7263" y="64"/>
                  </a:cubicBezTo>
                  <a:cubicBezTo>
                    <a:pt x="6516" y="18"/>
                    <a:pt x="5775" y="1"/>
                    <a:pt x="50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4"/>
            <p:cNvSpPr/>
            <p:nvPr/>
          </p:nvSpPr>
          <p:spPr>
            <a:xfrm>
              <a:off x="1230058" y="3426512"/>
              <a:ext cx="389968" cy="121521"/>
            </a:xfrm>
            <a:custGeom>
              <a:avLst/>
              <a:gdLst/>
              <a:ahLst/>
              <a:cxnLst/>
              <a:rect l="l" t="t" r="r" b="b"/>
              <a:pathLst>
                <a:path w="9264" h="2887" extrusionOk="0">
                  <a:moveTo>
                    <a:pt x="5177" y="0"/>
                  </a:moveTo>
                  <a:cubicBezTo>
                    <a:pt x="4809" y="0"/>
                    <a:pt x="4441" y="12"/>
                    <a:pt x="4072" y="40"/>
                  </a:cubicBezTo>
                  <a:lnTo>
                    <a:pt x="3417" y="40"/>
                  </a:lnTo>
                  <a:cubicBezTo>
                    <a:pt x="2584" y="76"/>
                    <a:pt x="1751" y="76"/>
                    <a:pt x="929" y="207"/>
                  </a:cubicBezTo>
                  <a:cubicBezTo>
                    <a:pt x="405" y="278"/>
                    <a:pt x="119" y="695"/>
                    <a:pt x="60" y="1147"/>
                  </a:cubicBezTo>
                  <a:cubicBezTo>
                    <a:pt x="0" y="1552"/>
                    <a:pt x="48" y="1933"/>
                    <a:pt x="108" y="2338"/>
                  </a:cubicBezTo>
                  <a:cubicBezTo>
                    <a:pt x="179" y="2814"/>
                    <a:pt x="298" y="2886"/>
                    <a:pt x="774" y="2886"/>
                  </a:cubicBezTo>
                  <a:cubicBezTo>
                    <a:pt x="827" y="2887"/>
                    <a:pt x="879" y="2887"/>
                    <a:pt x="931" y="2887"/>
                  </a:cubicBezTo>
                  <a:cubicBezTo>
                    <a:pt x="1674" y="2887"/>
                    <a:pt x="2397" y="2812"/>
                    <a:pt x="3120" y="2779"/>
                  </a:cubicBezTo>
                  <a:cubicBezTo>
                    <a:pt x="4441" y="2743"/>
                    <a:pt x="5775" y="2695"/>
                    <a:pt x="7108" y="2636"/>
                  </a:cubicBezTo>
                  <a:cubicBezTo>
                    <a:pt x="7644" y="2600"/>
                    <a:pt x="8180" y="2600"/>
                    <a:pt x="8692" y="2481"/>
                  </a:cubicBezTo>
                  <a:cubicBezTo>
                    <a:pt x="9049" y="2410"/>
                    <a:pt x="9156" y="2290"/>
                    <a:pt x="9204" y="1933"/>
                  </a:cubicBezTo>
                  <a:cubicBezTo>
                    <a:pt x="9263" y="1505"/>
                    <a:pt x="9216" y="1076"/>
                    <a:pt x="9156" y="636"/>
                  </a:cubicBezTo>
                  <a:cubicBezTo>
                    <a:pt x="9109" y="338"/>
                    <a:pt x="9073" y="302"/>
                    <a:pt x="8751" y="266"/>
                  </a:cubicBezTo>
                  <a:cubicBezTo>
                    <a:pt x="7567" y="130"/>
                    <a:pt x="6376" y="0"/>
                    <a:pt x="5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5" name="Google Shape;2165;p54"/>
          <p:cNvGrpSpPr/>
          <p:nvPr/>
        </p:nvGrpSpPr>
        <p:grpSpPr>
          <a:xfrm rot="-1116424">
            <a:off x="8092520" y="424455"/>
            <a:ext cx="609539" cy="797418"/>
            <a:chOff x="1188469" y="1829100"/>
            <a:chExt cx="609493" cy="797359"/>
          </a:xfrm>
        </p:grpSpPr>
        <p:sp>
          <p:nvSpPr>
            <p:cNvPr id="2166" name="Google Shape;2166;p54"/>
            <p:cNvSpPr/>
            <p:nvPr/>
          </p:nvSpPr>
          <p:spPr>
            <a:xfrm>
              <a:off x="1200003" y="1865511"/>
              <a:ext cx="543825" cy="724244"/>
            </a:xfrm>
            <a:custGeom>
              <a:avLst/>
              <a:gdLst/>
              <a:ahLst/>
              <a:cxnLst/>
              <a:rect l="l" t="t" r="r" b="b"/>
              <a:pathLst>
                <a:path w="12919" h="17206" extrusionOk="0">
                  <a:moveTo>
                    <a:pt x="7464" y="9979"/>
                  </a:moveTo>
                  <a:cubicBezTo>
                    <a:pt x="8174" y="9979"/>
                    <a:pt x="8719" y="10497"/>
                    <a:pt x="8751" y="11252"/>
                  </a:cubicBezTo>
                  <a:lnTo>
                    <a:pt x="8751" y="11407"/>
                  </a:lnTo>
                  <a:cubicBezTo>
                    <a:pt x="8751" y="12157"/>
                    <a:pt x="8453" y="12752"/>
                    <a:pt x="7822" y="13181"/>
                  </a:cubicBezTo>
                  <a:cubicBezTo>
                    <a:pt x="7552" y="13347"/>
                    <a:pt x="7266" y="13441"/>
                    <a:pt x="6975" y="13441"/>
                  </a:cubicBezTo>
                  <a:cubicBezTo>
                    <a:pt x="6766" y="13441"/>
                    <a:pt x="6555" y="13392"/>
                    <a:pt x="6346" y="13288"/>
                  </a:cubicBezTo>
                  <a:cubicBezTo>
                    <a:pt x="5929" y="13074"/>
                    <a:pt x="5763" y="12693"/>
                    <a:pt x="5655" y="12276"/>
                  </a:cubicBezTo>
                  <a:cubicBezTo>
                    <a:pt x="5405" y="11204"/>
                    <a:pt x="6108" y="10157"/>
                    <a:pt x="7203" y="10002"/>
                  </a:cubicBezTo>
                  <a:cubicBezTo>
                    <a:pt x="7292" y="9987"/>
                    <a:pt x="7379" y="9979"/>
                    <a:pt x="7464" y="9979"/>
                  </a:cubicBezTo>
                  <a:close/>
                  <a:moveTo>
                    <a:pt x="9097" y="0"/>
                  </a:moveTo>
                  <a:cubicBezTo>
                    <a:pt x="8161" y="0"/>
                    <a:pt x="7268" y="234"/>
                    <a:pt x="6394" y="560"/>
                  </a:cubicBezTo>
                  <a:cubicBezTo>
                    <a:pt x="5239" y="1001"/>
                    <a:pt x="4203" y="1632"/>
                    <a:pt x="3274" y="2441"/>
                  </a:cubicBezTo>
                  <a:cubicBezTo>
                    <a:pt x="2084" y="3477"/>
                    <a:pt x="1226" y="4739"/>
                    <a:pt x="679" y="6228"/>
                  </a:cubicBezTo>
                  <a:cubicBezTo>
                    <a:pt x="345" y="7109"/>
                    <a:pt x="143" y="8013"/>
                    <a:pt x="60" y="8942"/>
                  </a:cubicBezTo>
                  <a:cubicBezTo>
                    <a:pt x="24" y="9502"/>
                    <a:pt x="0" y="10073"/>
                    <a:pt x="48" y="10657"/>
                  </a:cubicBezTo>
                  <a:cubicBezTo>
                    <a:pt x="143" y="11812"/>
                    <a:pt x="333" y="12955"/>
                    <a:pt x="917" y="14002"/>
                  </a:cubicBezTo>
                  <a:cubicBezTo>
                    <a:pt x="1357" y="14824"/>
                    <a:pt x="1905" y="15562"/>
                    <a:pt x="2679" y="16134"/>
                  </a:cubicBezTo>
                  <a:cubicBezTo>
                    <a:pt x="3846" y="16955"/>
                    <a:pt x="5167" y="17205"/>
                    <a:pt x="5989" y="17205"/>
                  </a:cubicBezTo>
                  <a:cubicBezTo>
                    <a:pt x="7715" y="17181"/>
                    <a:pt x="8787" y="16884"/>
                    <a:pt x="9787" y="16276"/>
                  </a:cubicBezTo>
                  <a:cubicBezTo>
                    <a:pt x="10716" y="15717"/>
                    <a:pt x="11525" y="15002"/>
                    <a:pt x="12109" y="14062"/>
                  </a:cubicBezTo>
                  <a:cubicBezTo>
                    <a:pt x="12680" y="13121"/>
                    <a:pt x="12918" y="12097"/>
                    <a:pt x="12906" y="10990"/>
                  </a:cubicBezTo>
                  <a:cubicBezTo>
                    <a:pt x="12894" y="9954"/>
                    <a:pt x="12621" y="9014"/>
                    <a:pt x="11882" y="8252"/>
                  </a:cubicBezTo>
                  <a:cubicBezTo>
                    <a:pt x="11240" y="7573"/>
                    <a:pt x="10525" y="7013"/>
                    <a:pt x="9608" y="6775"/>
                  </a:cubicBezTo>
                  <a:cubicBezTo>
                    <a:pt x="9114" y="6648"/>
                    <a:pt x="8626" y="6590"/>
                    <a:pt x="8142" y="6590"/>
                  </a:cubicBezTo>
                  <a:cubicBezTo>
                    <a:pt x="7181" y="6590"/>
                    <a:pt x="6241" y="6820"/>
                    <a:pt x="5322" y="7192"/>
                  </a:cubicBezTo>
                  <a:cubicBezTo>
                    <a:pt x="5286" y="7192"/>
                    <a:pt x="5251" y="7216"/>
                    <a:pt x="5227" y="7228"/>
                  </a:cubicBezTo>
                  <a:cubicBezTo>
                    <a:pt x="5036" y="7311"/>
                    <a:pt x="4858" y="7430"/>
                    <a:pt x="4655" y="7525"/>
                  </a:cubicBezTo>
                  <a:cubicBezTo>
                    <a:pt x="4578" y="7564"/>
                    <a:pt x="4518" y="7584"/>
                    <a:pt x="4471" y="7584"/>
                  </a:cubicBezTo>
                  <a:cubicBezTo>
                    <a:pt x="4375" y="7584"/>
                    <a:pt x="4342" y="7496"/>
                    <a:pt x="4358" y="7311"/>
                  </a:cubicBezTo>
                  <a:cubicBezTo>
                    <a:pt x="4382" y="7228"/>
                    <a:pt x="4393" y="7156"/>
                    <a:pt x="4405" y="7061"/>
                  </a:cubicBezTo>
                  <a:cubicBezTo>
                    <a:pt x="4489" y="6763"/>
                    <a:pt x="4608" y="6501"/>
                    <a:pt x="4751" y="6228"/>
                  </a:cubicBezTo>
                  <a:cubicBezTo>
                    <a:pt x="5239" y="5346"/>
                    <a:pt x="5929" y="4656"/>
                    <a:pt x="6846" y="4215"/>
                  </a:cubicBezTo>
                  <a:cubicBezTo>
                    <a:pt x="7537" y="3894"/>
                    <a:pt x="8263" y="3763"/>
                    <a:pt x="9025" y="3680"/>
                  </a:cubicBezTo>
                  <a:cubicBezTo>
                    <a:pt x="9394" y="3656"/>
                    <a:pt x="9751" y="3620"/>
                    <a:pt x="10120" y="3561"/>
                  </a:cubicBezTo>
                  <a:cubicBezTo>
                    <a:pt x="10418" y="3525"/>
                    <a:pt x="10597" y="3418"/>
                    <a:pt x="10644" y="3013"/>
                  </a:cubicBezTo>
                  <a:cubicBezTo>
                    <a:pt x="10739" y="2227"/>
                    <a:pt x="10704" y="1441"/>
                    <a:pt x="10513" y="644"/>
                  </a:cubicBezTo>
                  <a:cubicBezTo>
                    <a:pt x="10418" y="334"/>
                    <a:pt x="10227" y="132"/>
                    <a:pt x="9882" y="72"/>
                  </a:cubicBezTo>
                  <a:cubicBezTo>
                    <a:pt x="9751" y="36"/>
                    <a:pt x="9608" y="24"/>
                    <a:pt x="9465" y="12"/>
                  </a:cubicBezTo>
                  <a:cubicBezTo>
                    <a:pt x="9342" y="4"/>
                    <a:pt x="9219" y="0"/>
                    <a:pt x="9097"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54"/>
            <p:cNvSpPr/>
            <p:nvPr/>
          </p:nvSpPr>
          <p:spPr>
            <a:xfrm>
              <a:off x="1188469" y="1848084"/>
              <a:ext cx="596949" cy="778375"/>
            </a:xfrm>
            <a:custGeom>
              <a:avLst/>
              <a:gdLst/>
              <a:ahLst/>
              <a:cxnLst/>
              <a:rect l="l" t="t" r="r" b="b"/>
              <a:pathLst>
                <a:path w="14181" h="18492" extrusionOk="0">
                  <a:moveTo>
                    <a:pt x="9396" y="390"/>
                  </a:moveTo>
                  <a:cubicBezTo>
                    <a:pt x="9518" y="390"/>
                    <a:pt x="9640" y="394"/>
                    <a:pt x="9763" y="403"/>
                  </a:cubicBezTo>
                  <a:cubicBezTo>
                    <a:pt x="9894" y="426"/>
                    <a:pt x="10037" y="438"/>
                    <a:pt x="10180" y="462"/>
                  </a:cubicBezTo>
                  <a:cubicBezTo>
                    <a:pt x="10513" y="522"/>
                    <a:pt x="10716" y="736"/>
                    <a:pt x="10799" y="1046"/>
                  </a:cubicBezTo>
                  <a:cubicBezTo>
                    <a:pt x="10990" y="1831"/>
                    <a:pt x="11025" y="2629"/>
                    <a:pt x="10930" y="3415"/>
                  </a:cubicBezTo>
                  <a:cubicBezTo>
                    <a:pt x="10882" y="3820"/>
                    <a:pt x="10716" y="3915"/>
                    <a:pt x="10418" y="3963"/>
                  </a:cubicBezTo>
                  <a:cubicBezTo>
                    <a:pt x="10037" y="4022"/>
                    <a:pt x="9680" y="4058"/>
                    <a:pt x="9311" y="4082"/>
                  </a:cubicBezTo>
                  <a:cubicBezTo>
                    <a:pt x="8549" y="4153"/>
                    <a:pt x="7823" y="4296"/>
                    <a:pt x="7144" y="4617"/>
                  </a:cubicBezTo>
                  <a:cubicBezTo>
                    <a:pt x="6215" y="5046"/>
                    <a:pt x="5525" y="5749"/>
                    <a:pt x="5037" y="6630"/>
                  </a:cubicBezTo>
                  <a:cubicBezTo>
                    <a:pt x="4894" y="6892"/>
                    <a:pt x="4775" y="7165"/>
                    <a:pt x="4691" y="7463"/>
                  </a:cubicBezTo>
                  <a:cubicBezTo>
                    <a:pt x="4679" y="7546"/>
                    <a:pt x="4667" y="7630"/>
                    <a:pt x="4656" y="7713"/>
                  </a:cubicBezTo>
                  <a:cubicBezTo>
                    <a:pt x="4631" y="7899"/>
                    <a:pt x="4667" y="7986"/>
                    <a:pt x="4767" y="7986"/>
                  </a:cubicBezTo>
                  <a:cubicBezTo>
                    <a:pt x="4814" y="7986"/>
                    <a:pt x="4876" y="7966"/>
                    <a:pt x="4953" y="7927"/>
                  </a:cubicBezTo>
                  <a:cubicBezTo>
                    <a:pt x="5144" y="7832"/>
                    <a:pt x="5322" y="7713"/>
                    <a:pt x="5513" y="7630"/>
                  </a:cubicBezTo>
                  <a:cubicBezTo>
                    <a:pt x="5548" y="7606"/>
                    <a:pt x="5572" y="7594"/>
                    <a:pt x="5608" y="7594"/>
                  </a:cubicBezTo>
                  <a:cubicBezTo>
                    <a:pt x="6527" y="7222"/>
                    <a:pt x="7467" y="6992"/>
                    <a:pt x="8428" y="6992"/>
                  </a:cubicBezTo>
                  <a:cubicBezTo>
                    <a:pt x="8912" y="6992"/>
                    <a:pt x="9400" y="7050"/>
                    <a:pt x="9894" y="7177"/>
                  </a:cubicBezTo>
                  <a:cubicBezTo>
                    <a:pt x="10811" y="7415"/>
                    <a:pt x="11525" y="7963"/>
                    <a:pt x="12168" y="8654"/>
                  </a:cubicBezTo>
                  <a:cubicBezTo>
                    <a:pt x="12895" y="9428"/>
                    <a:pt x="13168" y="10368"/>
                    <a:pt x="13180" y="11392"/>
                  </a:cubicBezTo>
                  <a:cubicBezTo>
                    <a:pt x="13216" y="12499"/>
                    <a:pt x="12978" y="13523"/>
                    <a:pt x="12395" y="14464"/>
                  </a:cubicBezTo>
                  <a:cubicBezTo>
                    <a:pt x="11811" y="15393"/>
                    <a:pt x="11013" y="16107"/>
                    <a:pt x="10073" y="16678"/>
                  </a:cubicBezTo>
                  <a:cubicBezTo>
                    <a:pt x="9073" y="17286"/>
                    <a:pt x="8001" y="17583"/>
                    <a:pt x="6275" y="17595"/>
                  </a:cubicBezTo>
                  <a:cubicBezTo>
                    <a:pt x="5453" y="17595"/>
                    <a:pt x="4132" y="17357"/>
                    <a:pt x="2977" y="16524"/>
                  </a:cubicBezTo>
                  <a:cubicBezTo>
                    <a:pt x="2203" y="15964"/>
                    <a:pt x="1643" y="15214"/>
                    <a:pt x="1203" y="14392"/>
                  </a:cubicBezTo>
                  <a:cubicBezTo>
                    <a:pt x="619" y="13357"/>
                    <a:pt x="429" y="12214"/>
                    <a:pt x="334" y="11047"/>
                  </a:cubicBezTo>
                  <a:cubicBezTo>
                    <a:pt x="298" y="10475"/>
                    <a:pt x="310" y="9904"/>
                    <a:pt x="357" y="9332"/>
                  </a:cubicBezTo>
                  <a:cubicBezTo>
                    <a:pt x="429" y="8416"/>
                    <a:pt x="631" y="7511"/>
                    <a:pt x="965" y="6630"/>
                  </a:cubicBezTo>
                  <a:cubicBezTo>
                    <a:pt x="1512" y="5141"/>
                    <a:pt x="2381" y="3879"/>
                    <a:pt x="3572" y="2832"/>
                  </a:cubicBezTo>
                  <a:cubicBezTo>
                    <a:pt x="4489" y="2034"/>
                    <a:pt x="5537" y="1403"/>
                    <a:pt x="6680" y="962"/>
                  </a:cubicBezTo>
                  <a:cubicBezTo>
                    <a:pt x="7565" y="625"/>
                    <a:pt x="8459" y="390"/>
                    <a:pt x="9396" y="390"/>
                  </a:cubicBezTo>
                  <a:close/>
                  <a:moveTo>
                    <a:pt x="9563" y="1"/>
                  </a:moveTo>
                  <a:cubicBezTo>
                    <a:pt x="9280" y="1"/>
                    <a:pt x="8998" y="32"/>
                    <a:pt x="8716" y="69"/>
                  </a:cubicBezTo>
                  <a:cubicBezTo>
                    <a:pt x="7692" y="188"/>
                    <a:pt x="6727" y="510"/>
                    <a:pt x="5787" y="950"/>
                  </a:cubicBezTo>
                  <a:cubicBezTo>
                    <a:pt x="4620" y="1498"/>
                    <a:pt x="3596" y="2224"/>
                    <a:pt x="2715" y="3165"/>
                  </a:cubicBezTo>
                  <a:cubicBezTo>
                    <a:pt x="1250" y="4737"/>
                    <a:pt x="429" y="6618"/>
                    <a:pt x="119" y="8725"/>
                  </a:cubicBezTo>
                  <a:cubicBezTo>
                    <a:pt x="84" y="8928"/>
                    <a:pt x="72" y="9118"/>
                    <a:pt x="60" y="9309"/>
                  </a:cubicBezTo>
                  <a:cubicBezTo>
                    <a:pt x="0" y="10035"/>
                    <a:pt x="0" y="10749"/>
                    <a:pt x="24" y="11487"/>
                  </a:cubicBezTo>
                  <a:cubicBezTo>
                    <a:pt x="36" y="12059"/>
                    <a:pt x="84" y="12630"/>
                    <a:pt x="214" y="13190"/>
                  </a:cubicBezTo>
                  <a:cubicBezTo>
                    <a:pt x="417" y="13916"/>
                    <a:pt x="691" y="14619"/>
                    <a:pt x="1096" y="15274"/>
                  </a:cubicBezTo>
                  <a:cubicBezTo>
                    <a:pt x="1798" y="16405"/>
                    <a:pt x="2691" y="17333"/>
                    <a:pt x="3905" y="17881"/>
                  </a:cubicBezTo>
                  <a:cubicBezTo>
                    <a:pt x="4812" y="18282"/>
                    <a:pt x="5757" y="18491"/>
                    <a:pt x="6727" y="18491"/>
                  </a:cubicBezTo>
                  <a:cubicBezTo>
                    <a:pt x="6968" y="18491"/>
                    <a:pt x="7210" y="18479"/>
                    <a:pt x="7453" y="18453"/>
                  </a:cubicBezTo>
                  <a:cubicBezTo>
                    <a:pt x="8644" y="18310"/>
                    <a:pt x="9775" y="17976"/>
                    <a:pt x="10799" y="17333"/>
                  </a:cubicBezTo>
                  <a:cubicBezTo>
                    <a:pt x="11668" y="16798"/>
                    <a:pt x="12299" y="16036"/>
                    <a:pt x="12871" y="15238"/>
                  </a:cubicBezTo>
                  <a:cubicBezTo>
                    <a:pt x="13895" y="13726"/>
                    <a:pt x="14181" y="12059"/>
                    <a:pt x="13669" y="10273"/>
                  </a:cubicBezTo>
                  <a:cubicBezTo>
                    <a:pt x="13454" y="9475"/>
                    <a:pt x="12978" y="8808"/>
                    <a:pt x="12395" y="8225"/>
                  </a:cubicBezTo>
                  <a:cubicBezTo>
                    <a:pt x="11514" y="7332"/>
                    <a:pt x="10454" y="6784"/>
                    <a:pt x="9192" y="6665"/>
                  </a:cubicBezTo>
                  <a:cubicBezTo>
                    <a:pt x="8929" y="6639"/>
                    <a:pt x="8666" y="6625"/>
                    <a:pt x="8403" y="6625"/>
                  </a:cubicBezTo>
                  <a:cubicBezTo>
                    <a:pt x="7823" y="6625"/>
                    <a:pt x="7245" y="6696"/>
                    <a:pt x="6680" y="6868"/>
                  </a:cubicBezTo>
                  <a:cubicBezTo>
                    <a:pt x="6263" y="6999"/>
                    <a:pt x="5846" y="7118"/>
                    <a:pt x="5441" y="7356"/>
                  </a:cubicBezTo>
                  <a:cubicBezTo>
                    <a:pt x="5453" y="7261"/>
                    <a:pt x="5489" y="7213"/>
                    <a:pt x="5537" y="7154"/>
                  </a:cubicBezTo>
                  <a:cubicBezTo>
                    <a:pt x="5620" y="7046"/>
                    <a:pt x="5691" y="6963"/>
                    <a:pt x="5787" y="6856"/>
                  </a:cubicBezTo>
                  <a:cubicBezTo>
                    <a:pt x="6430" y="6130"/>
                    <a:pt x="7156" y="5534"/>
                    <a:pt x="8108" y="5237"/>
                  </a:cubicBezTo>
                  <a:cubicBezTo>
                    <a:pt x="8656" y="5070"/>
                    <a:pt x="9204" y="4998"/>
                    <a:pt x="9775" y="4951"/>
                  </a:cubicBezTo>
                  <a:cubicBezTo>
                    <a:pt x="10120" y="4915"/>
                    <a:pt x="10454" y="4891"/>
                    <a:pt x="10787" y="4784"/>
                  </a:cubicBezTo>
                  <a:cubicBezTo>
                    <a:pt x="11073" y="4701"/>
                    <a:pt x="11252" y="4522"/>
                    <a:pt x="11347" y="4248"/>
                  </a:cubicBezTo>
                  <a:cubicBezTo>
                    <a:pt x="11680" y="3463"/>
                    <a:pt x="11704" y="2629"/>
                    <a:pt x="11704" y="1796"/>
                  </a:cubicBezTo>
                  <a:cubicBezTo>
                    <a:pt x="11704" y="903"/>
                    <a:pt x="11013" y="296"/>
                    <a:pt x="10323" y="93"/>
                  </a:cubicBezTo>
                  <a:cubicBezTo>
                    <a:pt x="10070" y="26"/>
                    <a:pt x="9816" y="1"/>
                    <a:pt x="9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54"/>
            <p:cNvSpPr/>
            <p:nvPr/>
          </p:nvSpPr>
          <p:spPr>
            <a:xfrm>
              <a:off x="1427520" y="2284680"/>
              <a:ext cx="140892" cy="146103"/>
            </a:xfrm>
            <a:custGeom>
              <a:avLst/>
              <a:gdLst/>
              <a:ahLst/>
              <a:cxnLst/>
              <a:rect l="l" t="t" r="r" b="b"/>
              <a:pathLst>
                <a:path w="3347" h="3471" extrusionOk="0">
                  <a:moveTo>
                    <a:pt x="2188" y="483"/>
                  </a:moveTo>
                  <a:cubicBezTo>
                    <a:pt x="2344" y="483"/>
                    <a:pt x="2502" y="519"/>
                    <a:pt x="2656" y="591"/>
                  </a:cubicBezTo>
                  <a:cubicBezTo>
                    <a:pt x="2751" y="639"/>
                    <a:pt x="2822" y="711"/>
                    <a:pt x="2894" y="830"/>
                  </a:cubicBezTo>
                  <a:cubicBezTo>
                    <a:pt x="3072" y="1187"/>
                    <a:pt x="3072" y="1568"/>
                    <a:pt x="2953" y="1949"/>
                  </a:cubicBezTo>
                  <a:cubicBezTo>
                    <a:pt x="2834" y="2282"/>
                    <a:pt x="2656" y="2616"/>
                    <a:pt x="2382" y="2866"/>
                  </a:cubicBezTo>
                  <a:cubicBezTo>
                    <a:pt x="2210" y="3016"/>
                    <a:pt x="2000" y="3097"/>
                    <a:pt x="1777" y="3097"/>
                  </a:cubicBezTo>
                  <a:cubicBezTo>
                    <a:pt x="1629" y="3097"/>
                    <a:pt x="1474" y="3061"/>
                    <a:pt x="1322" y="2985"/>
                  </a:cubicBezTo>
                  <a:cubicBezTo>
                    <a:pt x="1012" y="2818"/>
                    <a:pt x="882" y="2520"/>
                    <a:pt x="882" y="2151"/>
                  </a:cubicBezTo>
                  <a:cubicBezTo>
                    <a:pt x="941" y="1734"/>
                    <a:pt x="989" y="1306"/>
                    <a:pt x="1286" y="949"/>
                  </a:cubicBezTo>
                  <a:cubicBezTo>
                    <a:pt x="1537" y="642"/>
                    <a:pt x="1858" y="483"/>
                    <a:pt x="2188" y="483"/>
                  </a:cubicBezTo>
                  <a:close/>
                  <a:moveTo>
                    <a:pt x="2041" y="1"/>
                  </a:moveTo>
                  <a:cubicBezTo>
                    <a:pt x="1962" y="1"/>
                    <a:pt x="1881" y="7"/>
                    <a:pt x="1798" y="20"/>
                  </a:cubicBezTo>
                  <a:cubicBezTo>
                    <a:pt x="703" y="187"/>
                    <a:pt x="0" y="1234"/>
                    <a:pt x="250" y="2306"/>
                  </a:cubicBezTo>
                  <a:cubicBezTo>
                    <a:pt x="358" y="2723"/>
                    <a:pt x="524" y="3104"/>
                    <a:pt x="941" y="3318"/>
                  </a:cubicBezTo>
                  <a:cubicBezTo>
                    <a:pt x="1150" y="3423"/>
                    <a:pt x="1361" y="3471"/>
                    <a:pt x="1570" y="3471"/>
                  </a:cubicBezTo>
                  <a:cubicBezTo>
                    <a:pt x="1861" y="3471"/>
                    <a:pt x="2147" y="3377"/>
                    <a:pt x="2417" y="3211"/>
                  </a:cubicBezTo>
                  <a:cubicBezTo>
                    <a:pt x="3048" y="2806"/>
                    <a:pt x="3346" y="2211"/>
                    <a:pt x="3346" y="1449"/>
                  </a:cubicBezTo>
                  <a:lnTo>
                    <a:pt x="3346" y="1294"/>
                  </a:lnTo>
                  <a:cubicBezTo>
                    <a:pt x="3314" y="522"/>
                    <a:pt x="2760" y="1"/>
                    <a:pt x="2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54"/>
            <p:cNvSpPr/>
            <p:nvPr/>
          </p:nvSpPr>
          <p:spPr>
            <a:xfrm>
              <a:off x="1256114" y="1938165"/>
              <a:ext cx="167959" cy="215766"/>
            </a:xfrm>
            <a:custGeom>
              <a:avLst/>
              <a:gdLst/>
              <a:ahLst/>
              <a:cxnLst/>
              <a:rect l="l" t="t" r="r" b="b"/>
              <a:pathLst>
                <a:path w="3990" h="5126" extrusionOk="0">
                  <a:moveTo>
                    <a:pt x="3965" y="1"/>
                  </a:moveTo>
                  <a:cubicBezTo>
                    <a:pt x="3787" y="1"/>
                    <a:pt x="3656" y="72"/>
                    <a:pt x="3537" y="144"/>
                  </a:cubicBezTo>
                  <a:cubicBezTo>
                    <a:pt x="3215" y="311"/>
                    <a:pt x="2929" y="549"/>
                    <a:pt x="2632" y="763"/>
                  </a:cubicBezTo>
                  <a:cubicBezTo>
                    <a:pt x="1370" y="1692"/>
                    <a:pt x="572" y="2954"/>
                    <a:pt x="84" y="4418"/>
                  </a:cubicBezTo>
                  <a:cubicBezTo>
                    <a:pt x="24" y="4561"/>
                    <a:pt x="1" y="4716"/>
                    <a:pt x="1" y="4883"/>
                  </a:cubicBezTo>
                  <a:cubicBezTo>
                    <a:pt x="1" y="4978"/>
                    <a:pt x="12" y="5085"/>
                    <a:pt x="131" y="5121"/>
                  </a:cubicBezTo>
                  <a:cubicBezTo>
                    <a:pt x="147" y="5124"/>
                    <a:pt x="162" y="5125"/>
                    <a:pt x="175" y="5125"/>
                  </a:cubicBezTo>
                  <a:cubicBezTo>
                    <a:pt x="266" y="5125"/>
                    <a:pt x="316" y="5061"/>
                    <a:pt x="358" y="4978"/>
                  </a:cubicBezTo>
                  <a:cubicBezTo>
                    <a:pt x="429" y="4847"/>
                    <a:pt x="489" y="4704"/>
                    <a:pt x="548" y="4549"/>
                  </a:cubicBezTo>
                  <a:cubicBezTo>
                    <a:pt x="1108" y="3132"/>
                    <a:pt x="1929" y="1906"/>
                    <a:pt x="3072" y="906"/>
                  </a:cubicBezTo>
                  <a:cubicBezTo>
                    <a:pt x="3358" y="668"/>
                    <a:pt x="3608" y="418"/>
                    <a:pt x="3882" y="156"/>
                  </a:cubicBezTo>
                  <a:cubicBezTo>
                    <a:pt x="3930" y="132"/>
                    <a:pt x="3989" y="96"/>
                    <a:pt x="3965"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54"/>
            <p:cNvSpPr/>
            <p:nvPr/>
          </p:nvSpPr>
          <p:spPr>
            <a:xfrm>
              <a:off x="1454081" y="2490433"/>
              <a:ext cx="185471" cy="70000"/>
            </a:xfrm>
            <a:custGeom>
              <a:avLst/>
              <a:gdLst/>
              <a:ahLst/>
              <a:cxnLst/>
              <a:rect l="l" t="t" r="r" b="b"/>
              <a:pathLst>
                <a:path w="4406" h="1663" extrusionOk="0">
                  <a:moveTo>
                    <a:pt x="4212" y="1"/>
                  </a:moveTo>
                  <a:cubicBezTo>
                    <a:pt x="4147" y="1"/>
                    <a:pt x="4089" y="57"/>
                    <a:pt x="4025" y="97"/>
                  </a:cubicBezTo>
                  <a:cubicBezTo>
                    <a:pt x="3453" y="526"/>
                    <a:pt x="2834" y="883"/>
                    <a:pt x="2120" y="1037"/>
                  </a:cubicBezTo>
                  <a:cubicBezTo>
                    <a:pt x="1751" y="1121"/>
                    <a:pt x="1394" y="1204"/>
                    <a:pt x="1036" y="1288"/>
                  </a:cubicBezTo>
                  <a:cubicBezTo>
                    <a:pt x="691" y="1359"/>
                    <a:pt x="334" y="1430"/>
                    <a:pt x="0" y="1502"/>
                  </a:cubicBezTo>
                  <a:lnTo>
                    <a:pt x="0" y="1549"/>
                  </a:lnTo>
                  <a:cubicBezTo>
                    <a:pt x="131" y="1621"/>
                    <a:pt x="298" y="1657"/>
                    <a:pt x="453" y="1657"/>
                  </a:cubicBezTo>
                  <a:cubicBezTo>
                    <a:pt x="537" y="1661"/>
                    <a:pt x="621" y="1663"/>
                    <a:pt x="704" y="1663"/>
                  </a:cubicBezTo>
                  <a:cubicBezTo>
                    <a:pt x="1829" y="1663"/>
                    <a:pt x="2844" y="1293"/>
                    <a:pt x="3787" y="716"/>
                  </a:cubicBezTo>
                  <a:cubicBezTo>
                    <a:pt x="3965" y="609"/>
                    <a:pt x="4132" y="478"/>
                    <a:pt x="4263" y="323"/>
                  </a:cubicBezTo>
                  <a:cubicBezTo>
                    <a:pt x="4346" y="252"/>
                    <a:pt x="4406" y="145"/>
                    <a:pt x="4311" y="49"/>
                  </a:cubicBezTo>
                  <a:cubicBezTo>
                    <a:pt x="4275" y="14"/>
                    <a:pt x="4243" y="1"/>
                    <a:pt x="4212"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54"/>
            <p:cNvSpPr/>
            <p:nvPr/>
          </p:nvSpPr>
          <p:spPr>
            <a:xfrm>
              <a:off x="1512212" y="2241449"/>
              <a:ext cx="59691" cy="34053"/>
            </a:xfrm>
            <a:custGeom>
              <a:avLst/>
              <a:gdLst/>
              <a:ahLst/>
              <a:cxnLst/>
              <a:rect l="l" t="t" r="r" b="b"/>
              <a:pathLst>
                <a:path w="1418" h="809" extrusionOk="0">
                  <a:moveTo>
                    <a:pt x="329" y="1"/>
                  </a:moveTo>
                  <a:cubicBezTo>
                    <a:pt x="313" y="1"/>
                    <a:pt x="298" y="3"/>
                    <a:pt x="286" y="11"/>
                  </a:cubicBezTo>
                  <a:cubicBezTo>
                    <a:pt x="143" y="35"/>
                    <a:pt x="24" y="95"/>
                    <a:pt x="13" y="249"/>
                  </a:cubicBezTo>
                  <a:cubicBezTo>
                    <a:pt x="1" y="392"/>
                    <a:pt x="84" y="476"/>
                    <a:pt x="227" y="511"/>
                  </a:cubicBezTo>
                  <a:lnTo>
                    <a:pt x="846" y="690"/>
                  </a:lnTo>
                  <a:cubicBezTo>
                    <a:pt x="1025" y="737"/>
                    <a:pt x="1203" y="797"/>
                    <a:pt x="1417" y="809"/>
                  </a:cubicBezTo>
                  <a:cubicBezTo>
                    <a:pt x="1417" y="678"/>
                    <a:pt x="1358" y="606"/>
                    <a:pt x="1298" y="535"/>
                  </a:cubicBezTo>
                  <a:cubicBezTo>
                    <a:pt x="1072" y="249"/>
                    <a:pt x="775" y="83"/>
                    <a:pt x="429" y="11"/>
                  </a:cubicBezTo>
                  <a:cubicBezTo>
                    <a:pt x="397" y="11"/>
                    <a:pt x="360" y="1"/>
                    <a:pt x="329"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54"/>
            <p:cNvSpPr/>
            <p:nvPr/>
          </p:nvSpPr>
          <p:spPr>
            <a:xfrm>
              <a:off x="1449072" y="1911393"/>
              <a:ext cx="35107" cy="20920"/>
            </a:xfrm>
            <a:custGeom>
              <a:avLst/>
              <a:gdLst/>
              <a:ahLst/>
              <a:cxnLst/>
              <a:rect l="l" t="t" r="r" b="b"/>
              <a:pathLst>
                <a:path w="834" h="497" extrusionOk="0">
                  <a:moveTo>
                    <a:pt x="621" y="1"/>
                  </a:moveTo>
                  <a:cubicBezTo>
                    <a:pt x="395" y="1"/>
                    <a:pt x="121" y="98"/>
                    <a:pt x="60" y="220"/>
                  </a:cubicBezTo>
                  <a:cubicBezTo>
                    <a:pt x="12" y="280"/>
                    <a:pt x="0" y="351"/>
                    <a:pt x="36" y="411"/>
                  </a:cubicBezTo>
                  <a:cubicBezTo>
                    <a:pt x="71" y="463"/>
                    <a:pt x="131" y="496"/>
                    <a:pt x="189" y="496"/>
                  </a:cubicBezTo>
                  <a:cubicBezTo>
                    <a:pt x="210" y="496"/>
                    <a:pt x="231" y="492"/>
                    <a:pt x="250" y="482"/>
                  </a:cubicBezTo>
                  <a:cubicBezTo>
                    <a:pt x="489" y="399"/>
                    <a:pt x="679" y="244"/>
                    <a:pt x="834" y="42"/>
                  </a:cubicBezTo>
                  <a:cubicBezTo>
                    <a:pt x="777" y="13"/>
                    <a:pt x="702" y="1"/>
                    <a:pt x="621"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54"/>
            <p:cNvSpPr/>
            <p:nvPr/>
          </p:nvSpPr>
          <p:spPr>
            <a:xfrm>
              <a:off x="1212504" y="1846443"/>
              <a:ext cx="543825" cy="724244"/>
            </a:xfrm>
            <a:custGeom>
              <a:avLst/>
              <a:gdLst/>
              <a:ahLst/>
              <a:cxnLst/>
              <a:rect l="l" t="t" r="r" b="b"/>
              <a:pathLst>
                <a:path w="12919" h="17206" extrusionOk="0">
                  <a:moveTo>
                    <a:pt x="7447" y="9983"/>
                  </a:moveTo>
                  <a:cubicBezTo>
                    <a:pt x="8166" y="9983"/>
                    <a:pt x="8720" y="10502"/>
                    <a:pt x="8752" y="11253"/>
                  </a:cubicBezTo>
                  <a:lnTo>
                    <a:pt x="8752" y="11419"/>
                  </a:lnTo>
                  <a:cubicBezTo>
                    <a:pt x="8752" y="12157"/>
                    <a:pt x="8454" y="12753"/>
                    <a:pt x="7823" y="13193"/>
                  </a:cubicBezTo>
                  <a:cubicBezTo>
                    <a:pt x="7553" y="13352"/>
                    <a:pt x="7267" y="13447"/>
                    <a:pt x="6977" y="13447"/>
                  </a:cubicBezTo>
                  <a:cubicBezTo>
                    <a:pt x="6767" y="13447"/>
                    <a:pt x="6556" y="13398"/>
                    <a:pt x="6347" y="13288"/>
                  </a:cubicBezTo>
                  <a:cubicBezTo>
                    <a:pt x="5930" y="13086"/>
                    <a:pt x="5763" y="12693"/>
                    <a:pt x="5656" y="12276"/>
                  </a:cubicBezTo>
                  <a:cubicBezTo>
                    <a:pt x="5406" y="11205"/>
                    <a:pt x="6109" y="10169"/>
                    <a:pt x="7204" y="10002"/>
                  </a:cubicBezTo>
                  <a:cubicBezTo>
                    <a:pt x="7287" y="9989"/>
                    <a:pt x="7368" y="9983"/>
                    <a:pt x="7447" y="9983"/>
                  </a:cubicBezTo>
                  <a:close/>
                  <a:moveTo>
                    <a:pt x="9098" y="1"/>
                  </a:moveTo>
                  <a:cubicBezTo>
                    <a:pt x="8162" y="1"/>
                    <a:pt x="7269" y="234"/>
                    <a:pt x="6394" y="561"/>
                  </a:cubicBezTo>
                  <a:cubicBezTo>
                    <a:pt x="5239" y="1013"/>
                    <a:pt x="4204" y="1644"/>
                    <a:pt x="3275" y="2442"/>
                  </a:cubicBezTo>
                  <a:cubicBezTo>
                    <a:pt x="2084" y="3490"/>
                    <a:pt x="1227" y="4752"/>
                    <a:pt x="679" y="6240"/>
                  </a:cubicBezTo>
                  <a:cubicBezTo>
                    <a:pt x="346" y="7109"/>
                    <a:pt x="144" y="8026"/>
                    <a:pt x="60" y="8943"/>
                  </a:cubicBezTo>
                  <a:cubicBezTo>
                    <a:pt x="24" y="9514"/>
                    <a:pt x="1" y="10074"/>
                    <a:pt x="48" y="10657"/>
                  </a:cubicBezTo>
                  <a:cubicBezTo>
                    <a:pt x="144" y="11824"/>
                    <a:pt x="334" y="12967"/>
                    <a:pt x="917" y="14003"/>
                  </a:cubicBezTo>
                  <a:cubicBezTo>
                    <a:pt x="1358" y="14824"/>
                    <a:pt x="1906" y="15574"/>
                    <a:pt x="2680" y="16134"/>
                  </a:cubicBezTo>
                  <a:cubicBezTo>
                    <a:pt x="3846" y="16968"/>
                    <a:pt x="5168" y="17206"/>
                    <a:pt x="5990" y="17206"/>
                  </a:cubicBezTo>
                  <a:cubicBezTo>
                    <a:pt x="7716" y="17194"/>
                    <a:pt x="8787" y="16896"/>
                    <a:pt x="9788" y="16289"/>
                  </a:cubicBezTo>
                  <a:cubicBezTo>
                    <a:pt x="10716" y="15717"/>
                    <a:pt x="11526" y="15003"/>
                    <a:pt x="12109" y="14062"/>
                  </a:cubicBezTo>
                  <a:cubicBezTo>
                    <a:pt x="12681" y="13134"/>
                    <a:pt x="12919" y="12098"/>
                    <a:pt x="12907" y="11002"/>
                  </a:cubicBezTo>
                  <a:cubicBezTo>
                    <a:pt x="12895" y="9955"/>
                    <a:pt x="12621" y="9026"/>
                    <a:pt x="11883" y="8264"/>
                  </a:cubicBezTo>
                  <a:cubicBezTo>
                    <a:pt x="11240" y="7574"/>
                    <a:pt x="10526" y="7026"/>
                    <a:pt x="9609" y="6788"/>
                  </a:cubicBezTo>
                  <a:cubicBezTo>
                    <a:pt x="9110" y="6655"/>
                    <a:pt x="8615" y="6594"/>
                    <a:pt x="8127" y="6594"/>
                  </a:cubicBezTo>
                  <a:cubicBezTo>
                    <a:pt x="7171" y="6594"/>
                    <a:pt x="6237" y="6826"/>
                    <a:pt x="5323" y="7204"/>
                  </a:cubicBezTo>
                  <a:cubicBezTo>
                    <a:pt x="5287" y="7204"/>
                    <a:pt x="5251" y="7216"/>
                    <a:pt x="5228" y="7228"/>
                  </a:cubicBezTo>
                  <a:cubicBezTo>
                    <a:pt x="5037" y="7323"/>
                    <a:pt x="4858" y="7443"/>
                    <a:pt x="4656" y="7526"/>
                  </a:cubicBezTo>
                  <a:cubicBezTo>
                    <a:pt x="4578" y="7565"/>
                    <a:pt x="4517" y="7585"/>
                    <a:pt x="4471" y="7585"/>
                  </a:cubicBezTo>
                  <a:cubicBezTo>
                    <a:pt x="4375" y="7585"/>
                    <a:pt x="4342" y="7500"/>
                    <a:pt x="4358" y="7323"/>
                  </a:cubicBezTo>
                  <a:cubicBezTo>
                    <a:pt x="4382" y="7240"/>
                    <a:pt x="4394" y="7157"/>
                    <a:pt x="4406" y="7073"/>
                  </a:cubicBezTo>
                  <a:cubicBezTo>
                    <a:pt x="4489" y="6776"/>
                    <a:pt x="4608" y="6502"/>
                    <a:pt x="4751" y="6240"/>
                  </a:cubicBezTo>
                  <a:cubicBezTo>
                    <a:pt x="5239" y="5359"/>
                    <a:pt x="5930" y="4656"/>
                    <a:pt x="6847" y="4228"/>
                  </a:cubicBezTo>
                  <a:cubicBezTo>
                    <a:pt x="7537" y="3894"/>
                    <a:pt x="8264" y="3764"/>
                    <a:pt x="9026" y="3692"/>
                  </a:cubicBezTo>
                  <a:cubicBezTo>
                    <a:pt x="9395" y="3656"/>
                    <a:pt x="9752" y="3633"/>
                    <a:pt x="10121" y="3573"/>
                  </a:cubicBezTo>
                  <a:cubicBezTo>
                    <a:pt x="10419" y="3525"/>
                    <a:pt x="10597" y="3418"/>
                    <a:pt x="10645" y="3025"/>
                  </a:cubicBezTo>
                  <a:cubicBezTo>
                    <a:pt x="10740" y="2228"/>
                    <a:pt x="10704" y="1442"/>
                    <a:pt x="10514" y="656"/>
                  </a:cubicBezTo>
                  <a:cubicBezTo>
                    <a:pt x="10419" y="346"/>
                    <a:pt x="10228" y="132"/>
                    <a:pt x="9883" y="73"/>
                  </a:cubicBezTo>
                  <a:cubicBezTo>
                    <a:pt x="9752" y="49"/>
                    <a:pt x="9609" y="37"/>
                    <a:pt x="9466" y="13"/>
                  </a:cubicBezTo>
                  <a:cubicBezTo>
                    <a:pt x="9343" y="5"/>
                    <a:pt x="9220" y="1"/>
                    <a:pt x="90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54"/>
            <p:cNvSpPr/>
            <p:nvPr/>
          </p:nvSpPr>
          <p:spPr>
            <a:xfrm>
              <a:off x="1200971" y="1829100"/>
              <a:ext cx="596991" cy="778375"/>
            </a:xfrm>
            <a:custGeom>
              <a:avLst/>
              <a:gdLst/>
              <a:ahLst/>
              <a:cxnLst/>
              <a:rect l="l" t="t" r="r" b="b"/>
              <a:pathLst>
                <a:path w="14182" h="18492" extrusionOk="0">
                  <a:moveTo>
                    <a:pt x="9396" y="401"/>
                  </a:moveTo>
                  <a:cubicBezTo>
                    <a:pt x="9518" y="401"/>
                    <a:pt x="9640" y="405"/>
                    <a:pt x="9764" y="413"/>
                  </a:cubicBezTo>
                  <a:cubicBezTo>
                    <a:pt x="9895" y="425"/>
                    <a:pt x="10038" y="437"/>
                    <a:pt x="10181" y="473"/>
                  </a:cubicBezTo>
                  <a:cubicBezTo>
                    <a:pt x="10514" y="532"/>
                    <a:pt x="10716" y="735"/>
                    <a:pt x="10800" y="1056"/>
                  </a:cubicBezTo>
                  <a:cubicBezTo>
                    <a:pt x="10990" y="1842"/>
                    <a:pt x="11026" y="2628"/>
                    <a:pt x="10931" y="3414"/>
                  </a:cubicBezTo>
                  <a:cubicBezTo>
                    <a:pt x="10883" y="3818"/>
                    <a:pt x="10716" y="3925"/>
                    <a:pt x="10419" y="3973"/>
                  </a:cubicBezTo>
                  <a:cubicBezTo>
                    <a:pt x="10038" y="4033"/>
                    <a:pt x="9681" y="4056"/>
                    <a:pt x="9312" y="4092"/>
                  </a:cubicBezTo>
                  <a:cubicBezTo>
                    <a:pt x="8550" y="4164"/>
                    <a:pt x="7823" y="4295"/>
                    <a:pt x="7145" y="4628"/>
                  </a:cubicBezTo>
                  <a:cubicBezTo>
                    <a:pt x="6216" y="5057"/>
                    <a:pt x="5525" y="5759"/>
                    <a:pt x="5037" y="6628"/>
                  </a:cubicBezTo>
                  <a:cubicBezTo>
                    <a:pt x="4894" y="6902"/>
                    <a:pt x="4775" y="7164"/>
                    <a:pt x="4692" y="7462"/>
                  </a:cubicBezTo>
                  <a:cubicBezTo>
                    <a:pt x="4680" y="7557"/>
                    <a:pt x="4668" y="7628"/>
                    <a:pt x="4656" y="7724"/>
                  </a:cubicBezTo>
                  <a:cubicBezTo>
                    <a:pt x="4632" y="7900"/>
                    <a:pt x="4667" y="7985"/>
                    <a:pt x="4766" y="7985"/>
                  </a:cubicBezTo>
                  <a:cubicBezTo>
                    <a:pt x="4814" y="7985"/>
                    <a:pt x="4876" y="7965"/>
                    <a:pt x="4954" y="7926"/>
                  </a:cubicBezTo>
                  <a:cubicBezTo>
                    <a:pt x="5144" y="7843"/>
                    <a:pt x="5323" y="7724"/>
                    <a:pt x="5513" y="7628"/>
                  </a:cubicBezTo>
                  <a:cubicBezTo>
                    <a:pt x="5549" y="7616"/>
                    <a:pt x="5573" y="7605"/>
                    <a:pt x="5609" y="7605"/>
                  </a:cubicBezTo>
                  <a:cubicBezTo>
                    <a:pt x="6523" y="7226"/>
                    <a:pt x="7457" y="6994"/>
                    <a:pt x="8413" y="6994"/>
                  </a:cubicBezTo>
                  <a:cubicBezTo>
                    <a:pt x="8901" y="6994"/>
                    <a:pt x="9395" y="7055"/>
                    <a:pt x="9895" y="7188"/>
                  </a:cubicBezTo>
                  <a:cubicBezTo>
                    <a:pt x="10812" y="7426"/>
                    <a:pt x="11526" y="7974"/>
                    <a:pt x="12169" y="8652"/>
                  </a:cubicBezTo>
                  <a:cubicBezTo>
                    <a:pt x="12895" y="9426"/>
                    <a:pt x="13169" y="10367"/>
                    <a:pt x="13181" y="11391"/>
                  </a:cubicBezTo>
                  <a:cubicBezTo>
                    <a:pt x="13217" y="12498"/>
                    <a:pt x="12979" y="13522"/>
                    <a:pt x="12395" y="14462"/>
                  </a:cubicBezTo>
                  <a:cubicBezTo>
                    <a:pt x="11812" y="15403"/>
                    <a:pt x="11014" y="16117"/>
                    <a:pt x="10074" y="16677"/>
                  </a:cubicBezTo>
                  <a:cubicBezTo>
                    <a:pt x="9073" y="17296"/>
                    <a:pt x="8002" y="17594"/>
                    <a:pt x="6275" y="17606"/>
                  </a:cubicBezTo>
                  <a:cubicBezTo>
                    <a:pt x="5454" y="17606"/>
                    <a:pt x="4132" y="17368"/>
                    <a:pt x="2977" y="16534"/>
                  </a:cubicBezTo>
                  <a:cubicBezTo>
                    <a:pt x="2203" y="15963"/>
                    <a:pt x="1644" y="15224"/>
                    <a:pt x="1203" y="14403"/>
                  </a:cubicBezTo>
                  <a:cubicBezTo>
                    <a:pt x="620" y="13355"/>
                    <a:pt x="429" y="12212"/>
                    <a:pt x="334" y="11057"/>
                  </a:cubicBezTo>
                  <a:cubicBezTo>
                    <a:pt x="298" y="10474"/>
                    <a:pt x="310" y="9902"/>
                    <a:pt x="358" y="9343"/>
                  </a:cubicBezTo>
                  <a:cubicBezTo>
                    <a:pt x="429" y="8414"/>
                    <a:pt x="632" y="7509"/>
                    <a:pt x="965" y="6628"/>
                  </a:cubicBezTo>
                  <a:cubicBezTo>
                    <a:pt x="1513" y="5140"/>
                    <a:pt x="2382" y="3878"/>
                    <a:pt x="3573" y="2842"/>
                  </a:cubicBezTo>
                  <a:cubicBezTo>
                    <a:pt x="4489" y="2032"/>
                    <a:pt x="5537" y="1413"/>
                    <a:pt x="6680" y="961"/>
                  </a:cubicBezTo>
                  <a:cubicBezTo>
                    <a:pt x="7565" y="634"/>
                    <a:pt x="8459" y="401"/>
                    <a:pt x="9396" y="401"/>
                  </a:cubicBezTo>
                  <a:close/>
                  <a:moveTo>
                    <a:pt x="9541" y="1"/>
                  </a:moveTo>
                  <a:cubicBezTo>
                    <a:pt x="9266" y="1"/>
                    <a:pt x="8991" y="31"/>
                    <a:pt x="8716" y="68"/>
                  </a:cubicBezTo>
                  <a:cubicBezTo>
                    <a:pt x="7692" y="187"/>
                    <a:pt x="6728" y="520"/>
                    <a:pt x="5787" y="949"/>
                  </a:cubicBezTo>
                  <a:cubicBezTo>
                    <a:pt x="4620" y="1497"/>
                    <a:pt x="3597" y="2235"/>
                    <a:pt x="2715" y="3163"/>
                  </a:cubicBezTo>
                  <a:cubicBezTo>
                    <a:pt x="1251" y="4747"/>
                    <a:pt x="429" y="6616"/>
                    <a:pt x="120" y="8736"/>
                  </a:cubicBezTo>
                  <a:cubicBezTo>
                    <a:pt x="84" y="8926"/>
                    <a:pt x="72" y="9117"/>
                    <a:pt x="60" y="9307"/>
                  </a:cubicBezTo>
                  <a:cubicBezTo>
                    <a:pt x="1" y="10045"/>
                    <a:pt x="1" y="10760"/>
                    <a:pt x="25" y="11486"/>
                  </a:cubicBezTo>
                  <a:cubicBezTo>
                    <a:pt x="37" y="12069"/>
                    <a:pt x="84" y="12629"/>
                    <a:pt x="215" y="13200"/>
                  </a:cubicBezTo>
                  <a:cubicBezTo>
                    <a:pt x="418" y="13927"/>
                    <a:pt x="691" y="14629"/>
                    <a:pt x="1096" y="15284"/>
                  </a:cubicBezTo>
                  <a:cubicBezTo>
                    <a:pt x="1799" y="16415"/>
                    <a:pt x="2692" y="17332"/>
                    <a:pt x="3906" y="17891"/>
                  </a:cubicBezTo>
                  <a:cubicBezTo>
                    <a:pt x="4806" y="18289"/>
                    <a:pt x="5743" y="18491"/>
                    <a:pt x="6707" y="18491"/>
                  </a:cubicBezTo>
                  <a:cubicBezTo>
                    <a:pt x="6954" y="18491"/>
                    <a:pt x="7203" y="18478"/>
                    <a:pt x="7454" y="18451"/>
                  </a:cubicBezTo>
                  <a:cubicBezTo>
                    <a:pt x="8645" y="18320"/>
                    <a:pt x="9776" y="17975"/>
                    <a:pt x="10800" y="17332"/>
                  </a:cubicBezTo>
                  <a:cubicBezTo>
                    <a:pt x="11669" y="16796"/>
                    <a:pt x="12300" y="16046"/>
                    <a:pt x="12871" y="15236"/>
                  </a:cubicBezTo>
                  <a:cubicBezTo>
                    <a:pt x="13895" y="13736"/>
                    <a:pt x="14181" y="12069"/>
                    <a:pt x="13669" y="10283"/>
                  </a:cubicBezTo>
                  <a:cubicBezTo>
                    <a:pt x="13455" y="9474"/>
                    <a:pt x="12979" y="8807"/>
                    <a:pt x="12395" y="8224"/>
                  </a:cubicBezTo>
                  <a:cubicBezTo>
                    <a:pt x="11514" y="7331"/>
                    <a:pt x="10455" y="6783"/>
                    <a:pt x="9192" y="6664"/>
                  </a:cubicBezTo>
                  <a:cubicBezTo>
                    <a:pt x="8934" y="6642"/>
                    <a:pt x="8677" y="6629"/>
                    <a:pt x="8419" y="6629"/>
                  </a:cubicBezTo>
                  <a:cubicBezTo>
                    <a:pt x="7833" y="6629"/>
                    <a:pt x="7251" y="6696"/>
                    <a:pt x="6680" y="6878"/>
                  </a:cubicBezTo>
                  <a:cubicBezTo>
                    <a:pt x="6264" y="7009"/>
                    <a:pt x="5847" y="7128"/>
                    <a:pt x="5442" y="7366"/>
                  </a:cubicBezTo>
                  <a:cubicBezTo>
                    <a:pt x="5454" y="7259"/>
                    <a:pt x="5490" y="7212"/>
                    <a:pt x="5537" y="7152"/>
                  </a:cubicBezTo>
                  <a:cubicBezTo>
                    <a:pt x="5621" y="7057"/>
                    <a:pt x="5692" y="6962"/>
                    <a:pt x="5787" y="6854"/>
                  </a:cubicBezTo>
                  <a:cubicBezTo>
                    <a:pt x="6430" y="6128"/>
                    <a:pt x="7156" y="5533"/>
                    <a:pt x="8109" y="5235"/>
                  </a:cubicBezTo>
                  <a:cubicBezTo>
                    <a:pt x="8657" y="5068"/>
                    <a:pt x="9204" y="4997"/>
                    <a:pt x="9776" y="4949"/>
                  </a:cubicBezTo>
                  <a:cubicBezTo>
                    <a:pt x="10121" y="4926"/>
                    <a:pt x="10455" y="4890"/>
                    <a:pt x="10788" y="4795"/>
                  </a:cubicBezTo>
                  <a:cubicBezTo>
                    <a:pt x="11074" y="4699"/>
                    <a:pt x="11252" y="4521"/>
                    <a:pt x="11347" y="4259"/>
                  </a:cubicBezTo>
                  <a:cubicBezTo>
                    <a:pt x="11681" y="3461"/>
                    <a:pt x="11705" y="2628"/>
                    <a:pt x="11705" y="1794"/>
                  </a:cubicBezTo>
                  <a:cubicBezTo>
                    <a:pt x="11705" y="901"/>
                    <a:pt x="11014" y="294"/>
                    <a:pt x="10324" y="104"/>
                  </a:cubicBezTo>
                  <a:cubicBezTo>
                    <a:pt x="10063" y="28"/>
                    <a:pt x="9802" y="1"/>
                    <a:pt x="95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54"/>
            <p:cNvSpPr/>
            <p:nvPr/>
          </p:nvSpPr>
          <p:spPr>
            <a:xfrm>
              <a:off x="1440063" y="2266158"/>
              <a:ext cx="140850" cy="145598"/>
            </a:xfrm>
            <a:custGeom>
              <a:avLst/>
              <a:gdLst/>
              <a:ahLst/>
              <a:cxnLst/>
              <a:rect l="l" t="t" r="r" b="b"/>
              <a:pathLst>
                <a:path w="3346" h="3459" extrusionOk="0">
                  <a:moveTo>
                    <a:pt x="2197" y="478"/>
                  </a:moveTo>
                  <a:cubicBezTo>
                    <a:pt x="2350" y="478"/>
                    <a:pt x="2505" y="511"/>
                    <a:pt x="2655" y="579"/>
                  </a:cubicBezTo>
                  <a:cubicBezTo>
                    <a:pt x="2750" y="627"/>
                    <a:pt x="2822" y="698"/>
                    <a:pt x="2893" y="817"/>
                  </a:cubicBezTo>
                  <a:cubicBezTo>
                    <a:pt x="3072" y="1174"/>
                    <a:pt x="3072" y="1567"/>
                    <a:pt x="2953" y="1936"/>
                  </a:cubicBezTo>
                  <a:cubicBezTo>
                    <a:pt x="2834" y="2282"/>
                    <a:pt x="2655" y="2603"/>
                    <a:pt x="2381" y="2865"/>
                  </a:cubicBezTo>
                  <a:cubicBezTo>
                    <a:pt x="2210" y="3015"/>
                    <a:pt x="2000" y="3097"/>
                    <a:pt x="1777" y="3097"/>
                  </a:cubicBezTo>
                  <a:cubicBezTo>
                    <a:pt x="1628" y="3097"/>
                    <a:pt x="1474" y="3060"/>
                    <a:pt x="1322" y="2984"/>
                  </a:cubicBezTo>
                  <a:cubicBezTo>
                    <a:pt x="1012" y="2817"/>
                    <a:pt x="881" y="2520"/>
                    <a:pt x="881" y="2151"/>
                  </a:cubicBezTo>
                  <a:cubicBezTo>
                    <a:pt x="941" y="1734"/>
                    <a:pt x="988" y="1293"/>
                    <a:pt x="1286" y="936"/>
                  </a:cubicBezTo>
                  <a:cubicBezTo>
                    <a:pt x="1539" y="635"/>
                    <a:pt x="1864" y="478"/>
                    <a:pt x="2197" y="478"/>
                  </a:cubicBezTo>
                  <a:close/>
                  <a:moveTo>
                    <a:pt x="2041" y="0"/>
                  </a:moveTo>
                  <a:cubicBezTo>
                    <a:pt x="1962" y="0"/>
                    <a:pt x="1881" y="6"/>
                    <a:pt x="1798" y="19"/>
                  </a:cubicBezTo>
                  <a:cubicBezTo>
                    <a:pt x="703" y="186"/>
                    <a:pt x="0" y="1222"/>
                    <a:pt x="250" y="2294"/>
                  </a:cubicBezTo>
                  <a:cubicBezTo>
                    <a:pt x="357" y="2710"/>
                    <a:pt x="524" y="3103"/>
                    <a:pt x="941" y="3306"/>
                  </a:cubicBezTo>
                  <a:cubicBezTo>
                    <a:pt x="1150" y="3410"/>
                    <a:pt x="1361" y="3458"/>
                    <a:pt x="1570" y="3458"/>
                  </a:cubicBezTo>
                  <a:cubicBezTo>
                    <a:pt x="1860" y="3458"/>
                    <a:pt x="2147" y="3365"/>
                    <a:pt x="2417" y="3198"/>
                  </a:cubicBezTo>
                  <a:cubicBezTo>
                    <a:pt x="3048" y="2806"/>
                    <a:pt x="3346" y="2210"/>
                    <a:pt x="3346" y="1448"/>
                  </a:cubicBezTo>
                  <a:lnTo>
                    <a:pt x="3346" y="1282"/>
                  </a:lnTo>
                  <a:cubicBezTo>
                    <a:pt x="3314" y="520"/>
                    <a:pt x="2760" y="0"/>
                    <a:pt x="20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6" name="Google Shape;2176;p54"/>
          <p:cNvGrpSpPr/>
          <p:nvPr/>
        </p:nvGrpSpPr>
        <p:grpSpPr>
          <a:xfrm rot="-704485">
            <a:off x="539862" y="4064172"/>
            <a:ext cx="474211" cy="516708"/>
            <a:chOff x="1569839" y="2819564"/>
            <a:chExt cx="474200" cy="516695"/>
          </a:xfrm>
        </p:grpSpPr>
        <p:sp>
          <p:nvSpPr>
            <p:cNvPr id="2177" name="Google Shape;2177;p54"/>
            <p:cNvSpPr/>
            <p:nvPr/>
          </p:nvSpPr>
          <p:spPr>
            <a:xfrm>
              <a:off x="1587897" y="3024854"/>
              <a:ext cx="423055" cy="121184"/>
            </a:xfrm>
            <a:custGeom>
              <a:avLst/>
              <a:gdLst/>
              <a:ahLst/>
              <a:cxnLst/>
              <a:rect l="l" t="t" r="r" b="b"/>
              <a:pathLst>
                <a:path w="10050" h="2879" extrusionOk="0">
                  <a:moveTo>
                    <a:pt x="5722" y="0"/>
                  </a:moveTo>
                  <a:cubicBezTo>
                    <a:pt x="5611" y="0"/>
                    <a:pt x="5501" y="6"/>
                    <a:pt x="5394" y="21"/>
                  </a:cubicBezTo>
                  <a:cubicBezTo>
                    <a:pt x="4894" y="81"/>
                    <a:pt x="4406" y="117"/>
                    <a:pt x="3918" y="141"/>
                  </a:cubicBezTo>
                  <a:cubicBezTo>
                    <a:pt x="3048" y="164"/>
                    <a:pt x="2191" y="176"/>
                    <a:pt x="1322" y="212"/>
                  </a:cubicBezTo>
                  <a:cubicBezTo>
                    <a:pt x="1072" y="212"/>
                    <a:pt x="822" y="224"/>
                    <a:pt x="572" y="283"/>
                  </a:cubicBezTo>
                  <a:cubicBezTo>
                    <a:pt x="274" y="355"/>
                    <a:pt x="96" y="510"/>
                    <a:pt x="72" y="819"/>
                  </a:cubicBezTo>
                  <a:cubicBezTo>
                    <a:pt x="60" y="938"/>
                    <a:pt x="36" y="1057"/>
                    <a:pt x="36" y="1176"/>
                  </a:cubicBezTo>
                  <a:cubicBezTo>
                    <a:pt x="12" y="1641"/>
                    <a:pt x="0" y="2117"/>
                    <a:pt x="84" y="2581"/>
                  </a:cubicBezTo>
                  <a:cubicBezTo>
                    <a:pt x="120" y="2772"/>
                    <a:pt x="227" y="2855"/>
                    <a:pt x="417" y="2855"/>
                  </a:cubicBezTo>
                  <a:cubicBezTo>
                    <a:pt x="631" y="2855"/>
                    <a:pt x="834" y="2879"/>
                    <a:pt x="1024" y="2879"/>
                  </a:cubicBezTo>
                  <a:cubicBezTo>
                    <a:pt x="2501" y="2855"/>
                    <a:pt x="3953" y="2724"/>
                    <a:pt x="5418" y="2712"/>
                  </a:cubicBezTo>
                  <a:lnTo>
                    <a:pt x="8109" y="2712"/>
                  </a:lnTo>
                  <a:cubicBezTo>
                    <a:pt x="8537" y="2712"/>
                    <a:pt x="8990" y="2665"/>
                    <a:pt x="9418" y="2593"/>
                  </a:cubicBezTo>
                  <a:cubicBezTo>
                    <a:pt x="9645" y="2546"/>
                    <a:pt x="9835" y="2462"/>
                    <a:pt x="9883" y="2200"/>
                  </a:cubicBezTo>
                  <a:cubicBezTo>
                    <a:pt x="10002" y="1653"/>
                    <a:pt x="10026" y="1105"/>
                    <a:pt x="10049" y="533"/>
                  </a:cubicBezTo>
                  <a:cubicBezTo>
                    <a:pt x="10049" y="236"/>
                    <a:pt x="9930" y="141"/>
                    <a:pt x="9633" y="93"/>
                  </a:cubicBezTo>
                  <a:cubicBezTo>
                    <a:pt x="9502" y="57"/>
                    <a:pt x="9359" y="57"/>
                    <a:pt x="9228" y="57"/>
                  </a:cubicBezTo>
                  <a:cubicBezTo>
                    <a:pt x="8287" y="45"/>
                    <a:pt x="7335" y="33"/>
                    <a:pt x="6406" y="21"/>
                  </a:cubicBezTo>
                  <a:cubicBezTo>
                    <a:pt x="6176" y="21"/>
                    <a:pt x="5946" y="0"/>
                    <a:pt x="5722"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54"/>
            <p:cNvSpPr/>
            <p:nvPr/>
          </p:nvSpPr>
          <p:spPr>
            <a:xfrm>
              <a:off x="1569839" y="3012773"/>
              <a:ext cx="461656" cy="165760"/>
            </a:xfrm>
            <a:custGeom>
              <a:avLst/>
              <a:gdLst/>
              <a:ahLst/>
              <a:cxnLst/>
              <a:rect l="l" t="t" r="r" b="b"/>
              <a:pathLst>
                <a:path w="10967" h="3938" extrusionOk="0">
                  <a:moveTo>
                    <a:pt x="6151" y="287"/>
                  </a:moveTo>
                  <a:cubicBezTo>
                    <a:pt x="6375" y="287"/>
                    <a:pt x="6605" y="308"/>
                    <a:pt x="6835" y="308"/>
                  </a:cubicBezTo>
                  <a:cubicBezTo>
                    <a:pt x="7764" y="320"/>
                    <a:pt x="8716" y="332"/>
                    <a:pt x="9657" y="344"/>
                  </a:cubicBezTo>
                  <a:cubicBezTo>
                    <a:pt x="9788" y="344"/>
                    <a:pt x="9919" y="368"/>
                    <a:pt x="10050" y="380"/>
                  </a:cubicBezTo>
                  <a:cubicBezTo>
                    <a:pt x="10347" y="428"/>
                    <a:pt x="10455" y="523"/>
                    <a:pt x="10455" y="820"/>
                  </a:cubicBezTo>
                  <a:cubicBezTo>
                    <a:pt x="10443" y="1380"/>
                    <a:pt x="10419" y="1940"/>
                    <a:pt x="10312" y="2487"/>
                  </a:cubicBezTo>
                  <a:cubicBezTo>
                    <a:pt x="10264" y="2749"/>
                    <a:pt x="10074" y="2833"/>
                    <a:pt x="9847" y="2880"/>
                  </a:cubicBezTo>
                  <a:cubicBezTo>
                    <a:pt x="9419" y="2952"/>
                    <a:pt x="8966" y="2999"/>
                    <a:pt x="8538" y="2999"/>
                  </a:cubicBezTo>
                  <a:lnTo>
                    <a:pt x="5847" y="2999"/>
                  </a:lnTo>
                  <a:cubicBezTo>
                    <a:pt x="4382" y="3011"/>
                    <a:pt x="2930" y="3142"/>
                    <a:pt x="1453" y="3166"/>
                  </a:cubicBezTo>
                  <a:cubicBezTo>
                    <a:pt x="1263" y="3166"/>
                    <a:pt x="1060" y="3142"/>
                    <a:pt x="846" y="3142"/>
                  </a:cubicBezTo>
                  <a:cubicBezTo>
                    <a:pt x="656" y="3142"/>
                    <a:pt x="549" y="3059"/>
                    <a:pt x="513" y="2868"/>
                  </a:cubicBezTo>
                  <a:cubicBezTo>
                    <a:pt x="429" y="2404"/>
                    <a:pt x="441" y="1928"/>
                    <a:pt x="465" y="1463"/>
                  </a:cubicBezTo>
                  <a:cubicBezTo>
                    <a:pt x="465" y="1344"/>
                    <a:pt x="489" y="1225"/>
                    <a:pt x="501" y="1106"/>
                  </a:cubicBezTo>
                  <a:cubicBezTo>
                    <a:pt x="525" y="797"/>
                    <a:pt x="703" y="642"/>
                    <a:pt x="1001" y="570"/>
                  </a:cubicBezTo>
                  <a:cubicBezTo>
                    <a:pt x="1251" y="511"/>
                    <a:pt x="1501" y="499"/>
                    <a:pt x="1751" y="499"/>
                  </a:cubicBezTo>
                  <a:cubicBezTo>
                    <a:pt x="2620" y="463"/>
                    <a:pt x="3477" y="451"/>
                    <a:pt x="4347" y="428"/>
                  </a:cubicBezTo>
                  <a:cubicBezTo>
                    <a:pt x="4835" y="404"/>
                    <a:pt x="5323" y="368"/>
                    <a:pt x="5823" y="308"/>
                  </a:cubicBezTo>
                  <a:cubicBezTo>
                    <a:pt x="5930" y="293"/>
                    <a:pt x="6040" y="287"/>
                    <a:pt x="6151" y="287"/>
                  </a:cubicBezTo>
                  <a:close/>
                  <a:moveTo>
                    <a:pt x="7095" y="1"/>
                  </a:moveTo>
                  <a:cubicBezTo>
                    <a:pt x="6741" y="1"/>
                    <a:pt x="6388" y="3"/>
                    <a:pt x="6037" y="11"/>
                  </a:cubicBezTo>
                  <a:cubicBezTo>
                    <a:pt x="4847" y="23"/>
                    <a:pt x="3644" y="35"/>
                    <a:pt x="2454" y="142"/>
                  </a:cubicBezTo>
                  <a:cubicBezTo>
                    <a:pt x="1894" y="189"/>
                    <a:pt x="1322" y="213"/>
                    <a:pt x="787" y="380"/>
                  </a:cubicBezTo>
                  <a:cubicBezTo>
                    <a:pt x="465" y="487"/>
                    <a:pt x="251" y="689"/>
                    <a:pt x="179" y="1035"/>
                  </a:cubicBezTo>
                  <a:cubicBezTo>
                    <a:pt x="1" y="1713"/>
                    <a:pt x="60" y="2416"/>
                    <a:pt x="191" y="3106"/>
                  </a:cubicBezTo>
                  <a:cubicBezTo>
                    <a:pt x="287" y="3559"/>
                    <a:pt x="608" y="3797"/>
                    <a:pt x="1060" y="3880"/>
                  </a:cubicBezTo>
                  <a:cubicBezTo>
                    <a:pt x="1310" y="3920"/>
                    <a:pt x="1562" y="3937"/>
                    <a:pt x="1817" y="3937"/>
                  </a:cubicBezTo>
                  <a:cubicBezTo>
                    <a:pt x="2024" y="3937"/>
                    <a:pt x="2233" y="3926"/>
                    <a:pt x="2442" y="3904"/>
                  </a:cubicBezTo>
                  <a:cubicBezTo>
                    <a:pt x="3503" y="3805"/>
                    <a:pt x="4573" y="3714"/>
                    <a:pt x="5589" y="3714"/>
                  </a:cubicBezTo>
                  <a:cubicBezTo>
                    <a:pt x="5793" y="3714"/>
                    <a:pt x="5994" y="3718"/>
                    <a:pt x="6192" y="3726"/>
                  </a:cubicBezTo>
                  <a:cubicBezTo>
                    <a:pt x="7228" y="3702"/>
                    <a:pt x="8180" y="3666"/>
                    <a:pt x="9133" y="3583"/>
                  </a:cubicBezTo>
                  <a:cubicBezTo>
                    <a:pt x="9538" y="3535"/>
                    <a:pt x="9919" y="3476"/>
                    <a:pt x="10312" y="3368"/>
                  </a:cubicBezTo>
                  <a:cubicBezTo>
                    <a:pt x="10562" y="3309"/>
                    <a:pt x="10728" y="3178"/>
                    <a:pt x="10776" y="2892"/>
                  </a:cubicBezTo>
                  <a:cubicBezTo>
                    <a:pt x="10847" y="2416"/>
                    <a:pt x="10919" y="1952"/>
                    <a:pt x="10955" y="1475"/>
                  </a:cubicBezTo>
                  <a:cubicBezTo>
                    <a:pt x="10966" y="1237"/>
                    <a:pt x="10955" y="987"/>
                    <a:pt x="10883" y="737"/>
                  </a:cubicBezTo>
                  <a:cubicBezTo>
                    <a:pt x="10776" y="380"/>
                    <a:pt x="10562" y="142"/>
                    <a:pt x="10181" y="94"/>
                  </a:cubicBezTo>
                  <a:cubicBezTo>
                    <a:pt x="9943" y="70"/>
                    <a:pt x="9704" y="23"/>
                    <a:pt x="9466" y="23"/>
                  </a:cubicBezTo>
                  <a:cubicBezTo>
                    <a:pt x="8678" y="15"/>
                    <a:pt x="7884" y="1"/>
                    <a:pt x="70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54"/>
            <p:cNvSpPr/>
            <p:nvPr/>
          </p:nvSpPr>
          <p:spPr>
            <a:xfrm>
              <a:off x="1707191" y="3175802"/>
              <a:ext cx="164928" cy="160457"/>
            </a:xfrm>
            <a:custGeom>
              <a:avLst/>
              <a:gdLst/>
              <a:ahLst/>
              <a:cxnLst/>
              <a:rect l="l" t="t" r="r" b="b"/>
              <a:pathLst>
                <a:path w="3918" h="3812" extrusionOk="0">
                  <a:moveTo>
                    <a:pt x="1744" y="281"/>
                  </a:moveTo>
                  <a:cubicBezTo>
                    <a:pt x="1750" y="281"/>
                    <a:pt x="1756" y="281"/>
                    <a:pt x="1762" y="281"/>
                  </a:cubicBezTo>
                  <a:cubicBezTo>
                    <a:pt x="2691" y="305"/>
                    <a:pt x="3405" y="924"/>
                    <a:pt x="3405" y="1746"/>
                  </a:cubicBezTo>
                  <a:cubicBezTo>
                    <a:pt x="3405" y="2584"/>
                    <a:pt x="2703" y="3282"/>
                    <a:pt x="1867" y="3282"/>
                  </a:cubicBezTo>
                  <a:cubicBezTo>
                    <a:pt x="1860" y="3282"/>
                    <a:pt x="1853" y="3282"/>
                    <a:pt x="1846" y="3282"/>
                  </a:cubicBezTo>
                  <a:cubicBezTo>
                    <a:pt x="976" y="3282"/>
                    <a:pt x="322" y="2651"/>
                    <a:pt x="322" y="1829"/>
                  </a:cubicBezTo>
                  <a:cubicBezTo>
                    <a:pt x="298" y="932"/>
                    <a:pt x="1081" y="281"/>
                    <a:pt x="1744" y="281"/>
                  </a:cubicBezTo>
                  <a:close/>
                  <a:moveTo>
                    <a:pt x="2107" y="0"/>
                  </a:moveTo>
                  <a:cubicBezTo>
                    <a:pt x="1832" y="0"/>
                    <a:pt x="1553" y="54"/>
                    <a:pt x="1274" y="138"/>
                  </a:cubicBezTo>
                  <a:cubicBezTo>
                    <a:pt x="512" y="365"/>
                    <a:pt x="0" y="1174"/>
                    <a:pt x="72" y="1948"/>
                  </a:cubicBezTo>
                  <a:cubicBezTo>
                    <a:pt x="119" y="2365"/>
                    <a:pt x="298" y="2722"/>
                    <a:pt x="512" y="3055"/>
                  </a:cubicBezTo>
                  <a:cubicBezTo>
                    <a:pt x="865" y="3533"/>
                    <a:pt x="1318" y="3812"/>
                    <a:pt x="1894" y="3812"/>
                  </a:cubicBezTo>
                  <a:cubicBezTo>
                    <a:pt x="1979" y="3812"/>
                    <a:pt x="2066" y="3806"/>
                    <a:pt x="2155" y="3794"/>
                  </a:cubicBezTo>
                  <a:cubicBezTo>
                    <a:pt x="3120" y="3663"/>
                    <a:pt x="3917" y="2662"/>
                    <a:pt x="3905" y="1412"/>
                  </a:cubicBezTo>
                  <a:cubicBezTo>
                    <a:pt x="3893" y="1055"/>
                    <a:pt x="3608" y="615"/>
                    <a:pt x="3120" y="305"/>
                  </a:cubicBezTo>
                  <a:cubicBezTo>
                    <a:pt x="2794" y="86"/>
                    <a:pt x="2454"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54"/>
            <p:cNvSpPr/>
            <p:nvPr/>
          </p:nvSpPr>
          <p:spPr>
            <a:xfrm>
              <a:off x="1695152" y="2838295"/>
              <a:ext cx="172463" cy="161972"/>
            </a:xfrm>
            <a:custGeom>
              <a:avLst/>
              <a:gdLst/>
              <a:ahLst/>
              <a:cxnLst/>
              <a:rect l="l" t="t" r="r" b="b"/>
              <a:pathLst>
                <a:path w="4097" h="3848" extrusionOk="0">
                  <a:moveTo>
                    <a:pt x="1827" y="321"/>
                  </a:moveTo>
                  <a:cubicBezTo>
                    <a:pt x="2038" y="321"/>
                    <a:pt x="2249" y="373"/>
                    <a:pt x="2453" y="465"/>
                  </a:cubicBezTo>
                  <a:cubicBezTo>
                    <a:pt x="2989" y="703"/>
                    <a:pt x="3382" y="1334"/>
                    <a:pt x="3382" y="1917"/>
                  </a:cubicBezTo>
                  <a:cubicBezTo>
                    <a:pt x="3382" y="2727"/>
                    <a:pt x="2798" y="3334"/>
                    <a:pt x="1965" y="3394"/>
                  </a:cubicBezTo>
                  <a:cubicBezTo>
                    <a:pt x="1925" y="3397"/>
                    <a:pt x="1886" y="3399"/>
                    <a:pt x="1847" y="3399"/>
                  </a:cubicBezTo>
                  <a:cubicBezTo>
                    <a:pt x="1146" y="3399"/>
                    <a:pt x="541" y="2903"/>
                    <a:pt x="417" y="2215"/>
                  </a:cubicBezTo>
                  <a:cubicBezTo>
                    <a:pt x="310" y="1596"/>
                    <a:pt x="727" y="715"/>
                    <a:pt x="1322" y="429"/>
                  </a:cubicBezTo>
                  <a:cubicBezTo>
                    <a:pt x="1487" y="355"/>
                    <a:pt x="1657" y="321"/>
                    <a:pt x="1827" y="321"/>
                  </a:cubicBezTo>
                  <a:close/>
                  <a:moveTo>
                    <a:pt x="2049" y="0"/>
                  </a:moveTo>
                  <a:cubicBezTo>
                    <a:pt x="1796" y="0"/>
                    <a:pt x="1538" y="59"/>
                    <a:pt x="1274" y="191"/>
                  </a:cubicBezTo>
                  <a:cubicBezTo>
                    <a:pt x="703" y="477"/>
                    <a:pt x="334" y="965"/>
                    <a:pt x="167" y="1596"/>
                  </a:cubicBezTo>
                  <a:cubicBezTo>
                    <a:pt x="0" y="2203"/>
                    <a:pt x="84" y="2787"/>
                    <a:pt x="560" y="3227"/>
                  </a:cubicBezTo>
                  <a:cubicBezTo>
                    <a:pt x="992" y="3609"/>
                    <a:pt x="1476" y="3847"/>
                    <a:pt x="2032" y="3847"/>
                  </a:cubicBezTo>
                  <a:cubicBezTo>
                    <a:pt x="2134" y="3847"/>
                    <a:pt x="2239" y="3839"/>
                    <a:pt x="2346" y="3822"/>
                  </a:cubicBezTo>
                  <a:cubicBezTo>
                    <a:pt x="3167" y="3691"/>
                    <a:pt x="4096" y="2941"/>
                    <a:pt x="4049" y="2013"/>
                  </a:cubicBezTo>
                  <a:cubicBezTo>
                    <a:pt x="4049" y="1275"/>
                    <a:pt x="3775" y="763"/>
                    <a:pt x="3227" y="405"/>
                  </a:cubicBezTo>
                  <a:cubicBezTo>
                    <a:pt x="2852" y="155"/>
                    <a:pt x="2458" y="0"/>
                    <a:pt x="2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54"/>
            <p:cNvSpPr/>
            <p:nvPr/>
          </p:nvSpPr>
          <p:spPr>
            <a:xfrm>
              <a:off x="1719692" y="3187630"/>
              <a:ext cx="130873" cy="125814"/>
            </a:xfrm>
            <a:custGeom>
              <a:avLst/>
              <a:gdLst/>
              <a:ahLst/>
              <a:cxnLst/>
              <a:rect l="l" t="t" r="r" b="b"/>
              <a:pathLst>
                <a:path w="3109" h="2989" extrusionOk="0">
                  <a:moveTo>
                    <a:pt x="1465" y="0"/>
                  </a:moveTo>
                  <a:cubicBezTo>
                    <a:pt x="810" y="0"/>
                    <a:pt x="1" y="655"/>
                    <a:pt x="25" y="1548"/>
                  </a:cubicBezTo>
                  <a:cubicBezTo>
                    <a:pt x="25" y="2370"/>
                    <a:pt x="679" y="2989"/>
                    <a:pt x="1549" y="2989"/>
                  </a:cubicBezTo>
                  <a:cubicBezTo>
                    <a:pt x="2394" y="2989"/>
                    <a:pt x="3108" y="2298"/>
                    <a:pt x="3108" y="1465"/>
                  </a:cubicBezTo>
                  <a:cubicBezTo>
                    <a:pt x="3108" y="643"/>
                    <a:pt x="2394" y="24"/>
                    <a:pt x="1465"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4"/>
            <p:cNvSpPr/>
            <p:nvPr/>
          </p:nvSpPr>
          <p:spPr>
            <a:xfrm>
              <a:off x="1707696" y="2851681"/>
              <a:ext cx="129821" cy="129687"/>
            </a:xfrm>
            <a:custGeom>
              <a:avLst/>
              <a:gdLst/>
              <a:ahLst/>
              <a:cxnLst/>
              <a:rect l="l" t="t" r="r" b="b"/>
              <a:pathLst>
                <a:path w="3084" h="3081" extrusionOk="0">
                  <a:moveTo>
                    <a:pt x="1516" y="1"/>
                  </a:moveTo>
                  <a:cubicBezTo>
                    <a:pt x="1350" y="1"/>
                    <a:pt x="1185" y="32"/>
                    <a:pt x="1024" y="99"/>
                  </a:cubicBezTo>
                  <a:cubicBezTo>
                    <a:pt x="429" y="361"/>
                    <a:pt x="0" y="1242"/>
                    <a:pt x="119" y="1897"/>
                  </a:cubicBezTo>
                  <a:cubicBezTo>
                    <a:pt x="243" y="2585"/>
                    <a:pt x="848" y="3081"/>
                    <a:pt x="1549" y="3081"/>
                  </a:cubicBezTo>
                  <a:cubicBezTo>
                    <a:pt x="1588" y="3081"/>
                    <a:pt x="1627" y="3079"/>
                    <a:pt x="1667" y="3076"/>
                  </a:cubicBezTo>
                  <a:cubicBezTo>
                    <a:pt x="2500" y="3016"/>
                    <a:pt x="3084" y="2409"/>
                    <a:pt x="3084" y="1599"/>
                  </a:cubicBezTo>
                  <a:cubicBezTo>
                    <a:pt x="3084" y="1016"/>
                    <a:pt x="2691" y="385"/>
                    <a:pt x="2155" y="147"/>
                  </a:cubicBezTo>
                  <a:cubicBezTo>
                    <a:pt x="1947" y="53"/>
                    <a:pt x="1731" y="1"/>
                    <a:pt x="1516"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4"/>
            <p:cNvSpPr/>
            <p:nvPr/>
          </p:nvSpPr>
          <p:spPr>
            <a:xfrm>
              <a:off x="1621993" y="3048469"/>
              <a:ext cx="156383" cy="31106"/>
            </a:xfrm>
            <a:custGeom>
              <a:avLst/>
              <a:gdLst/>
              <a:ahLst/>
              <a:cxnLst/>
              <a:rect l="l" t="t" r="r" b="b"/>
              <a:pathLst>
                <a:path w="3715" h="739" extrusionOk="0">
                  <a:moveTo>
                    <a:pt x="1664" y="0"/>
                  </a:moveTo>
                  <a:cubicBezTo>
                    <a:pt x="1352" y="0"/>
                    <a:pt x="1040" y="8"/>
                    <a:pt x="726" y="20"/>
                  </a:cubicBezTo>
                  <a:cubicBezTo>
                    <a:pt x="548" y="32"/>
                    <a:pt x="369" y="68"/>
                    <a:pt x="202" y="139"/>
                  </a:cubicBezTo>
                  <a:cubicBezTo>
                    <a:pt x="83" y="199"/>
                    <a:pt x="0" y="282"/>
                    <a:pt x="12" y="425"/>
                  </a:cubicBezTo>
                  <a:cubicBezTo>
                    <a:pt x="24" y="556"/>
                    <a:pt x="119" y="627"/>
                    <a:pt x="238" y="675"/>
                  </a:cubicBezTo>
                  <a:cubicBezTo>
                    <a:pt x="349" y="721"/>
                    <a:pt x="467" y="739"/>
                    <a:pt x="581" y="739"/>
                  </a:cubicBezTo>
                  <a:cubicBezTo>
                    <a:pt x="614" y="739"/>
                    <a:pt x="647" y="737"/>
                    <a:pt x="679" y="734"/>
                  </a:cubicBezTo>
                  <a:cubicBezTo>
                    <a:pt x="1524" y="687"/>
                    <a:pt x="2381" y="615"/>
                    <a:pt x="3215" y="425"/>
                  </a:cubicBezTo>
                  <a:cubicBezTo>
                    <a:pt x="3370" y="389"/>
                    <a:pt x="3548" y="342"/>
                    <a:pt x="3715" y="234"/>
                  </a:cubicBezTo>
                  <a:cubicBezTo>
                    <a:pt x="3608" y="151"/>
                    <a:pt x="3608" y="151"/>
                    <a:pt x="3536" y="127"/>
                  </a:cubicBezTo>
                  <a:cubicBezTo>
                    <a:pt x="2909" y="32"/>
                    <a:pt x="2287" y="0"/>
                    <a:pt x="1664"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54"/>
            <p:cNvSpPr/>
            <p:nvPr/>
          </p:nvSpPr>
          <p:spPr>
            <a:xfrm>
              <a:off x="1723733" y="2879715"/>
              <a:ext cx="33592" cy="37715"/>
            </a:xfrm>
            <a:custGeom>
              <a:avLst/>
              <a:gdLst/>
              <a:ahLst/>
              <a:cxnLst/>
              <a:rect l="l" t="t" r="r" b="b"/>
              <a:pathLst>
                <a:path w="798" h="896" extrusionOk="0">
                  <a:moveTo>
                    <a:pt x="664" y="1"/>
                  </a:moveTo>
                  <a:cubicBezTo>
                    <a:pt x="381" y="1"/>
                    <a:pt x="20" y="310"/>
                    <a:pt x="0" y="636"/>
                  </a:cubicBezTo>
                  <a:cubicBezTo>
                    <a:pt x="12" y="743"/>
                    <a:pt x="60" y="826"/>
                    <a:pt x="179" y="874"/>
                  </a:cubicBezTo>
                  <a:cubicBezTo>
                    <a:pt x="215" y="888"/>
                    <a:pt x="250" y="895"/>
                    <a:pt x="284" y="895"/>
                  </a:cubicBezTo>
                  <a:cubicBezTo>
                    <a:pt x="360" y="895"/>
                    <a:pt x="427" y="860"/>
                    <a:pt x="476" y="802"/>
                  </a:cubicBezTo>
                  <a:cubicBezTo>
                    <a:pt x="679" y="576"/>
                    <a:pt x="774" y="326"/>
                    <a:pt x="798" y="29"/>
                  </a:cubicBezTo>
                  <a:cubicBezTo>
                    <a:pt x="757" y="10"/>
                    <a:pt x="711" y="1"/>
                    <a:pt x="664"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54"/>
            <p:cNvSpPr/>
            <p:nvPr/>
          </p:nvSpPr>
          <p:spPr>
            <a:xfrm>
              <a:off x="1740739" y="3218653"/>
              <a:ext cx="33129" cy="37083"/>
            </a:xfrm>
            <a:custGeom>
              <a:avLst/>
              <a:gdLst/>
              <a:ahLst/>
              <a:cxnLst/>
              <a:rect l="l" t="t" r="r" b="b"/>
              <a:pathLst>
                <a:path w="787" h="881" extrusionOk="0">
                  <a:moveTo>
                    <a:pt x="699" y="0"/>
                  </a:moveTo>
                  <a:cubicBezTo>
                    <a:pt x="394" y="0"/>
                    <a:pt x="12" y="367"/>
                    <a:pt x="1" y="632"/>
                  </a:cubicBezTo>
                  <a:cubicBezTo>
                    <a:pt x="1" y="783"/>
                    <a:pt x="104" y="881"/>
                    <a:pt x="230" y="881"/>
                  </a:cubicBezTo>
                  <a:cubicBezTo>
                    <a:pt x="264" y="881"/>
                    <a:pt x="299" y="874"/>
                    <a:pt x="334" y="859"/>
                  </a:cubicBezTo>
                  <a:cubicBezTo>
                    <a:pt x="537" y="751"/>
                    <a:pt x="787" y="240"/>
                    <a:pt x="727" y="1"/>
                  </a:cubicBezTo>
                  <a:cubicBezTo>
                    <a:pt x="718" y="1"/>
                    <a:pt x="708" y="0"/>
                    <a:pt x="699"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54"/>
            <p:cNvSpPr/>
            <p:nvPr/>
          </p:nvSpPr>
          <p:spPr>
            <a:xfrm>
              <a:off x="1805900" y="3049690"/>
              <a:ext cx="35612" cy="16753"/>
            </a:xfrm>
            <a:custGeom>
              <a:avLst/>
              <a:gdLst/>
              <a:ahLst/>
              <a:cxnLst/>
              <a:rect l="l" t="t" r="r" b="b"/>
              <a:pathLst>
                <a:path w="846" h="398" extrusionOk="0">
                  <a:moveTo>
                    <a:pt x="286" y="1"/>
                  </a:moveTo>
                  <a:cubicBezTo>
                    <a:pt x="262" y="1"/>
                    <a:pt x="239" y="2"/>
                    <a:pt x="215" y="3"/>
                  </a:cubicBezTo>
                  <a:cubicBezTo>
                    <a:pt x="96" y="3"/>
                    <a:pt x="1" y="63"/>
                    <a:pt x="1" y="205"/>
                  </a:cubicBezTo>
                  <a:cubicBezTo>
                    <a:pt x="1" y="336"/>
                    <a:pt x="84" y="384"/>
                    <a:pt x="215" y="396"/>
                  </a:cubicBezTo>
                  <a:cubicBezTo>
                    <a:pt x="228" y="397"/>
                    <a:pt x="242" y="397"/>
                    <a:pt x="255" y="397"/>
                  </a:cubicBezTo>
                  <a:cubicBezTo>
                    <a:pt x="455" y="397"/>
                    <a:pt x="645" y="315"/>
                    <a:pt x="846" y="170"/>
                  </a:cubicBezTo>
                  <a:cubicBezTo>
                    <a:pt x="657" y="43"/>
                    <a:pt x="467" y="1"/>
                    <a:pt x="286"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54"/>
            <p:cNvSpPr/>
            <p:nvPr/>
          </p:nvSpPr>
          <p:spPr>
            <a:xfrm>
              <a:off x="1600441" y="3005786"/>
              <a:ext cx="423013" cy="121226"/>
            </a:xfrm>
            <a:custGeom>
              <a:avLst/>
              <a:gdLst/>
              <a:ahLst/>
              <a:cxnLst/>
              <a:rect l="l" t="t" r="r" b="b"/>
              <a:pathLst>
                <a:path w="10049" h="2880" extrusionOk="0">
                  <a:moveTo>
                    <a:pt x="5722" y="1"/>
                  </a:moveTo>
                  <a:cubicBezTo>
                    <a:pt x="5611" y="1"/>
                    <a:pt x="5501" y="6"/>
                    <a:pt x="5394" y="22"/>
                  </a:cubicBezTo>
                  <a:cubicBezTo>
                    <a:pt x="4894" y="82"/>
                    <a:pt x="4405" y="129"/>
                    <a:pt x="3917" y="141"/>
                  </a:cubicBezTo>
                  <a:cubicBezTo>
                    <a:pt x="3048" y="177"/>
                    <a:pt x="2191" y="189"/>
                    <a:pt x="1322" y="213"/>
                  </a:cubicBezTo>
                  <a:cubicBezTo>
                    <a:pt x="1072" y="213"/>
                    <a:pt x="822" y="236"/>
                    <a:pt x="572" y="296"/>
                  </a:cubicBezTo>
                  <a:cubicBezTo>
                    <a:pt x="274" y="367"/>
                    <a:pt x="95" y="510"/>
                    <a:pt x="72" y="832"/>
                  </a:cubicBezTo>
                  <a:cubicBezTo>
                    <a:pt x="60" y="951"/>
                    <a:pt x="36" y="1070"/>
                    <a:pt x="36" y="1189"/>
                  </a:cubicBezTo>
                  <a:cubicBezTo>
                    <a:pt x="12" y="1641"/>
                    <a:pt x="0" y="2118"/>
                    <a:pt x="83" y="2582"/>
                  </a:cubicBezTo>
                  <a:cubicBezTo>
                    <a:pt x="119" y="2772"/>
                    <a:pt x="226" y="2868"/>
                    <a:pt x="417" y="2868"/>
                  </a:cubicBezTo>
                  <a:cubicBezTo>
                    <a:pt x="631" y="2868"/>
                    <a:pt x="834" y="2880"/>
                    <a:pt x="1024" y="2880"/>
                  </a:cubicBezTo>
                  <a:cubicBezTo>
                    <a:pt x="2500" y="2868"/>
                    <a:pt x="3953" y="2737"/>
                    <a:pt x="5417" y="2713"/>
                  </a:cubicBezTo>
                  <a:lnTo>
                    <a:pt x="8108" y="2713"/>
                  </a:lnTo>
                  <a:cubicBezTo>
                    <a:pt x="8537" y="2713"/>
                    <a:pt x="8989" y="2677"/>
                    <a:pt x="9418" y="2594"/>
                  </a:cubicBezTo>
                  <a:cubicBezTo>
                    <a:pt x="9644" y="2558"/>
                    <a:pt x="9835" y="2463"/>
                    <a:pt x="9882" y="2213"/>
                  </a:cubicBezTo>
                  <a:cubicBezTo>
                    <a:pt x="10001" y="1665"/>
                    <a:pt x="10025" y="1106"/>
                    <a:pt x="10049" y="546"/>
                  </a:cubicBezTo>
                  <a:cubicBezTo>
                    <a:pt x="10049" y="248"/>
                    <a:pt x="9930" y="141"/>
                    <a:pt x="9632" y="93"/>
                  </a:cubicBezTo>
                  <a:cubicBezTo>
                    <a:pt x="9501" y="70"/>
                    <a:pt x="9358" y="70"/>
                    <a:pt x="9227" y="70"/>
                  </a:cubicBezTo>
                  <a:cubicBezTo>
                    <a:pt x="8287" y="58"/>
                    <a:pt x="7334" y="34"/>
                    <a:pt x="6406" y="22"/>
                  </a:cubicBezTo>
                  <a:cubicBezTo>
                    <a:pt x="6175" y="22"/>
                    <a:pt x="5945" y="1"/>
                    <a:pt x="57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54"/>
            <p:cNvSpPr/>
            <p:nvPr/>
          </p:nvSpPr>
          <p:spPr>
            <a:xfrm>
              <a:off x="1582383" y="2993958"/>
              <a:ext cx="461656" cy="165634"/>
            </a:xfrm>
            <a:custGeom>
              <a:avLst/>
              <a:gdLst/>
              <a:ahLst/>
              <a:cxnLst/>
              <a:rect l="l" t="t" r="r" b="b"/>
              <a:pathLst>
                <a:path w="10967" h="3935" extrusionOk="0">
                  <a:moveTo>
                    <a:pt x="6151" y="282"/>
                  </a:moveTo>
                  <a:cubicBezTo>
                    <a:pt x="6374" y="282"/>
                    <a:pt x="6604" y="303"/>
                    <a:pt x="6835" y="303"/>
                  </a:cubicBezTo>
                  <a:cubicBezTo>
                    <a:pt x="7763" y="315"/>
                    <a:pt x="8716" y="339"/>
                    <a:pt x="9656" y="351"/>
                  </a:cubicBezTo>
                  <a:cubicBezTo>
                    <a:pt x="9787" y="351"/>
                    <a:pt x="9918" y="363"/>
                    <a:pt x="10049" y="374"/>
                  </a:cubicBezTo>
                  <a:cubicBezTo>
                    <a:pt x="10347" y="422"/>
                    <a:pt x="10454" y="529"/>
                    <a:pt x="10454" y="827"/>
                  </a:cubicBezTo>
                  <a:cubicBezTo>
                    <a:pt x="10442" y="1375"/>
                    <a:pt x="10418" y="1946"/>
                    <a:pt x="10311" y="2494"/>
                  </a:cubicBezTo>
                  <a:cubicBezTo>
                    <a:pt x="10264" y="2744"/>
                    <a:pt x="10073" y="2827"/>
                    <a:pt x="9847" y="2875"/>
                  </a:cubicBezTo>
                  <a:cubicBezTo>
                    <a:pt x="9418" y="2958"/>
                    <a:pt x="8966" y="2994"/>
                    <a:pt x="8537" y="2994"/>
                  </a:cubicBezTo>
                  <a:lnTo>
                    <a:pt x="5846" y="2994"/>
                  </a:lnTo>
                  <a:cubicBezTo>
                    <a:pt x="4382" y="3018"/>
                    <a:pt x="2929" y="3149"/>
                    <a:pt x="1453" y="3161"/>
                  </a:cubicBezTo>
                  <a:cubicBezTo>
                    <a:pt x="1263" y="3161"/>
                    <a:pt x="1060" y="3149"/>
                    <a:pt x="846" y="3149"/>
                  </a:cubicBezTo>
                  <a:cubicBezTo>
                    <a:pt x="655" y="3149"/>
                    <a:pt x="548" y="3053"/>
                    <a:pt x="512" y="2863"/>
                  </a:cubicBezTo>
                  <a:cubicBezTo>
                    <a:pt x="429" y="2399"/>
                    <a:pt x="441" y="1922"/>
                    <a:pt x="465" y="1470"/>
                  </a:cubicBezTo>
                  <a:cubicBezTo>
                    <a:pt x="465" y="1351"/>
                    <a:pt x="489" y="1232"/>
                    <a:pt x="501" y="1113"/>
                  </a:cubicBezTo>
                  <a:cubicBezTo>
                    <a:pt x="524" y="791"/>
                    <a:pt x="703" y="648"/>
                    <a:pt x="1001" y="577"/>
                  </a:cubicBezTo>
                  <a:cubicBezTo>
                    <a:pt x="1251" y="517"/>
                    <a:pt x="1501" y="494"/>
                    <a:pt x="1751" y="494"/>
                  </a:cubicBezTo>
                  <a:cubicBezTo>
                    <a:pt x="2620" y="470"/>
                    <a:pt x="3477" y="458"/>
                    <a:pt x="4346" y="422"/>
                  </a:cubicBezTo>
                  <a:cubicBezTo>
                    <a:pt x="4834" y="410"/>
                    <a:pt x="5323" y="363"/>
                    <a:pt x="5823" y="303"/>
                  </a:cubicBezTo>
                  <a:cubicBezTo>
                    <a:pt x="5930" y="287"/>
                    <a:pt x="6040" y="282"/>
                    <a:pt x="6151" y="282"/>
                  </a:cubicBezTo>
                  <a:close/>
                  <a:moveTo>
                    <a:pt x="7036" y="0"/>
                  </a:moveTo>
                  <a:cubicBezTo>
                    <a:pt x="6702" y="0"/>
                    <a:pt x="6368" y="2"/>
                    <a:pt x="6037" y="5"/>
                  </a:cubicBezTo>
                  <a:cubicBezTo>
                    <a:pt x="4846" y="17"/>
                    <a:pt x="3644" y="41"/>
                    <a:pt x="2453" y="136"/>
                  </a:cubicBezTo>
                  <a:cubicBezTo>
                    <a:pt x="1894" y="184"/>
                    <a:pt x="1322" y="220"/>
                    <a:pt x="786" y="374"/>
                  </a:cubicBezTo>
                  <a:cubicBezTo>
                    <a:pt x="465" y="482"/>
                    <a:pt x="251" y="696"/>
                    <a:pt x="179" y="1029"/>
                  </a:cubicBezTo>
                  <a:cubicBezTo>
                    <a:pt x="0" y="1720"/>
                    <a:pt x="60" y="2422"/>
                    <a:pt x="191" y="3101"/>
                  </a:cubicBezTo>
                  <a:cubicBezTo>
                    <a:pt x="286" y="3565"/>
                    <a:pt x="608" y="3803"/>
                    <a:pt x="1060" y="3875"/>
                  </a:cubicBezTo>
                  <a:cubicBezTo>
                    <a:pt x="1325" y="3917"/>
                    <a:pt x="1594" y="3934"/>
                    <a:pt x="1865" y="3934"/>
                  </a:cubicBezTo>
                  <a:cubicBezTo>
                    <a:pt x="2057" y="3934"/>
                    <a:pt x="2249" y="3925"/>
                    <a:pt x="2441" y="3911"/>
                  </a:cubicBezTo>
                  <a:cubicBezTo>
                    <a:pt x="3503" y="3811"/>
                    <a:pt x="4573" y="3720"/>
                    <a:pt x="5589" y="3720"/>
                  </a:cubicBezTo>
                  <a:cubicBezTo>
                    <a:pt x="5792" y="3720"/>
                    <a:pt x="5993" y="3724"/>
                    <a:pt x="6192" y="3732"/>
                  </a:cubicBezTo>
                  <a:cubicBezTo>
                    <a:pt x="7228" y="3696"/>
                    <a:pt x="8180" y="3673"/>
                    <a:pt x="9133" y="3577"/>
                  </a:cubicBezTo>
                  <a:cubicBezTo>
                    <a:pt x="9537" y="3530"/>
                    <a:pt x="9918" y="3470"/>
                    <a:pt x="10311" y="3375"/>
                  </a:cubicBezTo>
                  <a:cubicBezTo>
                    <a:pt x="10561" y="3315"/>
                    <a:pt x="10728" y="3172"/>
                    <a:pt x="10776" y="2899"/>
                  </a:cubicBezTo>
                  <a:cubicBezTo>
                    <a:pt x="10847" y="2422"/>
                    <a:pt x="10919" y="1958"/>
                    <a:pt x="10954" y="1482"/>
                  </a:cubicBezTo>
                  <a:cubicBezTo>
                    <a:pt x="10966" y="1244"/>
                    <a:pt x="10954" y="982"/>
                    <a:pt x="10883" y="732"/>
                  </a:cubicBezTo>
                  <a:cubicBezTo>
                    <a:pt x="10776" y="374"/>
                    <a:pt x="10561" y="136"/>
                    <a:pt x="10180" y="101"/>
                  </a:cubicBezTo>
                  <a:cubicBezTo>
                    <a:pt x="9942" y="65"/>
                    <a:pt x="9704" y="17"/>
                    <a:pt x="9466" y="17"/>
                  </a:cubicBezTo>
                  <a:cubicBezTo>
                    <a:pt x="8658" y="9"/>
                    <a:pt x="7844" y="0"/>
                    <a:pt x="7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54"/>
            <p:cNvSpPr/>
            <p:nvPr/>
          </p:nvSpPr>
          <p:spPr>
            <a:xfrm>
              <a:off x="1719692" y="3156902"/>
              <a:ext cx="164928" cy="160667"/>
            </a:xfrm>
            <a:custGeom>
              <a:avLst/>
              <a:gdLst/>
              <a:ahLst/>
              <a:cxnLst/>
              <a:rect l="l" t="t" r="r" b="b"/>
              <a:pathLst>
                <a:path w="3918" h="3817" extrusionOk="0">
                  <a:moveTo>
                    <a:pt x="1745" y="290"/>
                  </a:moveTo>
                  <a:cubicBezTo>
                    <a:pt x="1751" y="290"/>
                    <a:pt x="1757" y="290"/>
                    <a:pt x="1763" y="290"/>
                  </a:cubicBezTo>
                  <a:cubicBezTo>
                    <a:pt x="2692" y="302"/>
                    <a:pt x="3406" y="933"/>
                    <a:pt x="3406" y="1742"/>
                  </a:cubicBezTo>
                  <a:cubicBezTo>
                    <a:pt x="3406" y="2592"/>
                    <a:pt x="2704" y="3278"/>
                    <a:pt x="1868" y="3278"/>
                  </a:cubicBezTo>
                  <a:cubicBezTo>
                    <a:pt x="1861" y="3278"/>
                    <a:pt x="1853" y="3278"/>
                    <a:pt x="1846" y="3278"/>
                  </a:cubicBezTo>
                  <a:cubicBezTo>
                    <a:pt x="977" y="3278"/>
                    <a:pt x="322" y="2659"/>
                    <a:pt x="322" y="1837"/>
                  </a:cubicBezTo>
                  <a:cubicBezTo>
                    <a:pt x="299" y="941"/>
                    <a:pt x="1082" y="290"/>
                    <a:pt x="1745" y="290"/>
                  </a:cubicBezTo>
                  <a:close/>
                  <a:moveTo>
                    <a:pt x="2096" y="1"/>
                  </a:moveTo>
                  <a:cubicBezTo>
                    <a:pt x="1825" y="1"/>
                    <a:pt x="1550" y="52"/>
                    <a:pt x="1275" y="135"/>
                  </a:cubicBezTo>
                  <a:cubicBezTo>
                    <a:pt x="513" y="361"/>
                    <a:pt x="1" y="1183"/>
                    <a:pt x="72" y="1957"/>
                  </a:cubicBezTo>
                  <a:cubicBezTo>
                    <a:pt x="120" y="2373"/>
                    <a:pt x="298" y="2730"/>
                    <a:pt x="513" y="3052"/>
                  </a:cubicBezTo>
                  <a:cubicBezTo>
                    <a:pt x="870" y="3545"/>
                    <a:pt x="1329" y="3817"/>
                    <a:pt x="1914" y="3817"/>
                  </a:cubicBezTo>
                  <a:cubicBezTo>
                    <a:pt x="1992" y="3817"/>
                    <a:pt x="2073" y="3812"/>
                    <a:pt x="2156" y="3802"/>
                  </a:cubicBezTo>
                  <a:cubicBezTo>
                    <a:pt x="3120" y="3671"/>
                    <a:pt x="3918" y="2671"/>
                    <a:pt x="3906" y="1421"/>
                  </a:cubicBezTo>
                  <a:cubicBezTo>
                    <a:pt x="3894" y="1064"/>
                    <a:pt x="3608" y="611"/>
                    <a:pt x="3120" y="302"/>
                  </a:cubicBezTo>
                  <a:cubicBezTo>
                    <a:pt x="2791" y="87"/>
                    <a:pt x="2447" y="1"/>
                    <a:pt x="20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54"/>
            <p:cNvSpPr/>
            <p:nvPr/>
          </p:nvSpPr>
          <p:spPr>
            <a:xfrm>
              <a:off x="1707696" y="2819564"/>
              <a:ext cx="172421" cy="161972"/>
            </a:xfrm>
            <a:custGeom>
              <a:avLst/>
              <a:gdLst/>
              <a:ahLst/>
              <a:cxnLst/>
              <a:rect l="l" t="t" r="r" b="b"/>
              <a:pathLst>
                <a:path w="4096" h="3848" extrusionOk="0">
                  <a:moveTo>
                    <a:pt x="1847" y="320"/>
                  </a:moveTo>
                  <a:cubicBezTo>
                    <a:pt x="2051" y="320"/>
                    <a:pt x="2255" y="368"/>
                    <a:pt x="2453" y="457"/>
                  </a:cubicBezTo>
                  <a:cubicBezTo>
                    <a:pt x="2989" y="696"/>
                    <a:pt x="3381" y="1339"/>
                    <a:pt x="3381" y="1922"/>
                  </a:cubicBezTo>
                  <a:cubicBezTo>
                    <a:pt x="3381" y="2720"/>
                    <a:pt x="2798" y="3327"/>
                    <a:pt x="1965" y="3386"/>
                  </a:cubicBezTo>
                  <a:cubicBezTo>
                    <a:pt x="1924" y="3390"/>
                    <a:pt x="1884" y="3391"/>
                    <a:pt x="1844" y="3391"/>
                  </a:cubicBezTo>
                  <a:cubicBezTo>
                    <a:pt x="1144" y="3391"/>
                    <a:pt x="541" y="2907"/>
                    <a:pt x="417" y="2220"/>
                  </a:cubicBezTo>
                  <a:cubicBezTo>
                    <a:pt x="310" y="1589"/>
                    <a:pt x="726" y="708"/>
                    <a:pt x="1322" y="434"/>
                  </a:cubicBezTo>
                  <a:cubicBezTo>
                    <a:pt x="1493" y="356"/>
                    <a:pt x="1670" y="320"/>
                    <a:pt x="1847" y="320"/>
                  </a:cubicBezTo>
                  <a:close/>
                  <a:moveTo>
                    <a:pt x="2062" y="1"/>
                  </a:moveTo>
                  <a:cubicBezTo>
                    <a:pt x="1805" y="1"/>
                    <a:pt x="1542" y="61"/>
                    <a:pt x="1274" y="196"/>
                  </a:cubicBezTo>
                  <a:cubicBezTo>
                    <a:pt x="703" y="469"/>
                    <a:pt x="345" y="969"/>
                    <a:pt x="167" y="1589"/>
                  </a:cubicBezTo>
                  <a:cubicBezTo>
                    <a:pt x="0" y="2196"/>
                    <a:pt x="83" y="2779"/>
                    <a:pt x="560" y="3232"/>
                  </a:cubicBezTo>
                  <a:cubicBezTo>
                    <a:pt x="999" y="3609"/>
                    <a:pt x="1490" y="3847"/>
                    <a:pt x="2057" y="3847"/>
                  </a:cubicBezTo>
                  <a:cubicBezTo>
                    <a:pt x="2151" y="3847"/>
                    <a:pt x="2247" y="3841"/>
                    <a:pt x="2346" y="3827"/>
                  </a:cubicBezTo>
                  <a:cubicBezTo>
                    <a:pt x="3167" y="3684"/>
                    <a:pt x="4096" y="2946"/>
                    <a:pt x="4048" y="2005"/>
                  </a:cubicBezTo>
                  <a:cubicBezTo>
                    <a:pt x="4048" y="1279"/>
                    <a:pt x="3798" y="755"/>
                    <a:pt x="3227" y="398"/>
                  </a:cubicBezTo>
                  <a:cubicBezTo>
                    <a:pt x="2855" y="150"/>
                    <a:pt x="2466" y="1"/>
                    <a:pt x="2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54"/>
            <p:cNvSpPr/>
            <p:nvPr/>
          </p:nvSpPr>
          <p:spPr>
            <a:xfrm>
              <a:off x="1732236" y="3169067"/>
              <a:ext cx="130831" cy="125857"/>
            </a:xfrm>
            <a:custGeom>
              <a:avLst/>
              <a:gdLst/>
              <a:ahLst/>
              <a:cxnLst/>
              <a:rect l="l" t="t" r="r" b="b"/>
              <a:pathLst>
                <a:path w="3108" h="2990" extrusionOk="0">
                  <a:moveTo>
                    <a:pt x="1465" y="1"/>
                  </a:moveTo>
                  <a:cubicBezTo>
                    <a:pt x="810" y="1"/>
                    <a:pt x="0" y="656"/>
                    <a:pt x="24" y="1548"/>
                  </a:cubicBezTo>
                  <a:cubicBezTo>
                    <a:pt x="24" y="2358"/>
                    <a:pt x="679" y="2989"/>
                    <a:pt x="1548" y="2989"/>
                  </a:cubicBezTo>
                  <a:cubicBezTo>
                    <a:pt x="2394" y="2989"/>
                    <a:pt x="3108" y="2287"/>
                    <a:pt x="3108" y="1453"/>
                  </a:cubicBezTo>
                  <a:cubicBezTo>
                    <a:pt x="3108" y="644"/>
                    <a:pt x="2394" y="13"/>
                    <a:pt x="14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54"/>
            <p:cNvSpPr/>
            <p:nvPr/>
          </p:nvSpPr>
          <p:spPr>
            <a:xfrm>
              <a:off x="1720198" y="2832865"/>
              <a:ext cx="129863" cy="129477"/>
            </a:xfrm>
            <a:custGeom>
              <a:avLst/>
              <a:gdLst/>
              <a:ahLst/>
              <a:cxnLst/>
              <a:rect l="l" t="t" r="r" b="b"/>
              <a:pathLst>
                <a:path w="3085" h="3076" extrusionOk="0">
                  <a:moveTo>
                    <a:pt x="1525" y="0"/>
                  </a:moveTo>
                  <a:cubicBezTo>
                    <a:pt x="1356" y="0"/>
                    <a:pt x="1188" y="31"/>
                    <a:pt x="1025" y="94"/>
                  </a:cubicBezTo>
                  <a:cubicBezTo>
                    <a:pt x="429" y="368"/>
                    <a:pt x="1" y="1249"/>
                    <a:pt x="120" y="1904"/>
                  </a:cubicBezTo>
                  <a:cubicBezTo>
                    <a:pt x="244" y="2591"/>
                    <a:pt x="847" y="3075"/>
                    <a:pt x="1547" y="3075"/>
                  </a:cubicBezTo>
                  <a:cubicBezTo>
                    <a:pt x="1587" y="3075"/>
                    <a:pt x="1627" y="3074"/>
                    <a:pt x="1668" y="3070"/>
                  </a:cubicBezTo>
                  <a:cubicBezTo>
                    <a:pt x="2501" y="3011"/>
                    <a:pt x="3084" y="2404"/>
                    <a:pt x="3084" y="1606"/>
                  </a:cubicBezTo>
                  <a:cubicBezTo>
                    <a:pt x="3084" y="1023"/>
                    <a:pt x="2692" y="380"/>
                    <a:pt x="2156" y="141"/>
                  </a:cubicBezTo>
                  <a:cubicBezTo>
                    <a:pt x="1950" y="49"/>
                    <a:pt x="1737" y="0"/>
                    <a:pt x="15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TextBox 59">
            <a:extLst>
              <a:ext uri="{FF2B5EF4-FFF2-40B4-BE49-F238E27FC236}">
                <a16:creationId xmlns:a16="http://schemas.microsoft.com/office/drawing/2014/main" id="{D313F925-9A12-426B-977C-B6163ECEC62A}"/>
              </a:ext>
            </a:extLst>
          </p:cNvPr>
          <p:cNvSpPr txBox="1"/>
          <p:nvPr/>
        </p:nvSpPr>
        <p:spPr>
          <a:xfrm>
            <a:off x="703343" y="2571750"/>
            <a:ext cx="142236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C00000"/>
                </a:solidFill>
                <a:effectLst/>
                <a:uLnTx/>
                <a:uFillTx/>
                <a:latin typeface="Arial"/>
                <a:cs typeface="Arial"/>
                <a:sym typeface="Arial"/>
              </a:rPr>
              <a:t>Trả</a:t>
            </a:r>
            <a:r>
              <a:rPr kumimoji="0" lang="en-US" sz="2000" b="1" i="0" u="sng" strike="noStrike" kern="0" cap="none" spc="0" normalizeH="0" baseline="0" noProof="0" dirty="0">
                <a:ln>
                  <a:noFill/>
                </a:ln>
                <a:solidFill>
                  <a:srgbClr val="C00000"/>
                </a:solidFill>
                <a:effectLst/>
                <a:uLnTx/>
                <a:uFillTx/>
                <a:latin typeface="Arial"/>
                <a:cs typeface="Arial"/>
                <a:sym typeface="Arial"/>
              </a:rPr>
              <a:t> </a:t>
            </a:r>
            <a:r>
              <a:rPr kumimoji="0" lang="en-US" sz="2000" b="1" i="0" u="sng" strike="noStrike" kern="0" cap="none" spc="0" normalizeH="0" baseline="0" noProof="0" dirty="0" err="1">
                <a:ln>
                  <a:noFill/>
                </a:ln>
                <a:solidFill>
                  <a:srgbClr val="C00000"/>
                </a:solidFill>
                <a:effectLst/>
                <a:uLnTx/>
                <a:uFillTx/>
                <a:latin typeface="Arial"/>
                <a:cs typeface="Arial"/>
                <a:sym typeface="Arial"/>
              </a:rPr>
              <a:t>lời</a:t>
            </a:r>
            <a:r>
              <a:rPr kumimoji="0" lang="en-US" sz="2000" b="1" i="0" u="sng" strike="noStrike" kern="0" cap="none" spc="0" normalizeH="0" baseline="0" noProof="0" dirty="0">
                <a:ln>
                  <a:noFill/>
                </a:ln>
                <a:solidFill>
                  <a:srgbClr val="C00000"/>
                </a:solidFill>
                <a:effectLst/>
                <a:uLnTx/>
                <a:uFillTx/>
                <a:latin typeface="Arial"/>
                <a:cs typeface="Arial"/>
                <a:sym typeface="Arial"/>
              </a:rPr>
              <a:t>:</a:t>
            </a:r>
          </a:p>
        </p:txBody>
      </p:sp>
      <p:pic>
        <p:nvPicPr>
          <p:cNvPr id="64" name="Picture 63">
            <a:extLst>
              <a:ext uri="{FF2B5EF4-FFF2-40B4-BE49-F238E27FC236}">
                <a16:creationId xmlns:a16="http://schemas.microsoft.com/office/drawing/2014/main" id="{F5FC49D4-B5A7-48F2-89C7-D6BB46CCB0AF}"/>
              </a:ext>
            </a:extLst>
          </p:cNvPr>
          <p:cNvPicPr>
            <a:picLocks noChangeAspect="1"/>
          </p:cNvPicPr>
          <p:nvPr/>
        </p:nvPicPr>
        <p:blipFill>
          <a:blip r:embed="rId3"/>
          <a:stretch>
            <a:fillRect/>
          </a:stretch>
        </p:blipFill>
        <p:spPr>
          <a:xfrm>
            <a:off x="2692637" y="74079"/>
            <a:ext cx="4445353" cy="2498965"/>
          </a:xfrm>
          <a:prstGeom prst="rect">
            <a:avLst/>
          </a:prstGeom>
        </p:spPr>
      </p:pic>
      <p:sp>
        <p:nvSpPr>
          <p:cNvPr id="65" name="TextBox 64">
            <a:extLst>
              <a:ext uri="{FF2B5EF4-FFF2-40B4-BE49-F238E27FC236}">
                <a16:creationId xmlns:a16="http://schemas.microsoft.com/office/drawing/2014/main" id="{4C3ECCE7-3054-4DE0-8622-B97909EBDAE1}"/>
              </a:ext>
            </a:extLst>
          </p:cNvPr>
          <p:cNvSpPr txBox="1"/>
          <p:nvPr/>
        </p:nvSpPr>
        <p:spPr>
          <a:xfrm>
            <a:off x="1121054" y="2927095"/>
            <a:ext cx="7062523" cy="1703030"/>
          </a:xfrm>
          <a:prstGeom prst="rect">
            <a:avLst/>
          </a:prstGeom>
          <a:noFill/>
        </p:spPr>
        <p:txBody>
          <a:bodyPr wrap="square" rtlCol="0">
            <a:spAutoFit/>
          </a:bodyPr>
          <a:lstStyle/>
          <a:p>
            <a:pPr algn="just">
              <a:lnSpc>
                <a:spcPct val="150000"/>
              </a:lnSpc>
            </a:pPr>
            <a:r>
              <a:rPr lang="en-US" sz="1800" b="1" dirty="0"/>
              <a:t>- </a:t>
            </a:r>
            <a:r>
              <a:rPr lang="en-US" sz="1800" b="1" dirty="0" err="1"/>
              <a:t>Dãy</a:t>
            </a:r>
            <a:r>
              <a:rPr lang="en-US" sz="1800" b="1" dirty="0"/>
              <a:t> </a:t>
            </a:r>
            <a:r>
              <a:rPr lang="en-US" sz="1800" b="1" dirty="0" err="1"/>
              <a:t>dữ</a:t>
            </a:r>
            <a:r>
              <a:rPr lang="en-US" sz="1800" b="1" dirty="0"/>
              <a:t> </a:t>
            </a:r>
            <a:r>
              <a:rPr lang="en-US" sz="1800" b="1" dirty="0" err="1"/>
              <a:t>liệu</a:t>
            </a:r>
            <a:r>
              <a:rPr lang="en-US" sz="1800" b="1" dirty="0"/>
              <a:t> </a:t>
            </a:r>
            <a:r>
              <a:rPr lang="en-US" sz="1800" b="1" dirty="0" err="1"/>
              <a:t>thứ</a:t>
            </a:r>
            <a:r>
              <a:rPr lang="en-US" sz="1800" b="1" dirty="0"/>
              <a:t> </a:t>
            </a:r>
            <a:r>
              <a:rPr lang="en-US" sz="1800" b="1" dirty="0" err="1"/>
              <a:t>nhất</a:t>
            </a:r>
            <a:r>
              <a:rPr lang="en-US" sz="1800" b="1" dirty="0"/>
              <a:t> </a:t>
            </a:r>
            <a:r>
              <a:rPr lang="en-US" sz="1800" b="1" dirty="0" err="1"/>
              <a:t>là</a:t>
            </a:r>
            <a:r>
              <a:rPr lang="en-US" sz="1800" b="1" dirty="0"/>
              <a:t> </a:t>
            </a:r>
            <a:r>
              <a:rPr lang="en-US" sz="1800" b="1" dirty="0" err="1"/>
              <a:t>tên</a:t>
            </a:r>
            <a:r>
              <a:rPr lang="en-US" sz="1800" b="1" dirty="0"/>
              <a:t> </a:t>
            </a:r>
            <a:r>
              <a:rPr lang="en-US" sz="1800" b="1" dirty="0" err="1"/>
              <a:t>các</a:t>
            </a:r>
            <a:r>
              <a:rPr lang="en-US" sz="1800" b="1" dirty="0"/>
              <a:t> </a:t>
            </a:r>
            <a:r>
              <a:rPr lang="en-US" sz="1800" b="1" dirty="0" err="1"/>
              <a:t>hành</a:t>
            </a:r>
            <a:r>
              <a:rPr lang="en-US" sz="1800" b="1" dirty="0"/>
              <a:t> </a:t>
            </a:r>
            <a:r>
              <a:rPr lang="en-US" sz="1800" b="1" dirty="0" err="1"/>
              <a:t>tinh</a:t>
            </a:r>
            <a:r>
              <a:rPr lang="en-US" sz="1800" b="1" dirty="0"/>
              <a:t> </a:t>
            </a:r>
            <a:r>
              <a:rPr lang="en-US" sz="1800" b="1" dirty="0" err="1"/>
              <a:t>trong</a:t>
            </a:r>
            <a:r>
              <a:rPr lang="en-US" sz="1800" b="1" dirty="0"/>
              <a:t> </a:t>
            </a:r>
            <a:r>
              <a:rPr lang="en-US" sz="1800" b="1" dirty="0" err="1"/>
              <a:t>Hệ</a:t>
            </a:r>
            <a:r>
              <a:rPr lang="en-US" sz="1800" b="1" dirty="0"/>
              <a:t> </a:t>
            </a:r>
            <a:r>
              <a:rPr lang="en-US" sz="1800" b="1" dirty="0" err="1"/>
              <a:t>Mặt</a:t>
            </a:r>
            <a:r>
              <a:rPr lang="en-US" sz="1800" b="1" dirty="0"/>
              <a:t> </a:t>
            </a:r>
            <a:r>
              <a:rPr lang="en-US" sz="1800" b="1" dirty="0" err="1"/>
              <a:t>Trời</a:t>
            </a:r>
            <a:r>
              <a:rPr lang="en-US" sz="1800" b="1" dirty="0"/>
              <a:t> </a:t>
            </a:r>
            <a:r>
              <a:rPr lang="en-US" sz="1800" b="1" dirty="0" err="1"/>
              <a:t>nên</a:t>
            </a:r>
            <a:r>
              <a:rPr lang="en-US" sz="1800" b="1" dirty="0"/>
              <a:t> </a:t>
            </a:r>
            <a:r>
              <a:rPr lang="en-US" sz="1800" b="1" dirty="0" err="1"/>
              <a:t>không</a:t>
            </a:r>
            <a:r>
              <a:rPr lang="en-US" sz="1800" b="1" dirty="0"/>
              <a:t> </a:t>
            </a:r>
            <a:r>
              <a:rPr lang="en-US" sz="1800" b="1" dirty="0" err="1"/>
              <a:t>phải</a:t>
            </a:r>
            <a:r>
              <a:rPr lang="en-US" sz="1800" b="1" dirty="0"/>
              <a:t> </a:t>
            </a:r>
            <a:r>
              <a:rPr lang="en-US" sz="1800" b="1" dirty="0" err="1"/>
              <a:t>là</a:t>
            </a:r>
            <a:r>
              <a:rPr lang="en-US" sz="1800" b="1" dirty="0"/>
              <a:t> </a:t>
            </a:r>
            <a:r>
              <a:rPr lang="en-US" sz="1800" b="1" dirty="0" err="1"/>
              <a:t>dãy</a:t>
            </a:r>
            <a:r>
              <a:rPr lang="en-US" sz="1800" b="1" dirty="0"/>
              <a:t> </a:t>
            </a:r>
            <a:r>
              <a:rPr lang="en-US" sz="1800" b="1" dirty="0" err="1"/>
              <a:t>số</a:t>
            </a:r>
            <a:r>
              <a:rPr lang="en-US" sz="1800" b="1" dirty="0"/>
              <a:t> </a:t>
            </a:r>
            <a:r>
              <a:rPr lang="en-US" sz="1800" b="1" dirty="0" err="1"/>
              <a:t>liệu</a:t>
            </a:r>
            <a:r>
              <a:rPr lang="en-US" sz="1800" b="1" dirty="0"/>
              <a:t>.</a:t>
            </a:r>
          </a:p>
          <a:p>
            <a:pPr algn="just">
              <a:lnSpc>
                <a:spcPct val="150000"/>
              </a:lnSpc>
            </a:pPr>
            <a:r>
              <a:rPr lang="en-US" sz="1800" b="1" dirty="0"/>
              <a:t>- </a:t>
            </a:r>
            <a:r>
              <a:rPr lang="en-US" sz="1800" b="1" dirty="0" err="1"/>
              <a:t>Dãy</a:t>
            </a:r>
            <a:r>
              <a:rPr lang="en-US" sz="1800" b="1" dirty="0"/>
              <a:t> </a:t>
            </a:r>
            <a:r>
              <a:rPr lang="en-US" sz="1800" b="1" dirty="0" err="1"/>
              <a:t>dữ</a:t>
            </a:r>
            <a:r>
              <a:rPr lang="en-US" sz="1800" b="1" dirty="0"/>
              <a:t> </a:t>
            </a:r>
            <a:r>
              <a:rPr lang="en-US" sz="1800" b="1" dirty="0" err="1"/>
              <a:t>liệu</a:t>
            </a:r>
            <a:r>
              <a:rPr lang="en-US" sz="1800" b="1" dirty="0"/>
              <a:t> </a:t>
            </a:r>
            <a:r>
              <a:rPr lang="en-US" sz="1800" b="1" dirty="0" err="1"/>
              <a:t>thứ</a:t>
            </a:r>
            <a:r>
              <a:rPr lang="en-US" sz="1800" b="1" dirty="0"/>
              <a:t> </a:t>
            </a:r>
            <a:r>
              <a:rPr lang="en-US" sz="1800" b="1" dirty="0" err="1"/>
              <a:t>hai</a:t>
            </a:r>
            <a:r>
              <a:rPr lang="en-US" sz="1800" b="1" dirty="0"/>
              <a:t> </a:t>
            </a:r>
            <a:r>
              <a:rPr lang="en-US" sz="1800" b="1" dirty="0" err="1"/>
              <a:t>là</a:t>
            </a:r>
            <a:r>
              <a:rPr lang="en-US" sz="1800" b="1" dirty="0"/>
              <a:t> </a:t>
            </a:r>
            <a:r>
              <a:rPr lang="en-US" sz="1800" b="1" dirty="0" err="1"/>
              <a:t>độ</a:t>
            </a:r>
            <a:r>
              <a:rPr lang="en-US" sz="1800" b="1" dirty="0"/>
              <a:t> </a:t>
            </a:r>
            <a:r>
              <a:rPr lang="en-US" sz="1800" b="1" dirty="0" err="1"/>
              <a:t>dài</a:t>
            </a:r>
            <a:r>
              <a:rPr lang="en-US" sz="1800" b="1" dirty="0"/>
              <a:t> </a:t>
            </a:r>
            <a:r>
              <a:rPr lang="en-US" sz="1800" b="1" dirty="0" err="1"/>
              <a:t>bán</a:t>
            </a:r>
            <a:r>
              <a:rPr lang="en-US" sz="1800" b="1" dirty="0"/>
              <a:t> </a:t>
            </a:r>
            <a:r>
              <a:rPr lang="en-US" sz="1800" b="1" dirty="0" err="1"/>
              <a:t>kính</a:t>
            </a:r>
            <a:r>
              <a:rPr lang="en-US" sz="1800" b="1" dirty="0"/>
              <a:t> (</a:t>
            </a:r>
            <a:r>
              <a:rPr lang="en-US" sz="1800" b="1" dirty="0" err="1"/>
              <a:t>theo</a:t>
            </a:r>
            <a:r>
              <a:rPr lang="en-US" sz="1800" b="1" dirty="0"/>
              <a:t> </a:t>
            </a:r>
            <a:r>
              <a:rPr lang="en-US" sz="1800" b="1" dirty="0" err="1"/>
              <a:t>đơn</a:t>
            </a:r>
            <a:r>
              <a:rPr lang="en-US" sz="1800" b="1" dirty="0"/>
              <a:t> </a:t>
            </a:r>
            <a:r>
              <a:rPr lang="en-US" sz="1800" b="1" dirty="0" err="1"/>
              <a:t>vị</a:t>
            </a:r>
            <a:r>
              <a:rPr lang="en-US" sz="1800" b="1" dirty="0"/>
              <a:t> ki-</a:t>
            </a:r>
            <a:r>
              <a:rPr lang="en-US" sz="1800" b="1" dirty="0" err="1"/>
              <a:t>lô</a:t>
            </a:r>
            <a:r>
              <a:rPr lang="en-US" sz="1800" b="1" dirty="0"/>
              <a:t>-</a:t>
            </a:r>
            <a:r>
              <a:rPr lang="en-US" sz="1800" b="1" dirty="0" err="1"/>
              <a:t>mét</a:t>
            </a:r>
            <a:r>
              <a:rPr lang="en-US" sz="1800" b="1" dirty="0"/>
              <a:t>) </a:t>
            </a:r>
            <a:r>
              <a:rPr lang="en-US" sz="1800" b="1" dirty="0" err="1"/>
              <a:t>của</a:t>
            </a:r>
            <a:r>
              <a:rPr lang="en-US" sz="1800" b="1" dirty="0"/>
              <a:t> </a:t>
            </a:r>
            <a:r>
              <a:rPr lang="en-US" sz="1800" b="1" dirty="0" err="1"/>
              <a:t>tám</a:t>
            </a:r>
            <a:r>
              <a:rPr lang="en-US" sz="1800" b="1" dirty="0"/>
              <a:t> </a:t>
            </a:r>
            <a:r>
              <a:rPr lang="en-US" sz="1800" b="1" dirty="0" err="1"/>
              <a:t>hành</a:t>
            </a:r>
            <a:r>
              <a:rPr lang="en-US" sz="1800" b="1" dirty="0"/>
              <a:t> </a:t>
            </a:r>
          </a:p>
        </p:txBody>
      </p: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5">
                                            <p:txEl>
                                              <p:pRg st="0" end="0"/>
                                            </p:txEl>
                                          </p:spTgt>
                                        </p:tgtEl>
                                        <p:attrNameLst>
                                          <p:attrName>style.visibility</p:attrName>
                                        </p:attrNameLst>
                                      </p:cBhvr>
                                      <p:to>
                                        <p:strVal val="visible"/>
                                      </p:to>
                                    </p:set>
                                    <p:anim calcmode="lin" valueType="num">
                                      <p:cBhvr additive="base">
                                        <p:cTn id="13" dur="500" fill="hold"/>
                                        <p:tgtEl>
                                          <p:spTgt spid="6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5">
                                            <p:txEl>
                                              <p:pRg st="1" end="1"/>
                                            </p:txEl>
                                          </p:spTgt>
                                        </p:tgtEl>
                                        <p:attrNameLst>
                                          <p:attrName>style.visibility</p:attrName>
                                        </p:attrNameLst>
                                      </p:cBhvr>
                                      <p:to>
                                        <p:strVal val="visible"/>
                                      </p:to>
                                    </p:set>
                                    <p:anim calcmode="lin" valueType="num">
                                      <p:cBhvr additive="base">
                                        <p:cTn id="19" dur="500" fill="hold"/>
                                        <p:tgtEl>
                                          <p:spTgt spid="6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3BE71A-D529-40F1-AEEB-778CEBA9F3B9}"/>
              </a:ext>
            </a:extLst>
          </p:cNvPr>
          <p:cNvSpPr/>
          <p:nvPr/>
        </p:nvSpPr>
        <p:spPr>
          <a:xfrm>
            <a:off x="0" y="242935"/>
            <a:ext cx="9144000" cy="133832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kumimoji="0" lang="en-US" sz="1800" b="1" i="0" u="none" strike="noStrike" kern="0" cap="none" spc="0" normalizeH="0" baseline="0" noProof="0" dirty="0" err="1">
                <a:ln>
                  <a:noFill/>
                </a:ln>
                <a:solidFill>
                  <a:srgbClr val="FFFFFF"/>
                </a:solidFill>
                <a:effectLst/>
                <a:uLnTx/>
                <a:uFillTx/>
                <a:latin typeface="Arial"/>
                <a:cs typeface="Arial" panose="020B0604020202020204" pitchFamily="34" charset="0"/>
                <a:sym typeface="Arial"/>
              </a:rPr>
              <a:t>Bài</a:t>
            </a:r>
            <a:r>
              <a:rPr kumimoji="0" lang="en-US" sz="1800" b="1" i="0" u="none" strike="noStrike" kern="0" cap="none" spc="0" normalizeH="0" baseline="0" noProof="0" dirty="0">
                <a:ln>
                  <a:noFill/>
                </a:ln>
                <a:solidFill>
                  <a:srgbClr val="FFFFFF"/>
                </a:solidFill>
                <a:effectLst/>
                <a:uLnTx/>
                <a:uFillTx/>
                <a:latin typeface="Arial"/>
                <a:cs typeface="Arial" panose="020B0604020202020204" pitchFamily="34" charset="0"/>
                <a:sym typeface="Arial"/>
              </a:rPr>
              <a:t> 2. </a:t>
            </a:r>
            <a:r>
              <a:rPr lang="vi-VN" sz="1800" dirty="0"/>
              <a:t>Khối lớp 7 của một trường trung học cơ sở có bốn lớp </a:t>
            </a:r>
            <a:r>
              <a:rPr lang="vi-VN" sz="1800"/>
              <a:t>là </a:t>
            </a:r>
            <a:r>
              <a:rPr lang="en-US" sz="1800" smtClean="0"/>
              <a:t>7</a:t>
            </a:r>
            <a:r>
              <a:rPr lang="vi-VN" sz="1800" smtClean="0"/>
              <a:t>A</a:t>
            </a:r>
            <a:r>
              <a:rPr lang="vi-VN" sz="1800" dirty="0"/>
              <a:t>, 7B, 7C, 7D, mỗi lớp có 40 học sinh. Nhà trường cho học sinh khối lớp 7 đăng kí tham quan hai bảo tàng: Bảo tàng Lịch sử quốc gia và Bảng tàng Dân tộc học Việt Nam. Mỗi học sinh chỉ đăng kí tham quan đúng một bảo tàng.</a:t>
            </a:r>
            <a:endParaRPr kumimoji="0" lang="vi-VN" sz="1800" b="0" i="0" u="none" strike="noStrike" kern="0" cap="none" spc="0" normalizeH="0" baseline="0" noProof="0" dirty="0">
              <a:ln>
                <a:noFill/>
              </a:ln>
              <a:solidFill>
                <a:srgbClr val="FFFFFF"/>
              </a:solidFill>
              <a:effectLst/>
              <a:uLnTx/>
              <a:uFillTx/>
              <a:latin typeface="Arial" panose="020B0604020202020204" pitchFamily="34" charset="0"/>
              <a:sym typeface="Arial"/>
            </a:endParaRPr>
          </a:p>
        </p:txBody>
      </p:sp>
      <p:pic>
        <p:nvPicPr>
          <p:cNvPr id="2" name="Picture 1">
            <a:extLst>
              <a:ext uri="{FF2B5EF4-FFF2-40B4-BE49-F238E27FC236}">
                <a16:creationId xmlns:a16="http://schemas.microsoft.com/office/drawing/2014/main" id="{5F931B6B-0C65-4508-8E2B-56AE05B5FCD5}"/>
              </a:ext>
            </a:extLst>
          </p:cNvPr>
          <p:cNvPicPr>
            <a:picLocks noChangeAspect="1"/>
          </p:cNvPicPr>
          <p:nvPr/>
        </p:nvPicPr>
        <p:blipFill rotWithShape="1">
          <a:blip r:embed="rId2"/>
          <a:srcRect l="1015" t="6124" r="5969"/>
          <a:stretch/>
        </p:blipFill>
        <p:spPr>
          <a:xfrm>
            <a:off x="2921816" y="1920754"/>
            <a:ext cx="4316366" cy="2704114"/>
          </a:xfrm>
          <a:prstGeom prst="rect">
            <a:avLst/>
          </a:prstGeom>
        </p:spPr>
      </p:pic>
      <p:sp>
        <p:nvSpPr>
          <p:cNvPr id="5" name="Rectangle 4">
            <a:extLst>
              <a:ext uri="{FF2B5EF4-FFF2-40B4-BE49-F238E27FC236}">
                <a16:creationId xmlns:a16="http://schemas.microsoft.com/office/drawing/2014/main" id="{4FC5EB62-8BA2-4E13-9186-0F64326FB842}"/>
              </a:ext>
            </a:extLst>
          </p:cNvPr>
          <p:cNvSpPr/>
          <p:nvPr/>
        </p:nvSpPr>
        <p:spPr>
          <a:xfrm>
            <a:off x="0" y="2111022"/>
            <a:ext cx="2833511" cy="2120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vi-VN" sz="1800" dirty="0"/>
              <a:t>Bạn Thảo lập biểu đồ cột kéo ở Hình 3 biểu diễn số lượng học sinh đăng kí tham quan bảo tàng trên của từng lớp. Bạn Thảo đã biểu diễn nhầm số liệu của một lớp trong biểu đồ cột kép ở Hình 3.</a:t>
            </a:r>
            <a:endParaRPr kumimoji="0" lang="vi-VN" sz="2400" b="0" i="0" u="none" strike="noStrike" kern="0" cap="none" spc="0" normalizeH="0" baseline="0" noProof="0" dirty="0">
              <a:ln>
                <a:noFill/>
              </a:ln>
              <a:solidFill>
                <a:srgbClr val="FFFFFF"/>
              </a:solidFill>
              <a:effectLst/>
              <a:uLnTx/>
              <a:uFillTx/>
              <a:latin typeface="Arial" panose="020B0604020202020204" pitchFamily="34" charset="0"/>
              <a:sym typeface="Arial"/>
            </a:endParaRPr>
          </a:p>
        </p:txBody>
      </p:sp>
      <p:sp>
        <p:nvSpPr>
          <p:cNvPr id="6" name="Rectangle 5">
            <a:extLst>
              <a:ext uri="{FF2B5EF4-FFF2-40B4-BE49-F238E27FC236}">
                <a16:creationId xmlns:a16="http://schemas.microsoft.com/office/drawing/2014/main" id="{D4DE1542-BED7-4764-9B7F-A6857DBC5EB7}"/>
              </a:ext>
            </a:extLst>
          </p:cNvPr>
          <p:cNvSpPr/>
          <p:nvPr/>
        </p:nvSpPr>
        <p:spPr>
          <a:xfrm>
            <a:off x="7326488" y="2111021"/>
            <a:ext cx="1467555" cy="2120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en-US" sz="1800" dirty="0"/>
              <a:t>Theo </a:t>
            </a:r>
            <a:r>
              <a:rPr lang="en-US" sz="1800" dirty="0" err="1"/>
              <a:t>em</a:t>
            </a:r>
            <a:r>
              <a:rPr lang="en-US" sz="1800" dirty="0"/>
              <a:t>, </a:t>
            </a:r>
            <a:r>
              <a:rPr lang="en-US" sz="1800" dirty="0" err="1"/>
              <a:t>bạn</a:t>
            </a:r>
            <a:r>
              <a:rPr lang="en-US" sz="1800" dirty="0"/>
              <a:t> </a:t>
            </a:r>
            <a:r>
              <a:rPr lang="en-US" sz="1800" dirty="0" err="1"/>
              <a:t>Thảo</a:t>
            </a:r>
            <a:r>
              <a:rPr lang="en-US" sz="1800" dirty="0"/>
              <a:t> </a:t>
            </a:r>
            <a:r>
              <a:rPr lang="en-US" sz="1800" dirty="0" err="1"/>
              <a:t>đã</a:t>
            </a:r>
            <a:r>
              <a:rPr lang="en-US" sz="1800" dirty="0"/>
              <a:t> </a:t>
            </a:r>
            <a:r>
              <a:rPr lang="en-US" sz="1800" dirty="0" err="1"/>
              <a:t>biểu</a:t>
            </a:r>
            <a:r>
              <a:rPr lang="en-US" sz="1800" dirty="0"/>
              <a:t> </a:t>
            </a:r>
            <a:r>
              <a:rPr lang="en-US" sz="1800" dirty="0" err="1"/>
              <a:t>diễn</a:t>
            </a:r>
            <a:r>
              <a:rPr lang="en-US" sz="1800" dirty="0"/>
              <a:t> </a:t>
            </a:r>
            <a:r>
              <a:rPr lang="en-US" sz="1800" dirty="0" err="1"/>
              <a:t>nhầm</a:t>
            </a:r>
            <a:r>
              <a:rPr lang="en-US" sz="1800" dirty="0"/>
              <a:t> </a:t>
            </a:r>
            <a:r>
              <a:rPr lang="en-US" sz="1800" dirty="0" err="1"/>
              <a:t>số</a:t>
            </a:r>
            <a:r>
              <a:rPr lang="en-US" sz="1800" dirty="0"/>
              <a:t> </a:t>
            </a:r>
            <a:r>
              <a:rPr lang="en-US" sz="1800" dirty="0" err="1"/>
              <a:t>liệu</a:t>
            </a:r>
            <a:r>
              <a:rPr lang="en-US" sz="1800" dirty="0"/>
              <a:t> </a:t>
            </a:r>
            <a:r>
              <a:rPr lang="en-US" sz="1800" dirty="0" err="1"/>
              <a:t>của</a:t>
            </a:r>
            <a:r>
              <a:rPr lang="en-US" sz="1800" dirty="0"/>
              <a:t> </a:t>
            </a:r>
            <a:r>
              <a:rPr lang="en-US" sz="1800" dirty="0" err="1"/>
              <a:t>lớp</a:t>
            </a:r>
            <a:r>
              <a:rPr lang="en-US" sz="1800" dirty="0"/>
              <a:t> </a:t>
            </a:r>
            <a:r>
              <a:rPr lang="en-US" sz="1800" dirty="0" err="1"/>
              <a:t>nào</a:t>
            </a:r>
            <a:r>
              <a:rPr lang="en-US" sz="1800" dirty="0"/>
              <a:t>?</a:t>
            </a:r>
            <a:endParaRPr kumimoji="0" lang="vi-VN" sz="3200" b="0" i="0" u="none" strike="noStrike" kern="0" cap="none" spc="0" normalizeH="0" baseline="0" noProof="0" dirty="0">
              <a:ln>
                <a:noFill/>
              </a:ln>
              <a:solidFill>
                <a:srgbClr val="FFFFFF"/>
              </a:solidFill>
              <a:effectLst/>
              <a:uLnTx/>
              <a:uFillTx/>
              <a:latin typeface="Arial" panose="020B0604020202020204" pitchFamily="34" charset="0"/>
              <a:sym typeface="Arial"/>
            </a:endParaRPr>
          </a:p>
        </p:txBody>
      </p:sp>
    </p:spTree>
    <p:extLst>
      <p:ext uri="{BB962C8B-B14F-4D97-AF65-F5344CB8AC3E}">
        <p14:creationId xmlns:p14="http://schemas.microsoft.com/office/powerpoint/2010/main" val="317445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EB5CD1-4580-4842-A399-349134CCA8DB}"/>
              </a:ext>
            </a:extLst>
          </p:cNvPr>
          <p:cNvPicPr>
            <a:picLocks noChangeAspect="1"/>
          </p:cNvPicPr>
          <p:nvPr/>
        </p:nvPicPr>
        <p:blipFill rotWithShape="1">
          <a:blip r:embed="rId2"/>
          <a:srcRect l="1015" t="6124" r="5969"/>
          <a:stretch/>
        </p:blipFill>
        <p:spPr>
          <a:xfrm>
            <a:off x="2549283" y="267076"/>
            <a:ext cx="4316366" cy="2704114"/>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7827D84-BCEF-4D28-80C2-E1C91DD48D01}"/>
                  </a:ext>
                </a:extLst>
              </p:cNvPr>
              <p:cNvSpPr txBox="1"/>
              <p:nvPr/>
            </p:nvSpPr>
            <p:spPr>
              <a:xfrm>
                <a:off x="1000477" y="3121585"/>
                <a:ext cx="7413979" cy="1754839"/>
              </a:xfrm>
              <a:prstGeom prst="rect">
                <a:avLst/>
              </a:prstGeom>
              <a:solidFill>
                <a:schemeClr val="bg1"/>
              </a:solidFill>
            </p:spPr>
            <p:txBody>
              <a:bodyPr wrap="square">
                <a:spAutoFit/>
              </a:bodyPr>
              <a:lstStyle/>
              <a:p>
                <a:pPr marL="285750" marR="0" indent="-285750" algn="just">
                  <a:lnSpc>
                    <a:spcPct val="150000"/>
                  </a:lnSpc>
                  <a:spcBef>
                    <a:spcPts val="0"/>
                  </a:spcBef>
                  <a:spcAft>
                    <a:spcPts val="600"/>
                  </a:spcAft>
                  <a:buFont typeface="Wingdings" panose="05000000000000000000" pitchFamily="2" charset="2"/>
                  <a:buChar char="q"/>
                </a:pPr>
                <a:r>
                  <a:rPr lang="en-US" sz="1600" dirty="0" err="1">
                    <a:effectLst/>
                    <a:latin typeface="+mn-lt"/>
                    <a:ea typeface="Calibri" panose="020F0502020204030204" pitchFamily="34" charset="0"/>
                    <a:cs typeface="Times New Roman" panose="02020603050405020304" pitchFamily="18" charset="0"/>
                  </a:rPr>
                  <a:t>Lớp</a:t>
                </a:r>
                <a:r>
                  <a:rPr lang="en-US" sz="1600" dirty="0">
                    <a:effectLst/>
                    <a:latin typeface="+mn-lt"/>
                    <a:ea typeface="Calibri" panose="020F0502020204030204" pitchFamily="34" charset="0"/>
                    <a:cs typeface="Times New Roman" panose="02020603050405020304" pitchFamily="18" charset="0"/>
                  </a:rPr>
                  <a:t> 7A:</a:t>
                </a:r>
              </a:p>
              <a:p>
                <a:pPr marL="0" marR="0" algn="just">
                  <a:lnSpc>
                    <a:spcPct val="150000"/>
                  </a:lnSpc>
                  <a:spcBef>
                    <a:spcPts val="0"/>
                  </a:spcBef>
                  <a:spcAft>
                    <a:spcPts val="600"/>
                  </a:spcAft>
                </a:pP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Số</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học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sinh</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đăng</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kí</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tham</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quan</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Bảo</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tàng</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Lịch</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sử</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Quốc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gia</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là</a:t>
                </a:r>
                <a:r>
                  <a:rPr lang="en-US" sz="1600" dirty="0">
                    <a:effectLst/>
                    <a:latin typeface="+mn-lt"/>
                    <a:ea typeface="Calibri" panose="020F0502020204030204" pitchFamily="34" charset="0"/>
                    <a:cs typeface="Times New Roman" panose="02020603050405020304" pitchFamily="18" charset="0"/>
                  </a:rPr>
                  <a:t> 25.</a:t>
                </a:r>
              </a:p>
              <a:p>
                <a:pPr marL="0" marR="0" algn="just">
                  <a:lnSpc>
                    <a:spcPct val="150000"/>
                  </a:lnSpc>
                  <a:spcBef>
                    <a:spcPts val="0"/>
                  </a:spcBef>
                  <a:spcAft>
                    <a:spcPts val="600"/>
                  </a:spcAft>
                </a:pP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Số</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học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sinh</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đăng</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kí</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tham</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quan</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Bảo</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tàng</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Dân</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tộc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học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Việt</a:t>
                </a:r>
                <a:r>
                  <a:rPr lang="en-US" sz="1600" dirty="0">
                    <a:effectLst/>
                    <a:latin typeface="+mn-lt"/>
                    <a:ea typeface="Calibri" panose="020F0502020204030204" pitchFamily="34" charset="0"/>
                    <a:cs typeface="Times New Roman" panose="02020603050405020304" pitchFamily="18" charset="0"/>
                  </a:rPr>
                  <a:t> Nam </a:t>
                </a:r>
                <a:r>
                  <a:rPr lang="en-US" sz="1600" dirty="0" err="1">
                    <a:effectLst/>
                    <a:latin typeface="+mn-lt"/>
                    <a:ea typeface="Calibri" panose="020F0502020204030204" pitchFamily="34" charset="0"/>
                    <a:cs typeface="Times New Roman" panose="02020603050405020304" pitchFamily="18" charset="0"/>
                  </a:rPr>
                  <a:t>là</a:t>
                </a:r>
                <a:r>
                  <a:rPr lang="en-US" sz="1600" dirty="0">
                    <a:effectLst/>
                    <a:latin typeface="+mn-lt"/>
                    <a:ea typeface="Calibri" panose="020F0502020204030204" pitchFamily="34" charset="0"/>
                    <a:cs typeface="Times New Roman" panose="02020603050405020304" pitchFamily="18" charset="0"/>
                  </a:rPr>
                  <a:t> 15.</a:t>
                </a:r>
              </a:p>
              <a:p>
                <a:pPr marL="0" marR="0" algn="just">
                  <a:lnSpc>
                    <a:spcPct val="150000"/>
                  </a:lnSpc>
                  <a:spcBef>
                    <a:spcPts val="0"/>
                  </a:spcBef>
                  <a:spcAft>
                    <a:spcPts val="600"/>
                  </a:spcAft>
                </a:pPr>
                <a:r>
                  <a:rPr lang="en-US" sz="1600" dirty="0" err="1">
                    <a:effectLst/>
                    <a:latin typeface="+mn-lt"/>
                    <a:ea typeface="Calibri" panose="020F0502020204030204" pitchFamily="34" charset="0"/>
                    <a:cs typeface="Times New Roman" panose="02020603050405020304" pitchFamily="18" charset="0"/>
                  </a:rPr>
                  <a:t>Tổng</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số</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học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sinh</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của</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lớp</a:t>
                </a:r>
                <a:r>
                  <a:rPr lang="en-US" sz="1600" dirty="0">
                    <a:effectLst/>
                    <a:latin typeface="+mn-lt"/>
                    <a:ea typeface="Calibri" panose="020F0502020204030204" pitchFamily="34" charset="0"/>
                    <a:cs typeface="Times New Roman" panose="02020603050405020304" pitchFamily="18" charset="0"/>
                  </a:rPr>
                  <a:t> 7A </a:t>
                </a:r>
                <a:r>
                  <a:rPr lang="en-US" sz="1600" dirty="0" err="1">
                    <a:effectLst/>
                    <a:latin typeface="+mn-lt"/>
                    <a:ea typeface="Calibri" panose="020F0502020204030204" pitchFamily="34" charset="0"/>
                    <a:cs typeface="Times New Roman" panose="02020603050405020304" pitchFamily="18" charset="0"/>
                  </a:rPr>
                  <a:t>là</a:t>
                </a:r>
                <a:r>
                  <a:rPr lang="en-US" sz="1600" dirty="0">
                    <a:effectLst/>
                    <a:latin typeface="+mn-lt"/>
                    <a:ea typeface="Calibri" panose="020F0502020204030204" pitchFamily="34" charset="0"/>
                    <a:cs typeface="Times New Roman" panose="02020603050405020304" pitchFamily="18" charset="0"/>
                  </a:rPr>
                  <a:t>: </a:t>
                </a:r>
                <a14:m>
                  <m:oMath xmlns:m="http://schemas.openxmlformats.org/officeDocument/2006/math">
                    <m:r>
                      <a:rPr lang="en-US" sz="1600">
                        <a:effectLst/>
                        <a:latin typeface="Cambria Math" panose="02040503050406030204" pitchFamily="18" charset="0"/>
                        <a:ea typeface="Calibri" panose="020F0502020204030204" pitchFamily="34" charset="0"/>
                        <a:cs typeface="Times New Roman" panose="02020603050405020304" pitchFamily="18" charset="0"/>
                      </a:rPr>
                      <m:t>25+15=40</m:t>
                    </m:r>
                  </m:oMath>
                </a14:m>
                <a:endParaRPr lang="en-US" sz="1600" dirty="0">
                  <a:effectLst/>
                  <a:latin typeface="+mn-lt"/>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57827D84-BCEF-4D28-80C2-E1C91DD48D01}"/>
                  </a:ext>
                </a:extLst>
              </p:cNvPr>
              <p:cNvSpPr txBox="1">
                <a:spLocks noRot="1" noChangeAspect="1" noMove="1" noResize="1" noEditPoints="1" noAdjustHandles="1" noChangeArrowheads="1" noChangeShapeType="1" noTextEdit="1"/>
              </p:cNvSpPr>
              <p:nvPr/>
            </p:nvSpPr>
            <p:spPr>
              <a:xfrm>
                <a:off x="1000477" y="3121585"/>
                <a:ext cx="7413979" cy="1754839"/>
              </a:xfrm>
              <a:prstGeom prst="rect">
                <a:avLst/>
              </a:prstGeom>
              <a:blipFill>
                <a:blip r:embed="rId3"/>
                <a:stretch>
                  <a:fillRect l="-411" b="-3819"/>
                </a:stretch>
              </a:blipFill>
            </p:spPr>
            <p:txBody>
              <a:bodyPr/>
              <a:lstStyle/>
              <a:p>
                <a:r>
                  <a:rPr lang="en-US">
                    <a:noFill/>
                  </a:rPr>
                  <a:t> </a:t>
                </a:r>
              </a:p>
            </p:txBody>
          </p:sp>
        </mc:Fallback>
      </mc:AlternateContent>
    </p:spTree>
    <p:extLst>
      <p:ext uri="{BB962C8B-B14F-4D97-AF65-F5344CB8AC3E}">
        <p14:creationId xmlns:p14="http://schemas.microsoft.com/office/powerpoint/2010/main" val="140470777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EB5CD1-4580-4842-A399-349134CCA8DB}"/>
              </a:ext>
            </a:extLst>
          </p:cNvPr>
          <p:cNvPicPr>
            <a:picLocks noChangeAspect="1"/>
          </p:cNvPicPr>
          <p:nvPr/>
        </p:nvPicPr>
        <p:blipFill rotWithShape="1">
          <a:blip r:embed="rId2"/>
          <a:srcRect l="1015" t="6124" r="5969"/>
          <a:stretch/>
        </p:blipFill>
        <p:spPr>
          <a:xfrm>
            <a:off x="2549283" y="267076"/>
            <a:ext cx="4316366" cy="2704114"/>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7827D84-BCEF-4D28-80C2-E1C91DD48D01}"/>
                  </a:ext>
                </a:extLst>
              </p:cNvPr>
              <p:cNvSpPr txBox="1"/>
              <p:nvPr/>
            </p:nvSpPr>
            <p:spPr>
              <a:xfrm>
                <a:off x="1000477" y="3121585"/>
                <a:ext cx="7413979" cy="1749197"/>
              </a:xfrm>
              <a:prstGeom prst="rect">
                <a:avLst/>
              </a:prstGeom>
              <a:solidFill>
                <a:schemeClr val="bg1"/>
              </a:solidFill>
            </p:spPr>
            <p:txBody>
              <a:bodyPr wrap="square">
                <a:spAutoFit/>
              </a:bodyPr>
              <a:lstStyle/>
              <a:p>
                <a:pPr marL="285750" indent="-285750" algn="just">
                  <a:lnSpc>
                    <a:spcPct val="150000"/>
                  </a:lnSpc>
                  <a:buFont typeface="Wingdings" panose="05000000000000000000" pitchFamily="2" charset="2"/>
                  <a:buChar char="q"/>
                </a:pPr>
                <a:r>
                  <a:rPr kumimoji="0" lang="en-US" sz="1800" b="0" i="0" u="none" strike="noStrike" kern="0" cap="none" spc="0" normalizeH="0" baseline="0" noProof="0" dirty="0" err="1">
                    <a:ln>
                      <a:noFill/>
                    </a:ln>
                    <a:solidFill>
                      <a:srgbClr val="000000"/>
                    </a:solidFill>
                    <a:effectLst/>
                    <a:uLnTx/>
                    <a:uFillTx/>
                    <a:ea typeface="Calibri" panose="020F0502020204030204" pitchFamily="34" charset="0"/>
                    <a:cs typeface="Times New Roman" panose="02020603050405020304" pitchFamily="18" charset="0"/>
                    <a:sym typeface="Arial"/>
                  </a:rPr>
                  <a:t>Lớp</a:t>
                </a:r>
                <a:r>
                  <a:rPr kumimoji="0" lang="en-US" sz="1800" b="0"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sym typeface="Arial"/>
                  </a:rPr>
                  <a:t> </a:t>
                </a:r>
                <a:r>
                  <a:rPr lang="en-US" sz="1800" dirty="0"/>
                  <a:t>7B:</a:t>
                </a:r>
              </a:p>
              <a:p>
                <a:pPr algn="just">
                  <a:lnSpc>
                    <a:spcPct val="150000"/>
                  </a:lnSpc>
                </a:pP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đăng</a:t>
                </a:r>
                <a:r>
                  <a:rPr lang="en-US" sz="1800" dirty="0"/>
                  <a:t> </a:t>
                </a:r>
                <a:r>
                  <a:rPr lang="en-US" sz="1800" dirty="0" err="1"/>
                  <a:t>kí</a:t>
                </a:r>
                <a:r>
                  <a:rPr lang="en-US" sz="1800" dirty="0"/>
                  <a:t> </a:t>
                </a:r>
                <a:r>
                  <a:rPr lang="en-US" sz="1800" dirty="0" err="1"/>
                  <a:t>tham</a:t>
                </a:r>
                <a:r>
                  <a:rPr lang="en-US" sz="1800" dirty="0"/>
                  <a:t> </a:t>
                </a:r>
                <a:r>
                  <a:rPr lang="en-US" sz="1800" dirty="0" err="1"/>
                  <a:t>quan</a:t>
                </a:r>
                <a:r>
                  <a:rPr lang="en-US" sz="1800" dirty="0"/>
                  <a:t> </a:t>
                </a:r>
                <a:r>
                  <a:rPr lang="en-US" sz="1800" dirty="0" err="1"/>
                  <a:t>Bảo</a:t>
                </a:r>
                <a:r>
                  <a:rPr lang="en-US" sz="1800" dirty="0"/>
                  <a:t> </a:t>
                </a:r>
                <a:r>
                  <a:rPr lang="en-US" sz="1800" dirty="0" err="1"/>
                  <a:t>tàng</a:t>
                </a:r>
                <a:r>
                  <a:rPr lang="en-US" sz="1800" dirty="0"/>
                  <a:t> </a:t>
                </a:r>
                <a:r>
                  <a:rPr lang="en-US" sz="1800" dirty="0" err="1"/>
                  <a:t>Lịch</a:t>
                </a:r>
                <a:r>
                  <a:rPr lang="en-US" sz="1800" dirty="0"/>
                  <a:t> </a:t>
                </a:r>
                <a:r>
                  <a:rPr lang="en-US" sz="1800" dirty="0" err="1"/>
                  <a:t>sử</a:t>
                </a:r>
                <a:r>
                  <a:rPr lang="en-US" sz="1800" dirty="0"/>
                  <a:t> </a:t>
                </a:r>
                <a:r>
                  <a:rPr lang="en-US" sz="1800" dirty="0" err="1"/>
                  <a:t>Quốc</a:t>
                </a:r>
                <a:r>
                  <a:rPr lang="en-US" sz="1800" dirty="0"/>
                  <a:t> </a:t>
                </a:r>
                <a:r>
                  <a:rPr lang="en-US" sz="1800" dirty="0" err="1"/>
                  <a:t>gia</a:t>
                </a:r>
                <a:r>
                  <a:rPr lang="en-US" sz="1800" dirty="0"/>
                  <a:t> </a:t>
                </a:r>
                <a:r>
                  <a:rPr lang="en-US" sz="1800" dirty="0" err="1"/>
                  <a:t>là</a:t>
                </a:r>
                <a:r>
                  <a:rPr lang="en-US" sz="1800" dirty="0"/>
                  <a:t> 30</a:t>
                </a:r>
              </a:p>
              <a:p>
                <a:pPr algn="just">
                  <a:lnSpc>
                    <a:spcPct val="150000"/>
                  </a:lnSpc>
                </a:pP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đăng</a:t>
                </a:r>
                <a:r>
                  <a:rPr lang="en-US" sz="1800" dirty="0"/>
                  <a:t> </a:t>
                </a:r>
                <a:r>
                  <a:rPr lang="en-US" sz="1800" dirty="0" err="1"/>
                  <a:t>kí</a:t>
                </a:r>
                <a:r>
                  <a:rPr lang="en-US" sz="1800" dirty="0"/>
                  <a:t> </a:t>
                </a:r>
                <a:r>
                  <a:rPr lang="en-US" sz="1800" dirty="0" err="1"/>
                  <a:t>tham</a:t>
                </a:r>
                <a:r>
                  <a:rPr lang="en-US" sz="1800" dirty="0"/>
                  <a:t> </a:t>
                </a:r>
                <a:r>
                  <a:rPr lang="en-US" sz="1800" dirty="0" err="1"/>
                  <a:t>quan</a:t>
                </a:r>
                <a:r>
                  <a:rPr lang="en-US" sz="1800" dirty="0"/>
                  <a:t> </a:t>
                </a:r>
                <a:r>
                  <a:rPr lang="en-US" sz="1800" dirty="0" err="1"/>
                  <a:t>Bảo</a:t>
                </a:r>
                <a:r>
                  <a:rPr lang="en-US" sz="1800" dirty="0"/>
                  <a:t> </a:t>
                </a:r>
                <a:r>
                  <a:rPr lang="en-US" sz="1800" dirty="0" err="1"/>
                  <a:t>tàng</a:t>
                </a:r>
                <a:r>
                  <a:rPr lang="en-US" sz="1800" dirty="0"/>
                  <a:t> </a:t>
                </a:r>
                <a:r>
                  <a:rPr lang="en-US" sz="1800" dirty="0" err="1"/>
                  <a:t>Dân</a:t>
                </a:r>
                <a:r>
                  <a:rPr lang="en-US" sz="1800" dirty="0"/>
                  <a:t> </a:t>
                </a:r>
                <a:r>
                  <a:rPr lang="en-US" sz="1800" dirty="0" err="1"/>
                  <a:t>tộc</a:t>
                </a:r>
                <a:r>
                  <a:rPr lang="en-US" sz="1800" dirty="0"/>
                  <a:t> </a:t>
                </a:r>
                <a:r>
                  <a:rPr lang="en-US" sz="1800" dirty="0" err="1"/>
                  <a:t>học</a:t>
                </a:r>
                <a:r>
                  <a:rPr lang="en-US" sz="1800" dirty="0"/>
                  <a:t> </a:t>
                </a:r>
                <a:r>
                  <a:rPr lang="en-US" sz="1800" dirty="0" err="1"/>
                  <a:t>Việt</a:t>
                </a:r>
                <a:r>
                  <a:rPr lang="en-US" sz="1800" dirty="0"/>
                  <a:t> Nam </a:t>
                </a:r>
                <a:r>
                  <a:rPr lang="en-US" sz="1800" dirty="0" err="1"/>
                  <a:t>là</a:t>
                </a:r>
                <a:r>
                  <a:rPr lang="en-US" sz="1800" dirty="0"/>
                  <a:t> 10</a:t>
                </a:r>
              </a:p>
              <a:p>
                <a:pPr algn="just">
                  <a:lnSpc>
                    <a:spcPct val="150000"/>
                  </a:lnSpc>
                </a:pPr>
                <a:r>
                  <a:rPr lang="en-US" sz="1800" dirty="0" err="1"/>
                  <a:t>Tổng</a:t>
                </a: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của</a:t>
                </a:r>
                <a:r>
                  <a:rPr lang="en-US" sz="1800" dirty="0"/>
                  <a:t> </a:t>
                </a:r>
                <a:r>
                  <a:rPr lang="en-US" sz="1800" dirty="0" err="1"/>
                  <a:t>lớp</a:t>
                </a:r>
                <a:r>
                  <a:rPr lang="en-US" sz="1800" dirty="0"/>
                  <a:t> 7B </a:t>
                </a:r>
                <a:r>
                  <a:rPr lang="en-US" sz="1800" dirty="0" err="1"/>
                  <a:t>là</a:t>
                </a:r>
                <a:r>
                  <a:rPr lang="en-US" sz="1800" dirty="0"/>
                  <a:t>: </a:t>
                </a:r>
                <a14:m>
                  <m:oMath xmlns:m="http://schemas.openxmlformats.org/officeDocument/2006/math">
                    <m:r>
                      <a:rPr lang="en-US" sz="1800">
                        <a:latin typeface="Cambria Math" panose="02040503050406030204" pitchFamily="18" charset="0"/>
                      </a:rPr>
                      <m:t>30+10=40</m:t>
                    </m:r>
                  </m:oMath>
                </a14:m>
                <a:endParaRPr lang="en-US" sz="1800" dirty="0"/>
              </a:p>
            </p:txBody>
          </p:sp>
        </mc:Choice>
        <mc:Fallback xmlns="">
          <p:sp>
            <p:nvSpPr>
              <p:cNvPr id="6" name="TextBox 5">
                <a:extLst>
                  <a:ext uri="{FF2B5EF4-FFF2-40B4-BE49-F238E27FC236}">
                    <a16:creationId xmlns:a16="http://schemas.microsoft.com/office/drawing/2014/main" id="{57827D84-BCEF-4D28-80C2-E1C91DD48D01}"/>
                  </a:ext>
                </a:extLst>
              </p:cNvPr>
              <p:cNvSpPr txBox="1">
                <a:spLocks noRot="1" noChangeAspect="1" noMove="1" noResize="1" noEditPoints="1" noAdjustHandles="1" noChangeArrowheads="1" noChangeShapeType="1" noTextEdit="1"/>
              </p:cNvSpPr>
              <p:nvPr/>
            </p:nvSpPr>
            <p:spPr>
              <a:xfrm>
                <a:off x="1000477" y="3121585"/>
                <a:ext cx="7413979" cy="1749197"/>
              </a:xfrm>
              <a:prstGeom prst="rect">
                <a:avLst/>
              </a:prstGeom>
              <a:blipFill>
                <a:blip r:embed="rId3"/>
                <a:stretch>
                  <a:fillRect l="-658" b="-2091"/>
                </a:stretch>
              </a:blipFill>
            </p:spPr>
            <p:txBody>
              <a:bodyPr/>
              <a:lstStyle/>
              <a:p>
                <a:r>
                  <a:rPr lang="en-US">
                    <a:noFill/>
                  </a:rPr>
                  <a:t> </a:t>
                </a:r>
              </a:p>
            </p:txBody>
          </p:sp>
        </mc:Fallback>
      </mc:AlternateContent>
    </p:spTree>
    <p:extLst>
      <p:ext uri="{BB962C8B-B14F-4D97-AF65-F5344CB8AC3E}">
        <p14:creationId xmlns:p14="http://schemas.microsoft.com/office/powerpoint/2010/main" val="1271628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EB5CD1-4580-4842-A399-349134CCA8DB}"/>
              </a:ext>
            </a:extLst>
          </p:cNvPr>
          <p:cNvPicPr>
            <a:picLocks noChangeAspect="1"/>
          </p:cNvPicPr>
          <p:nvPr/>
        </p:nvPicPr>
        <p:blipFill rotWithShape="1">
          <a:blip r:embed="rId2"/>
          <a:srcRect l="1015" t="6124" r="5969"/>
          <a:stretch/>
        </p:blipFill>
        <p:spPr>
          <a:xfrm>
            <a:off x="2549281" y="86454"/>
            <a:ext cx="4316366" cy="2704114"/>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7827D84-BCEF-4D28-80C2-E1C91DD48D01}"/>
                  </a:ext>
                </a:extLst>
              </p:cNvPr>
              <p:cNvSpPr txBox="1"/>
              <p:nvPr/>
            </p:nvSpPr>
            <p:spPr>
              <a:xfrm>
                <a:off x="1000474" y="2884519"/>
                <a:ext cx="7413979" cy="1703030"/>
              </a:xfrm>
              <a:prstGeom prst="rect">
                <a:avLst/>
              </a:prstGeom>
              <a:solidFill>
                <a:schemeClr val="bg1"/>
              </a:solidFill>
            </p:spPr>
            <p:txBody>
              <a:bodyPr wrap="square">
                <a:spAutoFit/>
              </a:bodyPr>
              <a:lstStyle/>
              <a:p>
                <a:pPr>
                  <a:lnSpc>
                    <a:spcPct val="150000"/>
                  </a:lnSpc>
                </a:pPr>
                <a:r>
                  <a:rPr lang="en-US" sz="1800" dirty="0" err="1"/>
                  <a:t>Lớp</a:t>
                </a:r>
                <a:r>
                  <a:rPr lang="en-US" sz="1800" dirty="0"/>
                  <a:t> 7C:</a:t>
                </a:r>
              </a:p>
              <a:p>
                <a:pPr>
                  <a:lnSpc>
                    <a:spcPct val="150000"/>
                  </a:lnSpc>
                </a:pP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đăng</a:t>
                </a:r>
                <a:r>
                  <a:rPr lang="en-US" sz="1800" dirty="0"/>
                  <a:t> </a:t>
                </a:r>
                <a:r>
                  <a:rPr lang="en-US" sz="1800" dirty="0" err="1"/>
                  <a:t>kí</a:t>
                </a:r>
                <a:r>
                  <a:rPr lang="en-US" sz="1800" dirty="0"/>
                  <a:t> </a:t>
                </a:r>
                <a:r>
                  <a:rPr lang="en-US" sz="1800" dirty="0" err="1"/>
                  <a:t>tham</a:t>
                </a:r>
                <a:r>
                  <a:rPr lang="en-US" sz="1800" dirty="0"/>
                  <a:t> </a:t>
                </a:r>
                <a:r>
                  <a:rPr lang="en-US" sz="1800" dirty="0" err="1"/>
                  <a:t>quan</a:t>
                </a:r>
                <a:r>
                  <a:rPr lang="en-US" sz="1800" dirty="0"/>
                  <a:t> </a:t>
                </a:r>
                <a:r>
                  <a:rPr lang="en-US" sz="1800" dirty="0" err="1"/>
                  <a:t>Bảo</a:t>
                </a:r>
                <a:r>
                  <a:rPr lang="en-US" sz="1800" dirty="0"/>
                  <a:t> </a:t>
                </a:r>
                <a:r>
                  <a:rPr lang="en-US" sz="1800" dirty="0" err="1"/>
                  <a:t>tàng</a:t>
                </a:r>
                <a:r>
                  <a:rPr lang="en-US" sz="1800" dirty="0"/>
                  <a:t> </a:t>
                </a:r>
                <a:r>
                  <a:rPr lang="en-US" sz="1800" dirty="0" err="1"/>
                  <a:t>Lịch</a:t>
                </a:r>
                <a:r>
                  <a:rPr lang="en-US" sz="1800" dirty="0"/>
                  <a:t> </a:t>
                </a:r>
                <a:r>
                  <a:rPr lang="en-US" sz="1800" dirty="0" err="1"/>
                  <a:t>sử</a:t>
                </a:r>
                <a:r>
                  <a:rPr lang="en-US" sz="1800" dirty="0"/>
                  <a:t> </a:t>
                </a:r>
                <a:r>
                  <a:rPr lang="en-US" sz="1800" dirty="0" err="1"/>
                  <a:t>Quốc</a:t>
                </a:r>
                <a:r>
                  <a:rPr lang="en-US" sz="1800" dirty="0"/>
                  <a:t> </a:t>
                </a:r>
                <a:r>
                  <a:rPr lang="en-US" sz="1800" dirty="0" err="1"/>
                  <a:t>gia</a:t>
                </a:r>
                <a:r>
                  <a:rPr lang="en-US" sz="1800" dirty="0"/>
                  <a:t> </a:t>
                </a:r>
                <a:r>
                  <a:rPr lang="en-US" sz="1800" dirty="0" err="1"/>
                  <a:t>là</a:t>
                </a:r>
                <a:r>
                  <a:rPr lang="en-US" sz="1800" dirty="0"/>
                  <a:t> 25</a:t>
                </a:r>
              </a:p>
              <a:p>
                <a:pPr>
                  <a:lnSpc>
                    <a:spcPct val="150000"/>
                  </a:lnSpc>
                </a:pP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đăng</a:t>
                </a:r>
                <a:r>
                  <a:rPr lang="en-US" sz="1800" dirty="0"/>
                  <a:t> </a:t>
                </a:r>
                <a:r>
                  <a:rPr lang="en-US" sz="1800" dirty="0" err="1"/>
                  <a:t>kí</a:t>
                </a:r>
                <a:r>
                  <a:rPr lang="en-US" sz="1800" dirty="0"/>
                  <a:t> </a:t>
                </a:r>
                <a:r>
                  <a:rPr lang="en-US" sz="1800" dirty="0" err="1"/>
                  <a:t>tham</a:t>
                </a:r>
                <a:r>
                  <a:rPr lang="en-US" sz="1800" dirty="0"/>
                  <a:t> </a:t>
                </a:r>
                <a:r>
                  <a:rPr lang="en-US" sz="1800" dirty="0" err="1"/>
                  <a:t>quan</a:t>
                </a:r>
                <a:r>
                  <a:rPr lang="en-US" sz="1800" dirty="0"/>
                  <a:t> </a:t>
                </a:r>
                <a:r>
                  <a:rPr lang="en-US" sz="1800" dirty="0" err="1"/>
                  <a:t>Bảo</a:t>
                </a:r>
                <a:r>
                  <a:rPr lang="en-US" sz="1800" dirty="0"/>
                  <a:t> </a:t>
                </a:r>
                <a:r>
                  <a:rPr lang="en-US" sz="1800" dirty="0" err="1"/>
                  <a:t>tàng</a:t>
                </a:r>
                <a:r>
                  <a:rPr lang="en-US" sz="1800" dirty="0"/>
                  <a:t> </a:t>
                </a:r>
                <a:r>
                  <a:rPr lang="en-US" sz="1800" dirty="0" err="1"/>
                  <a:t>Dân</a:t>
                </a:r>
                <a:r>
                  <a:rPr lang="en-US" sz="1800" dirty="0"/>
                  <a:t> </a:t>
                </a:r>
                <a:r>
                  <a:rPr lang="en-US" sz="1800" dirty="0" err="1"/>
                  <a:t>tộc</a:t>
                </a:r>
                <a:r>
                  <a:rPr lang="en-US" sz="1800" dirty="0"/>
                  <a:t> </a:t>
                </a:r>
                <a:r>
                  <a:rPr lang="en-US" sz="1800" dirty="0" err="1"/>
                  <a:t>học</a:t>
                </a:r>
                <a:r>
                  <a:rPr lang="en-US" sz="1800" dirty="0"/>
                  <a:t> </a:t>
                </a:r>
                <a:r>
                  <a:rPr lang="en-US" sz="1800" dirty="0" err="1"/>
                  <a:t>Việt</a:t>
                </a:r>
                <a:r>
                  <a:rPr lang="en-US" sz="1800" dirty="0"/>
                  <a:t> Nam </a:t>
                </a:r>
                <a:r>
                  <a:rPr lang="en-US" sz="1800" dirty="0" err="1"/>
                  <a:t>là</a:t>
                </a:r>
                <a:r>
                  <a:rPr lang="en-US" sz="1800" dirty="0"/>
                  <a:t> 20</a:t>
                </a:r>
              </a:p>
              <a:p>
                <a:pPr>
                  <a:lnSpc>
                    <a:spcPct val="150000"/>
                  </a:lnSpc>
                </a:pPr>
                <a:r>
                  <a:rPr lang="en-US" sz="1800" dirty="0" err="1"/>
                  <a:t>Tổng</a:t>
                </a: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của</a:t>
                </a:r>
                <a:r>
                  <a:rPr lang="en-US" sz="1800" dirty="0"/>
                  <a:t> </a:t>
                </a:r>
                <a:r>
                  <a:rPr lang="en-US" sz="1800" dirty="0" err="1"/>
                  <a:t>lớp</a:t>
                </a:r>
                <a:r>
                  <a:rPr lang="en-US" sz="1800" dirty="0"/>
                  <a:t> 7C </a:t>
                </a:r>
                <a:r>
                  <a:rPr lang="en-US" sz="1800" dirty="0" err="1"/>
                  <a:t>là</a:t>
                </a:r>
                <a:r>
                  <a:rPr lang="en-US" sz="1800" dirty="0"/>
                  <a:t>: </a:t>
                </a:r>
                <a14:m>
                  <m:oMath xmlns:m="http://schemas.openxmlformats.org/officeDocument/2006/math">
                    <m:r>
                      <a:rPr lang="en-US" sz="1800">
                        <a:latin typeface="Cambria Math" panose="02040503050406030204" pitchFamily="18" charset="0"/>
                      </a:rPr>
                      <m:t>25+20=45&gt; 40</m:t>
                    </m:r>
                  </m:oMath>
                </a14:m>
                <a:endParaRPr lang="en-US" sz="1800" dirty="0"/>
              </a:p>
            </p:txBody>
          </p:sp>
        </mc:Choice>
        <mc:Fallback xmlns="">
          <p:sp>
            <p:nvSpPr>
              <p:cNvPr id="6" name="TextBox 5">
                <a:extLst>
                  <a:ext uri="{FF2B5EF4-FFF2-40B4-BE49-F238E27FC236}">
                    <a16:creationId xmlns:a16="http://schemas.microsoft.com/office/drawing/2014/main" id="{57827D84-BCEF-4D28-80C2-E1C91DD48D01}"/>
                  </a:ext>
                </a:extLst>
              </p:cNvPr>
              <p:cNvSpPr txBox="1">
                <a:spLocks noRot="1" noChangeAspect="1" noMove="1" noResize="1" noEditPoints="1" noAdjustHandles="1" noChangeArrowheads="1" noChangeShapeType="1" noTextEdit="1"/>
              </p:cNvSpPr>
              <p:nvPr/>
            </p:nvSpPr>
            <p:spPr>
              <a:xfrm>
                <a:off x="1000474" y="2884519"/>
                <a:ext cx="7413979" cy="1703030"/>
              </a:xfrm>
              <a:prstGeom prst="rect">
                <a:avLst/>
              </a:prstGeom>
              <a:blipFill>
                <a:blip r:embed="rId3"/>
                <a:stretch>
                  <a:fillRect l="-658" b="-4643"/>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640C6D01-A859-4A36-83E4-42EB8B333433}"/>
              </a:ext>
            </a:extLst>
          </p:cNvPr>
          <p:cNvSpPr txBox="1"/>
          <p:nvPr/>
        </p:nvSpPr>
        <p:spPr>
          <a:xfrm>
            <a:off x="1000474" y="4681500"/>
            <a:ext cx="7413979" cy="369332"/>
          </a:xfrm>
          <a:prstGeom prst="rect">
            <a:avLst/>
          </a:prstGeom>
          <a:solidFill>
            <a:schemeClr val="accent3">
              <a:lumMod val="60000"/>
              <a:lumOff val="40000"/>
            </a:schemeClr>
          </a:solidFill>
        </p:spPr>
        <p:txBody>
          <a:bodyPr wrap="square">
            <a:spAutoFit/>
          </a:bodyPr>
          <a:lstStyle/>
          <a:p>
            <a:r>
              <a:rPr lang="en-US" sz="1800" b="1" dirty="0" err="1"/>
              <a:t>Vậy</a:t>
            </a:r>
            <a:r>
              <a:rPr lang="en-US" sz="1800" b="1" dirty="0"/>
              <a:t> </a:t>
            </a:r>
            <a:r>
              <a:rPr lang="en-US" sz="1800" b="1" dirty="0" err="1"/>
              <a:t>bạn</a:t>
            </a:r>
            <a:r>
              <a:rPr lang="en-US" sz="1800" b="1" dirty="0"/>
              <a:t> </a:t>
            </a:r>
            <a:r>
              <a:rPr lang="en-US" sz="1800" b="1" dirty="0" err="1"/>
              <a:t>Thảo</a:t>
            </a:r>
            <a:r>
              <a:rPr lang="en-US" sz="1800" b="1" dirty="0"/>
              <a:t> </a:t>
            </a:r>
            <a:r>
              <a:rPr lang="en-US" sz="1800" b="1" dirty="0" err="1"/>
              <a:t>đã</a:t>
            </a:r>
            <a:r>
              <a:rPr lang="en-US" sz="1800" b="1" dirty="0"/>
              <a:t> </a:t>
            </a:r>
            <a:r>
              <a:rPr lang="en-US" sz="1800" b="1" dirty="0" err="1"/>
              <a:t>nhập</a:t>
            </a:r>
            <a:r>
              <a:rPr lang="en-US" sz="1800" b="1" dirty="0"/>
              <a:t> </a:t>
            </a:r>
            <a:r>
              <a:rPr lang="en-US" sz="1800" b="1" dirty="0" err="1"/>
              <a:t>nhầm</a:t>
            </a:r>
            <a:r>
              <a:rPr lang="en-US" sz="1800" b="1" dirty="0"/>
              <a:t> </a:t>
            </a:r>
            <a:r>
              <a:rPr lang="en-US" sz="1800" b="1" dirty="0" err="1"/>
              <a:t>số</a:t>
            </a:r>
            <a:r>
              <a:rPr lang="en-US" sz="1800" b="1" dirty="0"/>
              <a:t> </a:t>
            </a:r>
            <a:r>
              <a:rPr lang="en-US" sz="1800" b="1" dirty="0" err="1"/>
              <a:t>liệu</a:t>
            </a:r>
            <a:r>
              <a:rPr lang="en-US" sz="1800" b="1" dirty="0"/>
              <a:t> </a:t>
            </a:r>
            <a:r>
              <a:rPr lang="en-US" sz="1800" b="1" dirty="0" err="1"/>
              <a:t>của</a:t>
            </a:r>
            <a:r>
              <a:rPr lang="en-US" sz="1800" b="1" dirty="0"/>
              <a:t> </a:t>
            </a:r>
            <a:r>
              <a:rPr lang="en-US" sz="1800" b="1" dirty="0" err="1"/>
              <a:t>lớp</a:t>
            </a:r>
            <a:r>
              <a:rPr lang="en-US" sz="1800" b="1" dirty="0"/>
              <a:t> 7C</a:t>
            </a:r>
          </a:p>
        </p:txBody>
      </p:sp>
    </p:spTree>
    <p:extLst>
      <p:ext uri="{BB962C8B-B14F-4D97-AF65-F5344CB8AC3E}">
        <p14:creationId xmlns:p14="http://schemas.microsoft.com/office/powerpoint/2010/main" val="104884817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bg/>
                                          </p:spTgt>
                                        </p:tgtEl>
                                        <p:attrNameLst>
                                          <p:attrName>style.visibility</p:attrName>
                                        </p:attrNameLst>
                                      </p:cBhvr>
                                      <p:to>
                                        <p:strVal val="visible"/>
                                      </p:to>
                                    </p:set>
                                    <p:anim calcmode="lin" valueType="num">
                                      <p:cBhvr additive="base">
                                        <p:cTn id="3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5">
                                            <p:bg/>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anim calcmode="lin" valueType="num">
                                      <p:cBhvr additive="base">
                                        <p:cTn id="4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5"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2"/>
        <p:cNvGrpSpPr/>
        <p:nvPr/>
      </p:nvGrpSpPr>
      <p:grpSpPr>
        <a:xfrm>
          <a:off x="0" y="0"/>
          <a:ext cx="0" cy="0"/>
          <a:chOff x="0" y="0"/>
          <a:chExt cx="0" cy="0"/>
        </a:xfrm>
      </p:grpSpPr>
      <p:sp>
        <p:nvSpPr>
          <p:cNvPr id="1663" name="Google Shape;1663;p41"/>
          <p:cNvSpPr/>
          <p:nvPr/>
        </p:nvSpPr>
        <p:spPr>
          <a:xfrm>
            <a:off x="2599507" y="1496147"/>
            <a:ext cx="4641776" cy="480441"/>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1"/>
          <p:cNvSpPr/>
          <p:nvPr/>
        </p:nvSpPr>
        <p:spPr>
          <a:xfrm>
            <a:off x="2599507" y="2371676"/>
            <a:ext cx="4641776" cy="497106"/>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5" name="Google Shape;1665;p41"/>
          <p:cNvSpPr/>
          <p:nvPr/>
        </p:nvSpPr>
        <p:spPr>
          <a:xfrm>
            <a:off x="2599507" y="3172950"/>
            <a:ext cx="4680770" cy="837614"/>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1"/>
          <p:cNvSpPr/>
          <p:nvPr/>
        </p:nvSpPr>
        <p:spPr>
          <a:xfrm>
            <a:off x="1629244" y="1418428"/>
            <a:ext cx="630000" cy="630000"/>
          </a:xfrm>
          <a:prstGeom prst="ellipse">
            <a:avLst/>
          </a:prstGeom>
          <a:solidFill>
            <a:schemeClr val="accent3"/>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1"/>
          <p:cNvSpPr/>
          <p:nvPr/>
        </p:nvSpPr>
        <p:spPr>
          <a:xfrm>
            <a:off x="1621014" y="2329701"/>
            <a:ext cx="630000" cy="630000"/>
          </a:xfrm>
          <a:prstGeom prst="ellipse">
            <a:avLst/>
          </a:prstGeom>
          <a:solidFill>
            <a:schemeClr val="accent4"/>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1"/>
          <p:cNvSpPr/>
          <p:nvPr/>
        </p:nvSpPr>
        <p:spPr>
          <a:xfrm>
            <a:off x="1629376" y="3312217"/>
            <a:ext cx="630000" cy="630000"/>
          </a:xfrm>
          <a:prstGeom prst="ellipse">
            <a:avLst/>
          </a:prstGeom>
          <a:solidFill>
            <a:schemeClr val="accent6"/>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1"/>
          <p:cNvSpPr txBox="1">
            <a:spLocks noGrp="1"/>
          </p:cNvSpPr>
          <p:nvPr>
            <p:ph type="title"/>
          </p:nvPr>
        </p:nvSpPr>
        <p:spPr>
          <a:xfrm>
            <a:off x="2082244" y="592673"/>
            <a:ext cx="5545843" cy="57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3600" dirty="0">
                <a:latin typeface="+mn-lt"/>
              </a:rPr>
              <a:t>NỘI DUNG</a:t>
            </a:r>
            <a:endParaRPr sz="3600" dirty="0">
              <a:latin typeface="+mn-lt"/>
            </a:endParaRPr>
          </a:p>
        </p:txBody>
      </p:sp>
      <p:sp>
        <p:nvSpPr>
          <p:cNvPr id="1672" name="Google Shape;1672;p41"/>
          <p:cNvSpPr txBox="1">
            <a:spLocks noGrp="1"/>
          </p:cNvSpPr>
          <p:nvPr>
            <p:ph type="subTitle" idx="2"/>
          </p:nvPr>
        </p:nvSpPr>
        <p:spPr>
          <a:xfrm>
            <a:off x="2782709" y="1523134"/>
            <a:ext cx="4272837" cy="422819"/>
          </a:xfrm>
          <a:prstGeom prst="rect">
            <a:avLst/>
          </a:prstGeom>
        </p:spPr>
        <p:txBody>
          <a:bodyPr spcFirstLastPara="1" wrap="square" lIns="0" tIns="0" rIns="0" bIns="0" anchor="b" anchorCtr="0">
            <a:noAutofit/>
          </a:bodyPr>
          <a:lstStyle/>
          <a:p>
            <a:pPr marL="0" lvl="0" indent="0" algn="ctr" rtl="0">
              <a:lnSpc>
                <a:spcPct val="150000"/>
              </a:lnSpc>
              <a:spcBef>
                <a:spcPts val="0"/>
              </a:spcBef>
              <a:spcAft>
                <a:spcPts val="0"/>
              </a:spcAft>
              <a:buNone/>
            </a:pPr>
            <a:r>
              <a:rPr lang="en" dirty="0"/>
              <a:t>THU THẬP VÀ PHÂN LOẠI DỮ LIỆU </a:t>
            </a:r>
            <a:endParaRPr dirty="0"/>
          </a:p>
        </p:txBody>
      </p:sp>
      <p:sp>
        <p:nvSpPr>
          <p:cNvPr id="1674" name="Google Shape;1674;p41"/>
          <p:cNvSpPr txBox="1">
            <a:spLocks noGrp="1"/>
          </p:cNvSpPr>
          <p:nvPr>
            <p:ph type="title" idx="3"/>
          </p:nvPr>
        </p:nvSpPr>
        <p:spPr>
          <a:xfrm>
            <a:off x="1629239" y="1460403"/>
            <a:ext cx="630000" cy="473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dirty="0">
                <a:latin typeface="+mn-lt"/>
              </a:rPr>
              <a:t>01</a:t>
            </a:r>
            <a:endParaRPr sz="2400" dirty="0">
              <a:latin typeface="+mn-lt"/>
            </a:endParaRPr>
          </a:p>
        </p:txBody>
      </p:sp>
      <p:sp>
        <p:nvSpPr>
          <p:cNvPr id="1676" name="Google Shape;1676;p41"/>
          <p:cNvSpPr txBox="1">
            <a:spLocks noGrp="1"/>
          </p:cNvSpPr>
          <p:nvPr>
            <p:ph type="subTitle" idx="5"/>
          </p:nvPr>
        </p:nvSpPr>
        <p:spPr>
          <a:xfrm>
            <a:off x="3023566" y="2371676"/>
            <a:ext cx="3657599" cy="406186"/>
          </a:xfrm>
          <a:prstGeom prst="rect">
            <a:avLst/>
          </a:prstGeom>
        </p:spPr>
        <p:txBody>
          <a:bodyPr spcFirstLastPara="1" wrap="square" lIns="0" tIns="0" rIns="0" bIns="0" anchor="b" anchorCtr="0">
            <a:noAutofit/>
          </a:bodyPr>
          <a:lstStyle/>
          <a:p>
            <a:pPr marL="0" lvl="0" indent="0" algn="ctr" rtl="0">
              <a:lnSpc>
                <a:spcPct val="150000"/>
              </a:lnSpc>
              <a:spcBef>
                <a:spcPts val="0"/>
              </a:spcBef>
              <a:spcAft>
                <a:spcPts val="0"/>
              </a:spcAft>
              <a:buNone/>
            </a:pPr>
            <a:r>
              <a:rPr lang="en" dirty="0">
                <a:latin typeface="+mn-lt"/>
              </a:rPr>
              <a:t>TÍNH HỢP LÍ CỦA DỮ LIỆU</a:t>
            </a:r>
            <a:endParaRPr dirty="0">
              <a:latin typeface="+mn-lt"/>
            </a:endParaRPr>
          </a:p>
        </p:txBody>
      </p:sp>
      <p:sp>
        <p:nvSpPr>
          <p:cNvPr id="1677" name="Google Shape;1677;p41"/>
          <p:cNvSpPr txBox="1">
            <a:spLocks noGrp="1"/>
          </p:cNvSpPr>
          <p:nvPr>
            <p:ph type="title" idx="6"/>
          </p:nvPr>
        </p:nvSpPr>
        <p:spPr>
          <a:xfrm>
            <a:off x="1628339" y="2371676"/>
            <a:ext cx="630900" cy="473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a:latin typeface="+mn-lt"/>
              </a:rPr>
              <a:t>02</a:t>
            </a:r>
            <a:endParaRPr sz="2400">
              <a:latin typeface="+mn-lt"/>
            </a:endParaRPr>
          </a:p>
        </p:txBody>
      </p:sp>
      <p:sp>
        <p:nvSpPr>
          <p:cNvPr id="1679" name="Google Shape;1679;p41"/>
          <p:cNvSpPr txBox="1">
            <a:spLocks noGrp="1"/>
          </p:cNvSpPr>
          <p:nvPr>
            <p:ph type="subTitle" idx="8"/>
          </p:nvPr>
        </p:nvSpPr>
        <p:spPr>
          <a:xfrm>
            <a:off x="2905638" y="3172950"/>
            <a:ext cx="4149908" cy="840750"/>
          </a:xfrm>
          <a:prstGeom prst="rect">
            <a:avLst/>
          </a:prstGeom>
        </p:spPr>
        <p:txBody>
          <a:bodyPr spcFirstLastPara="1" wrap="square" lIns="0" tIns="0" rIns="0" bIns="0" anchor="b" anchorCtr="0">
            <a:noAutofit/>
          </a:bodyPr>
          <a:lstStyle/>
          <a:p>
            <a:pPr marL="0" lvl="0" indent="0" algn="ctr" rtl="0">
              <a:lnSpc>
                <a:spcPct val="150000"/>
              </a:lnSpc>
              <a:spcBef>
                <a:spcPts val="0"/>
              </a:spcBef>
              <a:spcAft>
                <a:spcPts val="0"/>
              </a:spcAft>
              <a:buNone/>
            </a:pPr>
            <a:r>
              <a:rPr lang="en" dirty="0"/>
              <a:t>MÔ TẢ VÀ BIỂU DIỄN DỮ LIỆU TRÊN CÁC BẢNG, BIỂU ĐỒ.</a:t>
            </a:r>
            <a:endParaRPr dirty="0"/>
          </a:p>
        </p:txBody>
      </p:sp>
      <p:sp>
        <p:nvSpPr>
          <p:cNvPr id="1680" name="Google Shape;1680;p41"/>
          <p:cNvSpPr txBox="1">
            <a:spLocks noGrp="1"/>
          </p:cNvSpPr>
          <p:nvPr>
            <p:ph type="title" idx="9"/>
          </p:nvPr>
        </p:nvSpPr>
        <p:spPr>
          <a:xfrm>
            <a:off x="1628339" y="3354192"/>
            <a:ext cx="630900" cy="473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dirty="0">
                <a:latin typeface="+mn-lt"/>
              </a:rPr>
              <a:t>03</a:t>
            </a:r>
            <a:endParaRPr sz="2400" dirty="0">
              <a:latin typeface="+mn-lt"/>
            </a:endParaRPr>
          </a:p>
        </p:txBody>
      </p:sp>
      <p:grpSp>
        <p:nvGrpSpPr>
          <p:cNvPr id="1684" name="Google Shape;1684;p41"/>
          <p:cNvGrpSpPr/>
          <p:nvPr/>
        </p:nvGrpSpPr>
        <p:grpSpPr>
          <a:xfrm rot="-2245773">
            <a:off x="901257" y="570425"/>
            <a:ext cx="425150" cy="323325"/>
            <a:chOff x="2447054" y="1465580"/>
            <a:chExt cx="278328" cy="211668"/>
          </a:xfrm>
        </p:grpSpPr>
        <p:sp>
          <p:nvSpPr>
            <p:cNvPr id="1685" name="Google Shape;1685;p41"/>
            <p:cNvSpPr/>
            <p:nvPr/>
          </p:nvSpPr>
          <p:spPr>
            <a:xfrm>
              <a:off x="2456892" y="1475392"/>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1"/>
            <p:cNvSpPr/>
            <p:nvPr/>
          </p:nvSpPr>
          <p:spPr>
            <a:xfrm>
              <a:off x="2447054" y="1465580"/>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1"/>
            <p:cNvSpPr/>
            <p:nvPr/>
          </p:nvSpPr>
          <p:spPr>
            <a:xfrm>
              <a:off x="2456892" y="1597030"/>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1"/>
            <p:cNvSpPr/>
            <p:nvPr/>
          </p:nvSpPr>
          <p:spPr>
            <a:xfrm>
              <a:off x="2447054" y="1587218"/>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9" name="Google Shape;1689;p41"/>
          <p:cNvGrpSpPr/>
          <p:nvPr/>
        </p:nvGrpSpPr>
        <p:grpSpPr>
          <a:xfrm>
            <a:off x="7131456" y="950434"/>
            <a:ext cx="626217" cy="689029"/>
            <a:chOff x="7289600" y="950423"/>
            <a:chExt cx="468200" cy="515162"/>
          </a:xfrm>
        </p:grpSpPr>
        <p:sp>
          <p:nvSpPr>
            <p:cNvPr id="1690" name="Google Shape;1690;p41"/>
            <p:cNvSpPr/>
            <p:nvPr/>
          </p:nvSpPr>
          <p:spPr>
            <a:xfrm>
              <a:off x="7302935" y="962994"/>
              <a:ext cx="441535"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1"/>
            <p:cNvSpPr/>
            <p:nvPr/>
          </p:nvSpPr>
          <p:spPr>
            <a:xfrm>
              <a:off x="7289600" y="950423"/>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67"/>
                                        </p:tgtEl>
                                        <p:attrNameLst>
                                          <p:attrName>style.visibility</p:attrName>
                                        </p:attrNameLst>
                                      </p:cBhvr>
                                      <p:to>
                                        <p:strVal val="visible"/>
                                      </p:to>
                                    </p:set>
                                    <p:anim calcmode="lin" valueType="num">
                                      <p:cBhvr additive="base">
                                        <p:cTn id="7" dur="500" fill="hold"/>
                                        <p:tgtEl>
                                          <p:spTgt spid="1667"/>
                                        </p:tgtEl>
                                        <p:attrNameLst>
                                          <p:attrName>ppt_x</p:attrName>
                                        </p:attrNameLst>
                                      </p:cBhvr>
                                      <p:tavLst>
                                        <p:tav tm="0">
                                          <p:val>
                                            <p:strVal val="#ppt_x"/>
                                          </p:val>
                                        </p:tav>
                                        <p:tav tm="100000">
                                          <p:val>
                                            <p:strVal val="#ppt_x"/>
                                          </p:val>
                                        </p:tav>
                                      </p:tavLst>
                                    </p:anim>
                                    <p:anim calcmode="lin" valueType="num">
                                      <p:cBhvr additive="base">
                                        <p:cTn id="8" dur="500" fill="hold"/>
                                        <p:tgtEl>
                                          <p:spTgt spid="166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74"/>
                                        </p:tgtEl>
                                        <p:attrNameLst>
                                          <p:attrName>style.visibility</p:attrName>
                                        </p:attrNameLst>
                                      </p:cBhvr>
                                      <p:to>
                                        <p:strVal val="visible"/>
                                      </p:to>
                                    </p:set>
                                    <p:anim calcmode="lin" valueType="num">
                                      <p:cBhvr additive="base">
                                        <p:cTn id="11" dur="500" fill="hold"/>
                                        <p:tgtEl>
                                          <p:spTgt spid="1674"/>
                                        </p:tgtEl>
                                        <p:attrNameLst>
                                          <p:attrName>ppt_x</p:attrName>
                                        </p:attrNameLst>
                                      </p:cBhvr>
                                      <p:tavLst>
                                        <p:tav tm="0">
                                          <p:val>
                                            <p:strVal val="#ppt_x"/>
                                          </p:val>
                                        </p:tav>
                                        <p:tav tm="100000">
                                          <p:val>
                                            <p:strVal val="#ppt_x"/>
                                          </p:val>
                                        </p:tav>
                                      </p:tavLst>
                                    </p:anim>
                                    <p:anim calcmode="lin" valueType="num">
                                      <p:cBhvr additive="base">
                                        <p:cTn id="12" dur="500" fill="hold"/>
                                        <p:tgtEl>
                                          <p:spTgt spid="167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2">
                                            <p:txEl>
                                              <p:pRg st="0" end="0"/>
                                            </p:txEl>
                                          </p:spTgt>
                                        </p:tgtEl>
                                        <p:attrNameLst>
                                          <p:attrName>style.visibility</p:attrName>
                                        </p:attrNameLst>
                                      </p:cBhvr>
                                      <p:to>
                                        <p:strVal val="visible"/>
                                      </p:to>
                                    </p:set>
                                    <p:anim calcmode="lin" valueType="num">
                                      <p:cBhvr additive="base">
                                        <p:cTn id="15" dur="500" fill="hold"/>
                                        <p:tgtEl>
                                          <p:spTgt spid="167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72">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63"/>
                                        </p:tgtEl>
                                        <p:attrNameLst>
                                          <p:attrName>style.visibility</p:attrName>
                                        </p:attrNameLst>
                                      </p:cBhvr>
                                      <p:to>
                                        <p:strVal val="visible"/>
                                      </p:to>
                                    </p:set>
                                    <p:anim calcmode="lin" valueType="num">
                                      <p:cBhvr additive="base">
                                        <p:cTn id="19" dur="500" fill="hold"/>
                                        <p:tgtEl>
                                          <p:spTgt spid="1663"/>
                                        </p:tgtEl>
                                        <p:attrNameLst>
                                          <p:attrName>ppt_x</p:attrName>
                                        </p:attrNameLst>
                                      </p:cBhvr>
                                      <p:tavLst>
                                        <p:tav tm="0">
                                          <p:val>
                                            <p:strVal val="#ppt_x"/>
                                          </p:val>
                                        </p:tav>
                                        <p:tav tm="100000">
                                          <p:val>
                                            <p:strVal val="#ppt_x"/>
                                          </p:val>
                                        </p:tav>
                                      </p:tavLst>
                                    </p:anim>
                                    <p:anim calcmode="lin" valueType="num">
                                      <p:cBhvr additive="base">
                                        <p:cTn id="20" dur="500" fill="hold"/>
                                        <p:tgtEl>
                                          <p:spTgt spid="166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68"/>
                                        </p:tgtEl>
                                        <p:attrNameLst>
                                          <p:attrName>style.visibility</p:attrName>
                                        </p:attrNameLst>
                                      </p:cBhvr>
                                      <p:to>
                                        <p:strVal val="visible"/>
                                      </p:to>
                                    </p:set>
                                    <p:anim calcmode="lin" valueType="num">
                                      <p:cBhvr additive="base">
                                        <p:cTn id="25" dur="500" fill="hold"/>
                                        <p:tgtEl>
                                          <p:spTgt spid="1668"/>
                                        </p:tgtEl>
                                        <p:attrNameLst>
                                          <p:attrName>ppt_x</p:attrName>
                                        </p:attrNameLst>
                                      </p:cBhvr>
                                      <p:tavLst>
                                        <p:tav tm="0">
                                          <p:val>
                                            <p:strVal val="#ppt_x"/>
                                          </p:val>
                                        </p:tav>
                                        <p:tav tm="100000">
                                          <p:val>
                                            <p:strVal val="#ppt_x"/>
                                          </p:val>
                                        </p:tav>
                                      </p:tavLst>
                                    </p:anim>
                                    <p:anim calcmode="lin" valueType="num">
                                      <p:cBhvr additive="base">
                                        <p:cTn id="26" dur="500" fill="hold"/>
                                        <p:tgtEl>
                                          <p:spTgt spid="166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77"/>
                                        </p:tgtEl>
                                        <p:attrNameLst>
                                          <p:attrName>style.visibility</p:attrName>
                                        </p:attrNameLst>
                                      </p:cBhvr>
                                      <p:to>
                                        <p:strVal val="visible"/>
                                      </p:to>
                                    </p:set>
                                    <p:anim calcmode="lin" valueType="num">
                                      <p:cBhvr additive="base">
                                        <p:cTn id="29" dur="500" fill="hold"/>
                                        <p:tgtEl>
                                          <p:spTgt spid="1677"/>
                                        </p:tgtEl>
                                        <p:attrNameLst>
                                          <p:attrName>ppt_x</p:attrName>
                                        </p:attrNameLst>
                                      </p:cBhvr>
                                      <p:tavLst>
                                        <p:tav tm="0">
                                          <p:val>
                                            <p:strVal val="#ppt_x"/>
                                          </p:val>
                                        </p:tav>
                                        <p:tav tm="100000">
                                          <p:val>
                                            <p:strVal val="#ppt_x"/>
                                          </p:val>
                                        </p:tav>
                                      </p:tavLst>
                                    </p:anim>
                                    <p:anim calcmode="lin" valueType="num">
                                      <p:cBhvr additive="base">
                                        <p:cTn id="30" dur="500" fill="hold"/>
                                        <p:tgtEl>
                                          <p:spTgt spid="167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676">
                                            <p:txEl>
                                              <p:pRg st="0" end="0"/>
                                            </p:txEl>
                                          </p:spTgt>
                                        </p:tgtEl>
                                        <p:attrNameLst>
                                          <p:attrName>style.visibility</p:attrName>
                                        </p:attrNameLst>
                                      </p:cBhvr>
                                      <p:to>
                                        <p:strVal val="visible"/>
                                      </p:to>
                                    </p:set>
                                    <p:anim calcmode="lin" valueType="num">
                                      <p:cBhvr additive="base">
                                        <p:cTn id="33" dur="500" fill="hold"/>
                                        <p:tgtEl>
                                          <p:spTgt spid="167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76">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664"/>
                                        </p:tgtEl>
                                        <p:attrNameLst>
                                          <p:attrName>style.visibility</p:attrName>
                                        </p:attrNameLst>
                                      </p:cBhvr>
                                      <p:to>
                                        <p:strVal val="visible"/>
                                      </p:to>
                                    </p:set>
                                    <p:anim calcmode="lin" valueType="num">
                                      <p:cBhvr additive="base">
                                        <p:cTn id="37" dur="500" fill="hold"/>
                                        <p:tgtEl>
                                          <p:spTgt spid="1664"/>
                                        </p:tgtEl>
                                        <p:attrNameLst>
                                          <p:attrName>ppt_x</p:attrName>
                                        </p:attrNameLst>
                                      </p:cBhvr>
                                      <p:tavLst>
                                        <p:tav tm="0">
                                          <p:val>
                                            <p:strVal val="#ppt_x"/>
                                          </p:val>
                                        </p:tav>
                                        <p:tav tm="100000">
                                          <p:val>
                                            <p:strVal val="#ppt_x"/>
                                          </p:val>
                                        </p:tav>
                                      </p:tavLst>
                                    </p:anim>
                                    <p:anim calcmode="lin" valueType="num">
                                      <p:cBhvr additive="base">
                                        <p:cTn id="38" dur="500" fill="hold"/>
                                        <p:tgtEl>
                                          <p:spTgt spid="166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69"/>
                                        </p:tgtEl>
                                        <p:attrNameLst>
                                          <p:attrName>style.visibility</p:attrName>
                                        </p:attrNameLst>
                                      </p:cBhvr>
                                      <p:to>
                                        <p:strVal val="visible"/>
                                      </p:to>
                                    </p:set>
                                    <p:anim calcmode="lin" valueType="num">
                                      <p:cBhvr additive="base">
                                        <p:cTn id="43" dur="500" fill="hold"/>
                                        <p:tgtEl>
                                          <p:spTgt spid="1669"/>
                                        </p:tgtEl>
                                        <p:attrNameLst>
                                          <p:attrName>ppt_x</p:attrName>
                                        </p:attrNameLst>
                                      </p:cBhvr>
                                      <p:tavLst>
                                        <p:tav tm="0">
                                          <p:val>
                                            <p:strVal val="#ppt_x"/>
                                          </p:val>
                                        </p:tav>
                                        <p:tav tm="100000">
                                          <p:val>
                                            <p:strVal val="#ppt_x"/>
                                          </p:val>
                                        </p:tav>
                                      </p:tavLst>
                                    </p:anim>
                                    <p:anim calcmode="lin" valueType="num">
                                      <p:cBhvr additive="base">
                                        <p:cTn id="44" dur="500" fill="hold"/>
                                        <p:tgtEl>
                                          <p:spTgt spid="16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80"/>
                                        </p:tgtEl>
                                        <p:attrNameLst>
                                          <p:attrName>style.visibility</p:attrName>
                                        </p:attrNameLst>
                                      </p:cBhvr>
                                      <p:to>
                                        <p:strVal val="visible"/>
                                      </p:to>
                                    </p:set>
                                    <p:anim calcmode="lin" valueType="num">
                                      <p:cBhvr additive="base">
                                        <p:cTn id="47" dur="500" fill="hold"/>
                                        <p:tgtEl>
                                          <p:spTgt spid="1680"/>
                                        </p:tgtEl>
                                        <p:attrNameLst>
                                          <p:attrName>ppt_x</p:attrName>
                                        </p:attrNameLst>
                                      </p:cBhvr>
                                      <p:tavLst>
                                        <p:tav tm="0">
                                          <p:val>
                                            <p:strVal val="#ppt_x"/>
                                          </p:val>
                                        </p:tav>
                                        <p:tav tm="100000">
                                          <p:val>
                                            <p:strVal val="#ppt_x"/>
                                          </p:val>
                                        </p:tav>
                                      </p:tavLst>
                                    </p:anim>
                                    <p:anim calcmode="lin" valueType="num">
                                      <p:cBhvr additive="base">
                                        <p:cTn id="48" dur="500" fill="hold"/>
                                        <p:tgtEl>
                                          <p:spTgt spid="168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79">
                                            <p:txEl>
                                              <p:pRg st="0" end="0"/>
                                            </p:txEl>
                                          </p:spTgt>
                                        </p:tgtEl>
                                        <p:attrNameLst>
                                          <p:attrName>style.visibility</p:attrName>
                                        </p:attrNameLst>
                                      </p:cBhvr>
                                      <p:to>
                                        <p:strVal val="visible"/>
                                      </p:to>
                                    </p:set>
                                    <p:anim calcmode="lin" valueType="num">
                                      <p:cBhvr additive="base">
                                        <p:cTn id="51" dur="500" fill="hold"/>
                                        <p:tgtEl>
                                          <p:spTgt spid="1679">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679">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65"/>
                                        </p:tgtEl>
                                        <p:attrNameLst>
                                          <p:attrName>style.visibility</p:attrName>
                                        </p:attrNameLst>
                                      </p:cBhvr>
                                      <p:to>
                                        <p:strVal val="visible"/>
                                      </p:to>
                                    </p:set>
                                    <p:anim calcmode="lin" valueType="num">
                                      <p:cBhvr additive="base">
                                        <p:cTn id="55" dur="500" fill="hold"/>
                                        <p:tgtEl>
                                          <p:spTgt spid="1665"/>
                                        </p:tgtEl>
                                        <p:attrNameLst>
                                          <p:attrName>ppt_x</p:attrName>
                                        </p:attrNameLst>
                                      </p:cBhvr>
                                      <p:tavLst>
                                        <p:tav tm="0">
                                          <p:val>
                                            <p:strVal val="#ppt_x"/>
                                          </p:val>
                                        </p:tav>
                                        <p:tav tm="100000">
                                          <p:val>
                                            <p:strVal val="#ppt_x"/>
                                          </p:val>
                                        </p:tav>
                                      </p:tavLst>
                                    </p:anim>
                                    <p:anim calcmode="lin" valueType="num">
                                      <p:cBhvr additive="base">
                                        <p:cTn id="56" dur="500" fill="hold"/>
                                        <p:tgtEl>
                                          <p:spTgt spid="16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3" grpId="0" animBg="1"/>
      <p:bldP spid="1664" grpId="0" animBg="1"/>
      <p:bldP spid="1665" grpId="0" animBg="1"/>
      <p:bldP spid="1667" grpId="0" animBg="1"/>
      <p:bldP spid="1668" grpId="0" animBg="1"/>
      <p:bldP spid="1669" grpId="0" animBg="1"/>
      <p:bldP spid="1672" grpId="0" build="p"/>
      <p:bldP spid="1674" grpId="0"/>
      <p:bldP spid="1676" grpId="0" build="p"/>
      <p:bldP spid="1677" grpId="0"/>
      <p:bldP spid="1679" grpId="0" build="p"/>
      <p:bldP spid="168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5">
            <a:lumMod val="2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3BE71A-D529-40F1-AEEB-778CEBA9F3B9}"/>
              </a:ext>
            </a:extLst>
          </p:cNvPr>
          <p:cNvSpPr/>
          <p:nvPr/>
        </p:nvSpPr>
        <p:spPr>
          <a:xfrm>
            <a:off x="237066" y="242935"/>
            <a:ext cx="8906933" cy="1021421"/>
          </a:xfrm>
          <a:prstGeom prst="rect">
            <a:avLst/>
          </a:prstGeom>
          <a:solidFill>
            <a:schemeClr val="accent5">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kumimoji="0" lang="en-US" sz="18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Arial"/>
              </a:rPr>
              <a:t>Bài</a:t>
            </a:r>
            <a:r>
              <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 3. </a:t>
            </a:r>
            <a:r>
              <a:rPr lang="vi-VN" sz="1800" dirty="0">
                <a:latin typeface="Arial" panose="020B0604020202020204" pitchFamily="34" charset="0"/>
                <a:cs typeface="Arial" panose="020B0604020202020204" pitchFamily="34" charset="0"/>
              </a:rPr>
              <a:t>Biểu đồ cột kéo ở hình 4 biểu diễn dân số (ước tính) của Việt Nam và Thái Lan ở một số năm trong giai đoạn từ năm 1979 đến năm 2019.</a:t>
            </a:r>
            <a:endParaRPr kumimoji="0" lang="vi-VN"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5" name="Rectangle 4">
            <a:extLst>
              <a:ext uri="{FF2B5EF4-FFF2-40B4-BE49-F238E27FC236}">
                <a16:creationId xmlns:a16="http://schemas.microsoft.com/office/drawing/2014/main" id="{4FC5EB62-8BA2-4E13-9186-0F64326FB842}"/>
              </a:ext>
            </a:extLst>
          </p:cNvPr>
          <p:cNvSpPr/>
          <p:nvPr/>
        </p:nvSpPr>
        <p:spPr>
          <a:xfrm>
            <a:off x="237066" y="1264356"/>
            <a:ext cx="5565422" cy="361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en-US" sz="1800" dirty="0"/>
              <a:t>a) </a:t>
            </a:r>
            <a:r>
              <a:rPr lang="en-US" sz="1800" dirty="0" err="1"/>
              <a:t>Hoàn</a:t>
            </a:r>
            <a:r>
              <a:rPr lang="en-US" sz="1800" dirty="0"/>
              <a:t> </a:t>
            </a:r>
            <a:r>
              <a:rPr lang="en-US" sz="1800" dirty="0" err="1"/>
              <a:t>thành</a:t>
            </a:r>
            <a:r>
              <a:rPr lang="en-US" sz="1800" dirty="0"/>
              <a:t> </a:t>
            </a:r>
            <a:r>
              <a:rPr lang="en-US" sz="1800" dirty="0" err="1"/>
              <a:t>số</a:t>
            </a:r>
            <a:r>
              <a:rPr lang="en-US" sz="1800" dirty="0"/>
              <a:t> </a:t>
            </a:r>
            <a:r>
              <a:rPr lang="en-US" sz="1800" dirty="0" err="1"/>
              <a:t>liệu</a:t>
            </a:r>
            <a:r>
              <a:rPr lang="en-US" sz="1800" dirty="0"/>
              <a:t> ở </a:t>
            </a:r>
            <a:r>
              <a:rPr lang="en-US" sz="1800" dirty="0" err="1"/>
              <a:t>bảng</a:t>
            </a:r>
            <a:r>
              <a:rPr lang="en-US" sz="1800" dirty="0"/>
              <a:t> </a:t>
            </a:r>
            <a:r>
              <a:rPr lang="en-US" sz="1800" dirty="0" err="1"/>
              <a:t>sau</a:t>
            </a:r>
            <a:r>
              <a:rPr lang="en-US" sz="1800" dirty="0"/>
              <a:t>:</a:t>
            </a:r>
            <a:endParaRPr kumimoji="0" lang="vi-VN" sz="3200" b="0" i="0" u="none" strike="noStrike" kern="0" cap="none" spc="0" normalizeH="0" baseline="0" noProof="0" dirty="0">
              <a:ln>
                <a:noFill/>
              </a:ln>
              <a:solidFill>
                <a:srgbClr val="FFFFFF"/>
              </a:solidFill>
              <a:effectLst/>
              <a:uLnTx/>
              <a:uFillTx/>
              <a:latin typeface="Arial" panose="020B0604020202020204" pitchFamily="34" charset="0"/>
              <a:ea typeface="+mn-ea"/>
              <a:cs typeface="+mn-cs"/>
              <a:sym typeface="Arial"/>
            </a:endParaRPr>
          </a:p>
        </p:txBody>
      </p:sp>
      <p:graphicFrame>
        <p:nvGraphicFramePr>
          <p:cNvPr id="8" name="Table 7">
            <a:extLst>
              <a:ext uri="{FF2B5EF4-FFF2-40B4-BE49-F238E27FC236}">
                <a16:creationId xmlns:a16="http://schemas.microsoft.com/office/drawing/2014/main" id="{D74A285B-965E-4FCF-9ABE-5F2D4EEB477A}"/>
              </a:ext>
            </a:extLst>
          </p:cNvPr>
          <p:cNvGraphicFramePr>
            <a:graphicFrameLocks noGrp="1"/>
          </p:cNvGraphicFramePr>
          <p:nvPr>
            <p:extLst>
              <p:ext uri="{D42A27DB-BD31-4B8C-83A1-F6EECF244321}">
                <p14:modId xmlns:p14="http://schemas.microsoft.com/office/powerpoint/2010/main" val="1124236659"/>
              </p:ext>
            </p:extLst>
          </p:nvPr>
        </p:nvGraphicFramePr>
        <p:xfrm>
          <a:off x="1230489" y="1625600"/>
          <a:ext cx="7111999" cy="3000145"/>
        </p:xfrm>
        <a:graphic>
          <a:graphicData uri="http://schemas.openxmlformats.org/drawingml/2006/table">
            <a:tbl>
              <a:tblPr firstRow="1" firstCol="1" bandRow="1">
                <a:tableStyleId>{927730EF-A3B0-4A82-A240-625CBB8EAADA}</a:tableStyleId>
              </a:tblPr>
              <a:tblGrid>
                <a:gridCol w="2791634">
                  <a:extLst>
                    <a:ext uri="{9D8B030D-6E8A-4147-A177-3AD203B41FA5}">
                      <a16:colId xmlns:a16="http://schemas.microsoft.com/office/drawing/2014/main" val="1015349024"/>
                    </a:ext>
                  </a:extLst>
                </a:gridCol>
                <a:gridCol w="863757">
                  <a:extLst>
                    <a:ext uri="{9D8B030D-6E8A-4147-A177-3AD203B41FA5}">
                      <a16:colId xmlns:a16="http://schemas.microsoft.com/office/drawing/2014/main" val="4111330373"/>
                    </a:ext>
                  </a:extLst>
                </a:gridCol>
                <a:gridCol w="863757">
                  <a:extLst>
                    <a:ext uri="{9D8B030D-6E8A-4147-A177-3AD203B41FA5}">
                      <a16:colId xmlns:a16="http://schemas.microsoft.com/office/drawing/2014/main" val="532065800"/>
                    </a:ext>
                  </a:extLst>
                </a:gridCol>
                <a:gridCol w="864547">
                  <a:extLst>
                    <a:ext uri="{9D8B030D-6E8A-4147-A177-3AD203B41FA5}">
                      <a16:colId xmlns:a16="http://schemas.microsoft.com/office/drawing/2014/main" val="1118301475"/>
                    </a:ext>
                  </a:extLst>
                </a:gridCol>
                <a:gridCol w="863757">
                  <a:extLst>
                    <a:ext uri="{9D8B030D-6E8A-4147-A177-3AD203B41FA5}">
                      <a16:colId xmlns:a16="http://schemas.microsoft.com/office/drawing/2014/main" val="2880388694"/>
                    </a:ext>
                  </a:extLst>
                </a:gridCol>
                <a:gridCol w="864547">
                  <a:extLst>
                    <a:ext uri="{9D8B030D-6E8A-4147-A177-3AD203B41FA5}">
                      <a16:colId xmlns:a16="http://schemas.microsoft.com/office/drawing/2014/main" val="3411007747"/>
                    </a:ext>
                  </a:extLst>
                </a:gridCol>
              </a:tblGrid>
              <a:tr h="287942">
                <a:tc>
                  <a:txBody>
                    <a:bodyPr/>
                    <a:lstStyle/>
                    <a:p>
                      <a:pPr marL="0" marR="0" algn="ctr">
                        <a:lnSpc>
                          <a:spcPct val="150000"/>
                        </a:lnSpc>
                        <a:spcBef>
                          <a:spcPts val="0"/>
                        </a:spcBef>
                        <a:spcAft>
                          <a:spcPts val="0"/>
                        </a:spcAft>
                      </a:pPr>
                      <a:r>
                        <a:rPr lang="en-US" sz="1800" dirty="0" err="1">
                          <a:effectLst/>
                        </a:rPr>
                        <a:t>Năm</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1979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1989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1999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2009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2019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16049273"/>
                  </a:ext>
                </a:extLst>
              </a:tr>
              <a:tr h="615344">
                <a:tc>
                  <a:txBody>
                    <a:bodyPr/>
                    <a:lstStyle/>
                    <a:p>
                      <a:pPr marL="0" marR="0" algn="just">
                        <a:lnSpc>
                          <a:spcPct val="150000"/>
                        </a:lnSpc>
                        <a:spcBef>
                          <a:spcPts val="0"/>
                        </a:spcBef>
                        <a:spcAft>
                          <a:spcPts val="0"/>
                        </a:spcAft>
                      </a:pP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Việt</a:t>
                      </a:r>
                      <a:r>
                        <a:rPr lang="en-US" sz="1800" dirty="0">
                          <a:effectLst/>
                        </a:rPr>
                        <a:t> Nam (</a:t>
                      </a:r>
                      <a:r>
                        <a:rPr lang="en-US" sz="1800" dirty="0" err="1">
                          <a:effectLst/>
                        </a:rPr>
                        <a:t>triệu</a:t>
                      </a:r>
                      <a:r>
                        <a:rPr lang="en-US" sz="1800" dirty="0">
                          <a:effectLst/>
                        </a:rPr>
                        <a:t> </a:t>
                      </a:r>
                      <a:r>
                        <a:rPr lang="en-US" sz="1800" dirty="0" err="1">
                          <a:effectLst/>
                        </a:rPr>
                        <a:t>người</a:t>
                      </a: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2644714"/>
                  </a:ext>
                </a:extLst>
              </a:tr>
              <a:tr h="615344">
                <a:tc>
                  <a:txBody>
                    <a:bodyPr/>
                    <a:lstStyle/>
                    <a:p>
                      <a:pPr marL="0" marR="0" algn="just">
                        <a:lnSpc>
                          <a:spcPct val="150000"/>
                        </a:lnSpc>
                        <a:spcBef>
                          <a:spcPts val="0"/>
                        </a:spcBef>
                        <a:spcAft>
                          <a:spcPts val="0"/>
                        </a:spcAft>
                      </a:pP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Thái</a:t>
                      </a:r>
                      <a:r>
                        <a:rPr lang="en-US" sz="1800" dirty="0">
                          <a:effectLst/>
                        </a:rPr>
                        <a:t> Lan (</a:t>
                      </a:r>
                      <a:r>
                        <a:rPr lang="en-US" sz="1800" dirty="0" err="1">
                          <a:effectLst/>
                        </a:rPr>
                        <a:t>triệu</a:t>
                      </a:r>
                      <a:r>
                        <a:rPr lang="en-US" sz="1800" dirty="0">
                          <a:effectLst/>
                        </a:rPr>
                        <a:t> </a:t>
                      </a:r>
                      <a:r>
                        <a:rPr lang="en-US" sz="1800" dirty="0" err="1">
                          <a:effectLst/>
                        </a:rPr>
                        <a:t>người</a:t>
                      </a: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2581997"/>
                  </a:ext>
                </a:extLst>
              </a:tr>
              <a:tr h="942745">
                <a:tc>
                  <a:txBody>
                    <a:bodyPr/>
                    <a:lstStyle/>
                    <a:p>
                      <a:pPr marL="0" marR="0" algn="just">
                        <a:lnSpc>
                          <a:spcPct val="150000"/>
                        </a:lnSpc>
                        <a:spcBef>
                          <a:spcPts val="0"/>
                        </a:spcBef>
                        <a:spcAft>
                          <a:spcPts val="0"/>
                        </a:spcAft>
                      </a:pPr>
                      <a:r>
                        <a:rPr lang="en-US" sz="1800" dirty="0" err="1">
                          <a:effectLst/>
                        </a:rPr>
                        <a:t>Tỉ</a:t>
                      </a:r>
                      <a:r>
                        <a:rPr lang="en-US" sz="1800" dirty="0">
                          <a:effectLst/>
                        </a:rPr>
                        <a:t> </a:t>
                      </a:r>
                      <a:r>
                        <a:rPr lang="en-US" sz="1800" dirty="0" err="1">
                          <a:effectLst/>
                        </a:rPr>
                        <a:t>số</a:t>
                      </a:r>
                      <a:r>
                        <a:rPr lang="en-US" sz="1800" dirty="0">
                          <a:effectLst/>
                        </a:rPr>
                        <a:t> </a:t>
                      </a:r>
                      <a:r>
                        <a:rPr lang="en-US" sz="1800" dirty="0" err="1">
                          <a:effectLst/>
                        </a:rPr>
                        <a:t>của</a:t>
                      </a:r>
                      <a:r>
                        <a:rPr lang="en-US" sz="1800" dirty="0">
                          <a:effectLst/>
                        </a:rPr>
                        <a:t> </a:t>
                      </a: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Việt</a:t>
                      </a:r>
                      <a:r>
                        <a:rPr lang="en-US" sz="1800" dirty="0">
                          <a:effectLst/>
                        </a:rPr>
                        <a:t> Nam </a:t>
                      </a:r>
                      <a:r>
                        <a:rPr lang="en-US" sz="1800" dirty="0" err="1">
                          <a:effectLst/>
                        </a:rPr>
                        <a:t>và</a:t>
                      </a:r>
                      <a:r>
                        <a:rPr lang="en-US" sz="1800" dirty="0">
                          <a:effectLst/>
                        </a:rPr>
                        <a:t> </a:t>
                      </a: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Thái</a:t>
                      </a:r>
                      <a:r>
                        <a:rPr lang="en-US" sz="1800" dirty="0">
                          <a:effectLst/>
                        </a:rPr>
                        <a:t> Lan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4123831"/>
                  </a:ext>
                </a:extLst>
              </a:tr>
            </a:tbl>
          </a:graphicData>
        </a:graphic>
      </p:graphicFrame>
      <p:sp>
        <p:nvSpPr>
          <p:cNvPr id="9" name="Rectangle 8">
            <a:extLst>
              <a:ext uri="{FF2B5EF4-FFF2-40B4-BE49-F238E27FC236}">
                <a16:creationId xmlns:a16="http://schemas.microsoft.com/office/drawing/2014/main" id="{98EA490A-B6C1-4BC3-996D-F8D0E9AEE77B}"/>
              </a:ext>
            </a:extLst>
          </p:cNvPr>
          <p:cNvSpPr/>
          <p:nvPr/>
        </p:nvSpPr>
        <p:spPr>
          <a:xfrm>
            <a:off x="338665" y="4476966"/>
            <a:ext cx="8602135" cy="666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30000"/>
              </a:lnSpc>
            </a:pPr>
            <a:r>
              <a:rPr lang="en-US" sz="1800" dirty="0"/>
              <a:t>b) </a:t>
            </a:r>
            <a:r>
              <a:rPr lang="en-US" sz="1800" dirty="0" err="1"/>
              <a:t>Trong</a:t>
            </a:r>
            <a:r>
              <a:rPr lang="en-US" sz="1800" dirty="0"/>
              <a:t> </a:t>
            </a:r>
            <a:r>
              <a:rPr lang="en-US" sz="1800" dirty="0" err="1"/>
              <a:t>các</a:t>
            </a:r>
            <a:r>
              <a:rPr lang="en-US" sz="1800" dirty="0"/>
              <a:t> </a:t>
            </a:r>
            <a:r>
              <a:rPr lang="en-US" sz="1800" dirty="0" err="1"/>
              <a:t>năm</a:t>
            </a:r>
            <a:r>
              <a:rPr lang="en-US" sz="1800" dirty="0"/>
              <a:t> </a:t>
            </a:r>
            <a:r>
              <a:rPr lang="en-US" sz="1800" dirty="0" err="1"/>
              <a:t>trên</a:t>
            </a:r>
            <a:r>
              <a:rPr lang="en-US" sz="1800" dirty="0"/>
              <a:t>, </a:t>
            </a:r>
            <a:r>
              <a:rPr lang="en-US" sz="1800" dirty="0" err="1"/>
              <a:t>tỉ</a:t>
            </a:r>
            <a:r>
              <a:rPr lang="en-US" sz="1800" dirty="0"/>
              <a:t> </a:t>
            </a:r>
            <a:r>
              <a:rPr lang="en-US" sz="1800" dirty="0" err="1"/>
              <a:t>số</a:t>
            </a:r>
            <a:r>
              <a:rPr lang="en-US" sz="1800" dirty="0"/>
              <a:t> </a:t>
            </a:r>
            <a:r>
              <a:rPr lang="en-US" sz="1800" dirty="0" err="1"/>
              <a:t>của</a:t>
            </a:r>
            <a:r>
              <a:rPr lang="en-US" sz="1800" dirty="0"/>
              <a:t> </a:t>
            </a:r>
            <a:r>
              <a:rPr lang="en-US" sz="1800" dirty="0" err="1"/>
              <a:t>dân</a:t>
            </a:r>
            <a:r>
              <a:rPr lang="en-US" sz="1800" dirty="0"/>
              <a:t> </a:t>
            </a:r>
            <a:r>
              <a:rPr lang="en-US" sz="1800" dirty="0" err="1"/>
              <a:t>số</a:t>
            </a:r>
            <a:r>
              <a:rPr lang="en-US" sz="1800" dirty="0"/>
              <a:t> </a:t>
            </a:r>
            <a:r>
              <a:rPr lang="en-US" sz="1800" dirty="0" err="1"/>
              <a:t>Việt</a:t>
            </a:r>
            <a:r>
              <a:rPr lang="en-US" sz="1800" dirty="0"/>
              <a:t> Nam </a:t>
            </a:r>
            <a:r>
              <a:rPr lang="en-US" sz="1800" dirty="0" err="1"/>
              <a:t>và</a:t>
            </a:r>
            <a:r>
              <a:rPr lang="en-US" sz="1800" dirty="0"/>
              <a:t> </a:t>
            </a:r>
            <a:r>
              <a:rPr lang="en-US" sz="1800" dirty="0" err="1"/>
              <a:t>dân</a:t>
            </a:r>
            <a:r>
              <a:rPr lang="en-US" sz="1800" dirty="0"/>
              <a:t> </a:t>
            </a:r>
            <a:r>
              <a:rPr lang="en-US" sz="1800" dirty="0" err="1"/>
              <a:t>số</a:t>
            </a:r>
            <a:r>
              <a:rPr lang="en-US" sz="1800" dirty="0"/>
              <a:t> </a:t>
            </a:r>
            <a:r>
              <a:rPr lang="en-US" sz="1800" dirty="0" err="1"/>
              <a:t>Thái</a:t>
            </a:r>
            <a:r>
              <a:rPr lang="en-US" sz="1800" dirty="0"/>
              <a:t> Lan </a:t>
            </a:r>
            <a:r>
              <a:rPr lang="en-US" sz="1800" dirty="0" err="1"/>
              <a:t>lớn</a:t>
            </a:r>
            <a:r>
              <a:rPr lang="en-US" sz="1800" dirty="0"/>
              <a:t> </a:t>
            </a:r>
            <a:r>
              <a:rPr lang="en-US" sz="1800" dirty="0" err="1"/>
              <a:t>nhất</a:t>
            </a:r>
            <a:r>
              <a:rPr lang="en-US" sz="1800" dirty="0"/>
              <a:t> ở </a:t>
            </a:r>
            <a:r>
              <a:rPr lang="en-US" sz="1800" dirty="0" err="1"/>
              <a:t>năm</a:t>
            </a:r>
            <a:r>
              <a:rPr lang="en-US" sz="1800" dirty="0"/>
              <a:t> </a:t>
            </a:r>
            <a:r>
              <a:rPr lang="en-US" sz="1800" dirty="0" err="1"/>
              <a:t>nào</a:t>
            </a:r>
            <a:r>
              <a:rPr lang="en-US" sz="1800" dirty="0"/>
              <a:t>?</a:t>
            </a:r>
            <a:endParaRPr kumimoji="0" lang="vi-VN" sz="1800" b="0" i="0" u="none" strike="noStrike" kern="0" cap="none" spc="0" normalizeH="0" baseline="0" noProof="0" dirty="0">
              <a:ln>
                <a:noFill/>
              </a:ln>
              <a:solidFill>
                <a:srgbClr val="FFFFFF"/>
              </a:solidFill>
              <a:effectLst/>
              <a:uLnTx/>
              <a:uFillTx/>
              <a:latin typeface="Arial" panose="020B0604020202020204" pitchFamily="34" charset="0"/>
              <a:sym typeface="Arial"/>
            </a:endParaRPr>
          </a:p>
        </p:txBody>
      </p:sp>
    </p:spTree>
    <p:extLst>
      <p:ext uri="{BB962C8B-B14F-4D97-AF65-F5344CB8AC3E}">
        <p14:creationId xmlns:p14="http://schemas.microsoft.com/office/powerpoint/2010/main" val="111573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5">
            <a:lumMod val="25000"/>
          </a:schemeClr>
        </a:solidFill>
        <a:effectLst/>
      </p:bgPr>
    </p:bg>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D74A285B-965E-4FCF-9ABE-5F2D4EEB477A}"/>
              </a:ext>
            </a:extLst>
          </p:cNvPr>
          <p:cNvGraphicFramePr>
            <a:graphicFrameLocks noGrp="1"/>
          </p:cNvGraphicFramePr>
          <p:nvPr>
            <p:extLst>
              <p:ext uri="{D42A27DB-BD31-4B8C-83A1-F6EECF244321}">
                <p14:modId xmlns:p14="http://schemas.microsoft.com/office/powerpoint/2010/main" val="2797996438"/>
              </p:ext>
            </p:extLst>
          </p:nvPr>
        </p:nvGraphicFramePr>
        <p:xfrm>
          <a:off x="1027289" y="1933222"/>
          <a:ext cx="7089421" cy="2880360"/>
        </p:xfrm>
        <a:graphic>
          <a:graphicData uri="http://schemas.openxmlformats.org/drawingml/2006/table">
            <a:tbl>
              <a:tblPr firstRow="1" firstCol="1" bandRow="1">
                <a:tableStyleId>{927730EF-A3B0-4A82-A240-625CBB8EAADA}</a:tableStyleId>
              </a:tblPr>
              <a:tblGrid>
                <a:gridCol w="2782772">
                  <a:extLst>
                    <a:ext uri="{9D8B030D-6E8A-4147-A177-3AD203B41FA5}">
                      <a16:colId xmlns:a16="http://schemas.microsoft.com/office/drawing/2014/main" val="1015349024"/>
                    </a:ext>
                  </a:extLst>
                </a:gridCol>
                <a:gridCol w="861015">
                  <a:extLst>
                    <a:ext uri="{9D8B030D-6E8A-4147-A177-3AD203B41FA5}">
                      <a16:colId xmlns:a16="http://schemas.microsoft.com/office/drawing/2014/main" val="4111330373"/>
                    </a:ext>
                  </a:extLst>
                </a:gridCol>
                <a:gridCol w="861015">
                  <a:extLst>
                    <a:ext uri="{9D8B030D-6E8A-4147-A177-3AD203B41FA5}">
                      <a16:colId xmlns:a16="http://schemas.microsoft.com/office/drawing/2014/main" val="532065800"/>
                    </a:ext>
                  </a:extLst>
                </a:gridCol>
                <a:gridCol w="861802">
                  <a:extLst>
                    <a:ext uri="{9D8B030D-6E8A-4147-A177-3AD203B41FA5}">
                      <a16:colId xmlns:a16="http://schemas.microsoft.com/office/drawing/2014/main" val="1118301475"/>
                    </a:ext>
                  </a:extLst>
                </a:gridCol>
                <a:gridCol w="861015">
                  <a:extLst>
                    <a:ext uri="{9D8B030D-6E8A-4147-A177-3AD203B41FA5}">
                      <a16:colId xmlns:a16="http://schemas.microsoft.com/office/drawing/2014/main" val="2880388694"/>
                    </a:ext>
                  </a:extLst>
                </a:gridCol>
                <a:gridCol w="861802">
                  <a:extLst>
                    <a:ext uri="{9D8B030D-6E8A-4147-A177-3AD203B41FA5}">
                      <a16:colId xmlns:a16="http://schemas.microsoft.com/office/drawing/2014/main" val="3411007747"/>
                    </a:ext>
                  </a:extLst>
                </a:gridCol>
              </a:tblGrid>
              <a:tr h="219340">
                <a:tc>
                  <a:txBody>
                    <a:bodyPr/>
                    <a:lstStyle/>
                    <a:p>
                      <a:pPr marL="0" marR="0" algn="ctr">
                        <a:lnSpc>
                          <a:spcPct val="150000"/>
                        </a:lnSpc>
                        <a:spcBef>
                          <a:spcPts val="0"/>
                        </a:spcBef>
                        <a:spcAft>
                          <a:spcPts val="0"/>
                        </a:spcAft>
                      </a:pPr>
                      <a:r>
                        <a:rPr lang="en-US" sz="1800" dirty="0" err="1">
                          <a:effectLst/>
                        </a:rPr>
                        <a:t>Năm</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1979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1989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1999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2009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2019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16049273"/>
                  </a:ext>
                </a:extLst>
              </a:tr>
              <a:tr h="468739">
                <a:tc>
                  <a:txBody>
                    <a:bodyPr/>
                    <a:lstStyle/>
                    <a:p>
                      <a:pPr marL="0" marR="0" algn="ctr">
                        <a:lnSpc>
                          <a:spcPct val="150000"/>
                        </a:lnSpc>
                        <a:spcBef>
                          <a:spcPts val="0"/>
                        </a:spcBef>
                        <a:spcAft>
                          <a:spcPts val="0"/>
                        </a:spcAft>
                      </a:pP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Việt</a:t>
                      </a:r>
                      <a:r>
                        <a:rPr lang="en-US" sz="1800" dirty="0">
                          <a:effectLst/>
                        </a:rPr>
                        <a:t> Nam </a:t>
                      </a:r>
                    </a:p>
                    <a:p>
                      <a:pPr marL="0" marR="0" algn="ctr">
                        <a:lnSpc>
                          <a:spcPct val="150000"/>
                        </a:lnSpc>
                        <a:spcBef>
                          <a:spcPts val="0"/>
                        </a:spcBef>
                        <a:spcAft>
                          <a:spcPts val="0"/>
                        </a:spcAft>
                      </a:pPr>
                      <a:r>
                        <a:rPr lang="en-US" sz="1800" dirty="0">
                          <a:effectLst/>
                        </a:rPr>
                        <a:t>(</a:t>
                      </a:r>
                      <a:r>
                        <a:rPr lang="en-US" sz="1800" dirty="0" err="1">
                          <a:effectLst/>
                        </a:rPr>
                        <a:t>triệu</a:t>
                      </a:r>
                      <a:r>
                        <a:rPr lang="en-US" sz="1800" dirty="0">
                          <a:effectLst/>
                        </a:rPr>
                        <a:t> </a:t>
                      </a:r>
                      <a:r>
                        <a:rPr lang="en-US" sz="1800" dirty="0" err="1">
                          <a:effectLst/>
                        </a:rPr>
                        <a:t>người</a:t>
                      </a: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2644714"/>
                  </a:ext>
                </a:extLst>
              </a:tr>
              <a:tr h="468739">
                <a:tc>
                  <a:txBody>
                    <a:bodyPr/>
                    <a:lstStyle/>
                    <a:p>
                      <a:pPr marL="0" marR="0" algn="ctr">
                        <a:lnSpc>
                          <a:spcPct val="150000"/>
                        </a:lnSpc>
                        <a:spcBef>
                          <a:spcPts val="0"/>
                        </a:spcBef>
                        <a:spcAft>
                          <a:spcPts val="0"/>
                        </a:spcAft>
                      </a:pP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Thái</a:t>
                      </a:r>
                      <a:r>
                        <a:rPr lang="en-US" sz="1800" dirty="0">
                          <a:effectLst/>
                        </a:rPr>
                        <a:t> Lan </a:t>
                      </a:r>
                    </a:p>
                    <a:p>
                      <a:pPr marL="0" marR="0" algn="ctr">
                        <a:lnSpc>
                          <a:spcPct val="150000"/>
                        </a:lnSpc>
                        <a:spcBef>
                          <a:spcPts val="0"/>
                        </a:spcBef>
                        <a:spcAft>
                          <a:spcPts val="0"/>
                        </a:spcAft>
                      </a:pPr>
                      <a:r>
                        <a:rPr lang="en-US" sz="1800" dirty="0">
                          <a:effectLst/>
                        </a:rPr>
                        <a:t>(</a:t>
                      </a:r>
                      <a:r>
                        <a:rPr lang="en-US" sz="1800" dirty="0" err="1">
                          <a:effectLst/>
                        </a:rPr>
                        <a:t>triệu</a:t>
                      </a:r>
                      <a:r>
                        <a:rPr lang="en-US" sz="1800" dirty="0">
                          <a:effectLst/>
                        </a:rPr>
                        <a:t> </a:t>
                      </a:r>
                      <a:r>
                        <a:rPr lang="en-US" sz="1800" dirty="0" err="1">
                          <a:effectLst/>
                        </a:rPr>
                        <a:t>người</a:t>
                      </a: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2581997"/>
                  </a:ext>
                </a:extLst>
              </a:tr>
              <a:tr h="468739">
                <a:tc>
                  <a:txBody>
                    <a:bodyPr/>
                    <a:lstStyle/>
                    <a:p>
                      <a:pPr marL="0" marR="0" algn="just">
                        <a:lnSpc>
                          <a:spcPct val="150000"/>
                        </a:lnSpc>
                        <a:spcBef>
                          <a:spcPts val="0"/>
                        </a:spcBef>
                        <a:spcAft>
                          <a:spcPts val="0"/>
                        </a:spcAft>
                      </a:pPr>
                      <a:r>
                        <a:rPr lang="en-US" sz="1800" dirty="0" err="1">
                          <a:effectLst/>
                        </a:rPr>
                        <a:t>Tỉ</a:t>
                      </a:r>
                      <a:r>
                        <a:rPr lang="en-US" sz="1800" dirty="0">
                          <a:effectLst/>
                        </a:rPr>
                        <a:t> </a:t>
                      </a:r>
                      <a:r>
                        <a:rPr lang="en-US" sz="1800" dirty="0" err="1">
                          <a:effectLst/>
                        </a:rPr>
                        <a:t>số</a:t>
                      </a:r>
                      <a:r>
                        <a:rPr lang="en-US" sz="1800" dirty="0">
                          <a:effectLst/>
                        </a:rPr>
                        <a:t> </a:t>
                      </a:r>
                      <a:r>
                        <a:rPr lang="en-US" sz="1800" dirty="0" err="1">
                          <a:effectLst/>
                        </a:rPr>
                        <a:t>của</a:t>
                      </a:r>
                      <a:r>
                        <a:rPr lang="en-US" sz="1800" dirty="0">
                          <a:effectLst/>
                        </a:rPr>
                        <a:t> </a:t>
                      </a: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Việt</a:t>
                      </a:r>
                      <a:r>
                        <a:rPr lang="en-US" sz="1800" dirty="0">
                          <a:effectLst/>
                        </a:rPr>
                        <a:t> Nam </a:t>
                      </a:r>
                      <a:r>
                        <a:rPr lang="en-US" sz="1800" dirty="0" err="1">
                          <a:effectLst/>
                        </a:rPr>
                        <a:t>và</a:t>
                      </a:r>
                      <a:r>
                        <a:rPr lang="en-US" sz="1800" dirty="0">
                          <a:effectLst/>
                        </a:rPr>
                        <a:t> </a:t>
                      </a: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Thái</a:t>
                      </a:r>
                      <a:r>
                        <a:rPr lang="en-US" sz="1800" dirty="0">
                          <a:effectLst/>
                        </a:rPr>
                        <a:t> Lan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4123831"/>
                  </a:ext>
                </a:extLst>
              </a:tr>
            </a:tbl>
          </a:graphicData>
        </a:graphic>
      </p:graphicFrame>
      <p:pic>
        <p:nvPicPr>
          <p:cNvPr id="2" name="Picture 1">
            <a:extLst>
              <a:ext uri="{FF2B5EF4-FFF2-40B4-BE49-F238E27FC236}">
                <a16:creationId xmlns:a16="http://schemas.microsoft.com/office/drawing/2014/main" id="{C4D4B867-99BD-4F7C-B70B-CAD7A7A9C5A4}"/>
              </a:ext>
            </a:extLst>
          </p:cNvPr>
          <p:cNvPicPr>
            <a:picLocks noChangeAspect="1"/>
          </p:cNvPicPr>
          <p:nvPr/>
        </p:nvPicPr>
        <p:blipFill>
          <a:blip r:embed="rId2"/>
          <a:stretch>
            <a:fillRect/>
          </a:stretch>
        </p:blipFill>
        <p:spPr>
          <a:xfrm>
            <a:off x="3251902" y="7331"/>
            <a:ext cx="3196173" cy="1801213"/>
          </a:xfrm>
          <a:prstGeom prst="rect">
            <a:avLst/>
          </a:prstGeom>
        </p:spPr>
      </p:pic>
      <p:sp>
        <p:nvSpPr>
          <p:cNvPr id="5" name="Rectangle 4">
            <a:extLst>
              <a:ext uri="{FF2B5EF4-FFF2-40B4-BE49-F238E27FC236}">
                <a16:creationId xmlns:a16="http://schemas.microsoft.com/office/drawing/2014/main" id="{4FC5EB62-8BA2-4E13-9186-0F64326FB842}"/>
              </a:ext>
            </a:extLst>
          </p:cNvPr>
          <p:cNvSpPr/>
          <p:nvPr/>
        </p:nvSpPr>
        <p:spPr>
          <a:xfrm>
            <a:off x="282221" y="1255889"/>
            <a:ext cx="2890658" cy="361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a) </a:t>
            </a:r>
            <a:r>
              <a:rPr kumimoji="0" lang="en-US" sz="1800" b="0" i="0" u="none" strike="noStrike" kern="0" cap="none" spc="0" normalizeH="0" baseline="0" noProof="0" dirty="0" err="1">
                <a:ln>
                  <a:noFill/>
                </a:ln>
                <a:solidFill>
                  <a:srgbClr val="FFFFFF"/>
                </a:solidFill>
                <a:effectLst/>
                <a:uLnTx/>
                <a:uFillTx/>
                <a:latin typeface="Arial"/>
                <a:ea typeface="+mn-ea"/>
                <a:cs typeface="+mn-cs"/>
                <a:sym typeface="Arial"/>
              </a:rPr>
              <a:t>Hoàn</a:t>
            </a: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 </a:t>
            </a:r>
            <a:r>
              <a:rPr kumimoji="0" lang="en-US" sz="1800" b="0" i="0" u="none" strike="noStrike" kern="0" cap="none" spc="0" normalizeH="0" baseline="0" noProof="0" dirty="0" err="1">
                <a:ln>
                  <a:noFill/>
                </a:ln>
                <a:solidFill>
                  <a:srgbClr val="FFFFFF"/>
                </a:solidFill>
                <a:effectLst/>
                <a:uLnTx/>
                <a:uFillTx/>
                <a:latin typeface="Arial"/>
                <a:ea typeface="+mn-ea"/>
                <a:cs typeface="+mn-cs"/>
                <a:sym typeface="Arial"/>
              </a:rPr>
              <a:t>thành</a:t>
            </a: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 </a:t>
            </a:r>
            <a:r>
              <a:rPr kumimoji="0" lang="en-US" sz="1800" b="0" i="0" u="none" strike="noStrike" kern="0" cap="none" spc="0" normalizeH="0" baseline="0" noProof="0" dirty="0" err="1">
                <a:ln>
                  <a:noFill/>
                </a:ln>
                <a:solidFill>
                  <a:srgbClr val="FFFFFF"/>
                </a:solidFill>
                <a:effectLst/>
                <a:uLnTx/>
                <a:uFillTx/>
                <a:latin typeface="Arial"/>
                <a:ea typeface="+mn-ea"/>
                <a:cs typeface="+mn-cs"/>
                <a:sym typeface="Arial"/>
              </a:rPr>
              <a:t>số</a:t>
            </a: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 </a:t>
            </a:r>
            <a:r>
              <a:rPr kumimoji="0" lang="en-US" sz="1800" b="0" i="0" u="none" strike="noStrike" kern="0" cap="none" spc="0" normalizeH="0" baseline="0" noProof="0" dirty="0" err="1">
                <a:ln>
                  <a:noFill/>
                </a:ln>
                <a:solidFill>
                  <a:srgbClr val="FFFFFF"/>
                </a:solidFill>
                <a:effectLst/>
                <a:uLnTx/>
                <a:uFillTx/>
                <a:latin typeface="Arial"/>
                <a:ea typeface="+mn-ea"/>
                <a:cs typeface="+mn-cs"/>
                <a:sym typeface="Arial"/>
              </a:rPr>
              <a:t>liệu</a:t>
            </a: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a:t>
            </a:r>
            <a:endParaRPr kumimoji="0" lang="vi-VN" sz="3200" b="0" i="0" u="none" strike="noStrike" kern="0" cap="none" spc="0" normalizeH="0" baseline="0" noProof="0" dirty="0">
              <a:ln>
                <a:noFill/>
              </a:ln>
              <a:solidFill>
                <a:srgbClr val="FFFFFF"/>
              </a:solidFill>
              <a:effectLst/>
              <a:uLnTx/>
              <a:uFillTx/>
              <a:latin typeface="Arial" panose="020B0604020202020204" pitchFamily="34" charset="0"/>
              <a:ea typeface="+mn-ea"/>
              <a:cs typeface="+mn-cs"/>
              <a:sym typeface="Arial"/>
            </a:endParaRPr>
          </a:p>
        </p:txBody>
      </p:sp>
      <p:sp>
        <p:nvSpPr>
          <p:cNvPr id="4" name="TextBox 3">
            <a:extLst>
              <a:ext uri="{FF2B5EF4-FFF2-40B4-BE49-F238E27FC236}">
                <a16:creationId xmlns:a16="http://schemas.microsoft.com/office/drawing/2014/main" id="{5F70F627-936B-4404-ACED-4FBC68B3F21C}"/>
              </a:ext>
            </a:extLst>
          </p:cNvPr>
          <p:cNvSpPr txBox="1"/>
          <p:nvPr/>
        </p:nvSpPr>
        <p:spPr>
          <a:xfrm>
            <a:off x="3952514" y="2526285"/>
            <a:ext cx="575734" cy="369332"/>
          </a:xfrm>
          <a:prstGeom prst="rect">
            <a:avLst/>
          </a:prstGeom>
          <a:solidFill>
            <a:schemeClr val="bg1"/>
          </a:solidFill>
        </p:spPr>
        <p:txBody>
          <a:bodyPr wrap="square" rtlCol="0">
            <a:spAutoFit/>
          </a:bodyPr>
          <a:lstStyle/>
          <a:p>
            <a:pPr algn="ctr"/>
            <a:r>
              <a:rPr lang="en-US" sz="1800" dirty="0"/>
              <a:t>53</a:t>
            </a:r>
          </a:p>
        </p:txBody>
      </p:sp>
      <p:sp>
        <p:nvSpPr>
          <p:cNvPr id="10" name="TextBox 9">
            <a:extLst>
              <a:ext uri="{FF2B5EF4-FFF2-40B4-BE49-F238E27FC236}">
                <a16:creationId xmlns:a16="http://schemas.microsoft.com/office/drawing/2014/main" id="{C68487B1-2299-479D-9D97-29421751E456}"/>
              </a:ext>
            </a:extLst>
          </p:cNvPr>
          <p:cNvSpPr txBox="1"/>
          <p:nvPr/>
        </p:nvSpPr>
        <p:spPr>
          <a:xfrm>
            <a:off x="4776603" y="2526285"/>
            <a:ext cx="575734" cy="369332"/>
          </a:xfrm>
          <a:prstGeom prst="rect">
            <a:avLst/>
          </a:prstGeom>
          <a:solidFill>
            <a:schemeClr val="bg1"/>
          </a:solidFill>
        </p:spPr>
        <p:txBody>
          <a:bodyPr wrap="square" rtlCol="0">
            <a:spAutoFit/>
          </a:bodyPr>
          <a:lstStyle/>
          <a:p>
            <a:pPr algn="ctr"/>
            <a:r>
              <a:rPr lang="en-US" sz="1800" dirty="0"/>
              <a:t>67</a:t>
            </a:r>
          </a:p>
        </p:txBody>
      </p:sp>
      <p:sp>
        <p:nvSpPr>
          <p:cNvPr id="11" name="TextBox 10">
            <a:extLst>
              <a:ext uri="{FF2B5EF4-FFF2-40B4-BE49-F238E27FC236}">
                <a16:creationId xmlns:a16="http://schemas.microsoft.com/office/drawing/2014/main" id="{E789418D-8D04-4757-9E9E-BCF7F2872AFD}"/>
              </a:ext>
            </a:extLst>
          </p:cNvPr>
          <p:cNvSpPr txBox="1"/>
          <p:nvPr/>
        </p:nvSpPr>
        <p:spPr>
          <a:xfrm>
            <a:off x="5713581" y="2526285"/>
            <a:ext cx="575734" cy="369332"/>
          </a:xfrm>
          <a:prstGeom prst="rect">
            <a:avLst/>
          </a:prstGeom>
          <a:solidFill>
            <a:schemeClr val="bg1"/>
          </a:solidFill>
        </p:spPr>
        <p:txBody>
          <a:bodyPr wrap="square" rtlCol="0">
            <a:spAutoFit/>
          </a:bodyPr>
          <a:lstStyle/>
          <a:p>
            <a:pPr algn="ctr"/>
            <a:r>
              <a:rPr lang="en-US" sz="1800" dirty="0"/>
              <a:t>79</a:t>
            </a:r>
          </a:p>
        </p:txBody>
      </p:sp>
      <p:sp>
        <p:nvSpPr>
          <p:cNvPr id="12" name="TextBox 11">
            <a:extLst>
              <a:ext uri="{FF2B5EF4-FFF2-40B4-BE49-F238E27FC236}">
                <a16:creationId xmlns:a16="http://schemas.microsoft.com/office/drawing/2014/main" id="{051749C0-6A9A-42FC-ADBB-A7DCBBED2C7F}"/>
              </a:ext>
            </a:extLst>
          </p:cNvPr>
          <p:cNvSpPr txBox="1"/>
          <p:nvPr/>
        </p:nvSpPr>
        <p:spPr>
          <a:xfrm>
            <a:off x="6593412" y="2526285"/>
            <a:ext cx="575734" cy="369332"/>
          </a:xfrm>
          <a:prstGeom prst="rect">
            <a:avLst/>
          </a:prstGeom>
          <a:solidFill>
            <a:schemeClr val="bg1"/>
          </a:solidFill>
        </p:spPr>
        <p:txBody>
          <a:bodyPr wrap="square" rtlCol="0">
            <a:spAutoFit/>
          </a:bodyPr>
          <a:lstStyle/>
          <a:p>
            <a:pPr algn="ctr"/>
            <a:r>
              <a:rPr lang="en-US" sz="1800" dirty="0"/>
              <a:t>87</a:t>
            </a:r>
          </a:p>
        </p:txBody>
      </p:sp>
      <p:sp>
        <p:nvSpPr>
          <p:cNvPr id="13" name="TextBox 12">
            <a:extLst>
              <a:ext uri="{FF2B5EF4-FFF2-40B4-BE49-F238E27FC236}">
                <a16:creationId xmlns:a16="http://schemas.microsoft.com/office/drawing/2014/main" id="{FEDD9935-5AD5-4699-ADB3-B4E4CCAA411F}"/>
              </a:ext>
            </a:extLst>
          </p:cNvPr>
          <p:cNvSpPr txBox="1"/>
          <p:nvPr/>
        </p:nvSpPr>
        <p:spPr>
          <a:xfrm>
            <a:off x="7405158" y="2526285"/>
            <a:ext cx="575734" cy="369332"/>
          </a:xfrm>
          <a:prstGeom prst="rect">
            <a:avLst/>
          </a:prstGeom>
          <a:solidFill>
            <a:schemeClr val="bg1"/>
          </a:solidFill>
        </p:spPr>
        <p:txBody>
          <a:bodyPr wrap="square" rtlCol="0">
            <a:spAutoFit/>
          </a:bodyPr>
          <a:lstStyle/>
          <a:p>
            <a:pPr algn="ctr"/>
            <a:r>
              <a:rPr lang="en-US" sz="1800" dirty="0"/>
              <a:t>96</a:t>
            </a:r>
          </a:p>
        </p:txBody>
      </p:sp>
      <p:sp>
        <p:nvSpPr>
          <p:cNvPr id="14" name="TextBox 13">
            <a:extLst>
              <a:ext uri="{FF2B5EF4-FFF2-40B4-BE49-F238E27FC236}">
                <a16:creationId xmlns:a16="http://schemas.microsoft.com/office/drawing/2014/main" id="{29AA11D5-C854-40D2-97B6-4E445EFB50A4}"/>
              </a:ext>
            </a:extLst>
          </p:cNvPr>
          <p:cNvSpPr txBox="1"/>
          <p:nvPr/>
        </p:nvSpPr>
        <p:spPr>
          <a:xfrm>
            <a:off x="3900134" y="3349599"/>
            <a:ext cx="575734" cy="369332"/>
          </a:xfrm>
          <a:prstGeom prst="rect">
            <a:avLst/>
          </a:prstGeom>
          <a:solidFill>
            <a:schemeClr val="bg1"/>
          </a:solidFill>
        </p:spPr>
        <p:txBody>
          <a:bodyPr wrap="square" rtlCol="0">
            <a:spAutoFit/>
          </a:bodyPr>
          <a:lstStyle/>
          <a:p>
            <a:pPr algn="ctr"/>
            <a:r>
              <a:rPr lang="en-US" sz="1800" dirty="0"/>
              <a:t>46</a:t>
            </a:r>
          </a:p>
        </p:txBody>
      </p:sp>
      <p:sp>
        <p:nvSpPr>
          <p:cNvPr id="15" name="TextBox 14">
            <a:extLst>
              <a:ext uri="{FF2B5EF4-FFF2-40B4-BE49-F238E27FC236}">
                <a16:creationId xmlns:a16="http://schemas.microsoft.com/office/drawing/2014/main" id="{42784AFC-FCFA-425E-8D60-FA7A7C971B20}"/>
              </a:ext>
            </a:extLst>
          </p:cNvPr>
          <p:cNvSpPr txBox="1"/>
          <p:nvPr/>
        </p:nvSpPr>
        <p:spPr>
          <a:xfrm>
            <a:off x="4776603" y="3326247"/>
            <a:ext cx="575734" cy="369332"/>
          </a:xfrm>
          <a:prstGeom prst="rect">
            <a:avLst/>
          </a:prstGeom>
          <a:solidFill>
            <a:schemeClr val="bg1"/>
          </a:solidFill>
        </p:spPr>
        <p:txBody>
          <a:bodyPr wrap="square" rtlCol="0">
            <a:spAutoFit/>
          </a:bodyPr>
          <a:lstStyle/>
          <a:p>
            <a:pPr algn="ctr"/>
            <a:r>
              <a:rPr lang="en-US" sz="1800" dirty="0"/>
              <a:t>56</a:t>
            </a:r>
          </a:p>
        </p:txBody>
      </p:sp>
      <p:sp>
        <p:nvSpPr>
          <p:cNvPr id="16" name="TextBox 15">
            <a:extLst>
              <a:ext uri="{FF2B5EF4-FFF2-40B4-BE49-F238E27FC236}">
                <a16:creationId xmlns:a16="http://schemas.microsoft.com/office/drawing/2014/main" id="{1B5974F4-4026-452D-A590-D7C705FE9745}"/>
              </a:ext>
            </a:extLst>
          </p:cNvPr>
          <p:cNvSpPr txBox="1"/>
          <p:nvPr/>
        </p:nvSpPr>
        <p:spPr>
          <a:xfrm>
            <a:off x="5713581" y="3324698"/>
            <a:ext cx="575734" cy="369332"/>
          </a:xfrm>
          <a:prstGeom prst="rect">
            <a:avLst/>
          </a:prstGeom>
          <a:solidFill>
            <a:schemeClr val="bg1"/>
          </a:solidFill>
        </p:spPr>
        <p:txBody>
          <a:bodyPr wrap="square" rtlCol="0">
            <a:spAutoFit/>
          </a:bodyPr>
          <a:lstStyle/>
          <a:p>
            <a:pPr algn="ctr"/>
            <a:r>
              <a:rPr lang="en-US" sz="1800" dirty="0"/>
              <a:t>62</a:t>
            </a:r>
          </a:p>
        </p:txBody>
      </p:sp>
      <p:sp>
        <p:nvSpPr>
          <p:cNvPr id="17" name="TextBox 16">
            <a:extLst>
              <a:ext uri="{FF2B5EF4-FFF2-40B4-BE49-F238E27FC236}">
                <a16:creationId xmlns:a16="http://schemas.microsoft.com/office/drawing/2014/main" id="{DDC5E2B6-372D-4BA7-96EE-4FFF308BE6BB}"/>
              </a:ext>
            </a:extLst>
          </p:cNvPr>
          <p:cNvSpPr txBox="1"/>
          <p:nvPr/>
        </p:nvSpPr>
        <p:spPr>
          <a:xfrm>
            <a:off x="6593412" y="3321600"/>
            <a:ext cx="575734" cy="369332"/>
          </a:xfrm>
          <a:prstGeom prst="rect">
            <a:avLst/>
          </a:prstGeom>
          <a:solidFill>
            <a:schemeClr val="bg1"/>
          </a:solidFill>
        </p:spPr>
        <p:txBody>
          <a:bodyPr wrap="square" rtlCol="0">
            <a:spAutoFit/>
          </a:bodyPr>
          <a:lstStyle/>
          <a:p>
            <a:pPr algn="ctr"/>
            <a:r>
              <a:rPr lang="en-US" sz="1800" dirty="0"/>
              <a:t>67</a:t>
            </a:r>
          </a:p>
        </p:txBody>
      </p:sp>
      <p:sp>
        <p:nvSpPr>
          <p:cNvPr id="18" name="TextBox 17">
            <a:extLst>
              <a:ext uri="{FF2B5EF4-FFF2-40B4-BE49-F238E27FC236}">
                <a16:creationId xmlns:a16="http://schemas.microsoft.com/office/drawing/2014/main" id="{C60C7BCC-DAED-42D7-AD94-E1866A05EEDD}"/>
              </a:ext>
            </a:extLst>
          </p:cNvPr>
          <p:cNvSpPr txBox="1"/>
          <p:nvPr/>
        </p:nvSpPr>
        <p:spPr>
          <a:xfrm>
            <a:off x="7433731" y="3274216"/>
            <a:ext cx="575734" cy="369332"/>
          </a:xfrm>
          <a:prstGeom prst="rect">
            <a:avLst/>
          </a:prstGeom>
          <a:solidFill>
            <a:schemeClr val="bg1"/>
          </a:solidFill>
        </p:spPr>
        <p:txBody>
          <a:bodyPr wrap="square" rtlCol="0">
            <a:spAutoFit/>
          </a:bodyPr>
          <a:lstStyle/>
          <a:p>
            <a:pPr algn="ctr"/>
            <a:r>
              <a:rPr lang="en-US" sz="1800" dirty="0"/>
              <a:t>70</a:t>
            </a:r>
          </a:p>
        </p:txBody>
      </p:sp>
      <p:sp>
        <p:nvSpPr>
          <p:cNvPr id="19" name="TextBox 18">
            <a:extLst>
              <a:ext uri="{FF2B5EF4-FFF2-40B4-BE49-F238E27FC236}">
                <a16:creationId xmlns:a16="http://schemas.microsoft.com/office/drawing/2014/main" id="{0CD22C6B-5E0B-4E20-AD89-FBA91440C71D}"/>
              </a:ext>
            </a:extLst>
          </p:cNvPr>
          <p:cNvSpPr txBox="1"/>
          <p:nvPr/>
        </p:nvSpPr>
        <p:spPr>
          <a:xfrm>
            <a:off x="3879845" y="3996411"/>
            <a:ext cx="721071" cy="369332"/>
          </a:xfrm>
          <a:prstGeom prst="rect">
            <a:avLst/>
          </a:prstGeom>
          <a:solidFill>
            <a:schemeClr val="bg1"/>
          </a:solidFill>
        </p:spPr>
        <p:txBody>
          <a:bodyPr wrap="square" rtlCol="0">
            <a:spAutoFit/>
          </a:bodyPr>
          <a:lstStyle/>
          <a:p>
            <a:pPr algn="ctr"/>
            <a:r>
              <a:rPr lang="en-US" sz="1800" dirty="0"/>
              <a:t>1,15</a:t>
            </a:r>
          </a:p>
        </p:txBody>
      </p:sp>
      <p:sp>
        <p:nvSpPr>
          <p:cNvPr id="20" name="TextBox 19">
            <a:extLst>
              <a:ext uri="{FF2B5EF4-FFF2-40B4-BE49-F238E27FC236}">
                <a16:creationId xmlns:a16="http://schemas.microsoft.com/office/drawing/2014/main" id="{D59708B8-9ECD-4B0E-B99F-B270B0C6058F}"/>
              </a:ext>
            </a:extLst>
          </p:cNvPr>
          <p:cNvSpPr txBox="1"/>
          <p:nvPr/>
        </p:nvSpPr>
        <p:spPr>
          <a:xfrm>
            <a:off x="4703934" y="3996411"/>
            <a:ext cx="721071" cy="369332"/>
          </a:xfrm>
          <a:prstGeom prst="rect">
            <a:avLst/>
          </a:prstGeom>
          <a:solidFill>
            <a:schemeClr val="bg1"/>
          </a:solidFill>
        </p:spPr>
        <p:txBody>
          <a:bodyPr wrap="square" rtlCol="0">
            <a:spAutoFit/>
          </a:bodyPr>
          <a:lstStyle/>
          <a:p>
            <a:pPr algn="ctr"/>
            <a:r>
              <a:rPr lang="en-US" sz="1800" dirty="0"/>
              <a:t>1,19</a:t>
            </a:r>
          </a:p>
        </p:txBody>
      </p:sp>
      <p:sp>
        <p:nvSpPr>
          <p:cNvPr id="21" name="TextBox 20">
            <a:extLst>
              <a:ext uri="{FF2B5EF4-FFF2-40B4-BE49-F238E27FC236}">
                <a16:creationId xmlns:a16="http://schemas.microsoft.com/office/drawing/2014/main" id="{AE12F81C-8B72-45F3-98A7-0859B78395C5}"/>
              </a:ext>
            </a:extLst>
          </p:cNvPr>
          <p:cNvSpPr txBox="1"/>
          <p:nvPr/>
        </p:nvSpPr>
        <p:spPr>
          <a:xfrm>
            <a:off x="5623986" y="4010119"/>
            <a:ext cx="721071" cy="369332"/>
          </a:xfrm>
          <a:prstGeom prst="rect">
            <a:avLst/>
          </a:prstGeom>
          <a:solidFill>
            <a:schemeClr val="bg1"/>
          </a:solidFill>
        </p:spPr>
        <p:txBody>
          <a:bodyPr wrap="square" rtlCol="0">
            <a:spAutoFit/>
          </a:bodyPr>
          <a:lstStyle/>
          <a:p>
            <a:pPr algn="ctr"/>
            <a:r>
              <a:rPr lang="en-US" sz="1800" dirty="0"/>
              <a:t>1,27</a:t>
            </a:r>
          </a:p>
        </p:txBody>
      </p:sp>
      <p:sp>
        <p:nvSpPr>
          <p:cNvPr id="22" name="TextBox 21">
            <a:extLst>
              <a:ext uri="{FF2B5EF4-FFF2-40B4-BE49-F238E27FC236}">
                <a16:creationId xmlns:a16="http://schemas.microsoft.com/office/drawing/2014/main" id="{ECFBC3E7-D275-4B94-906F-2EF66226A220}"/>
              </a:ext>
            </a:extLst>
          </p:cNvPr>
          <p:cNvSpPr txBox="1"/>
          <p:nvPr/>
        </p:nvSpPr>
        <p:spPr>
          <a:xfrm>
            <a:off x="6448075" y="3996411"/>
            <a:ext cx="721071" cy="369332"/>
          </a:xfrm>
          <a:prstGeom prst="rect">
            <a:avLst/>
          </a:prstGeom>
          <a:solidFill>
            <a:schemeClr val="bg1"/>
          </a:solidFill>
        </p:spPr>
        <p:txBody>
          <a:bodyPr wrap="square" rtlCol="0">
            <a:spAutoFit/>
          </a:bodyPr>
          <a:lstStyle/>
          <a:p>
            <a:pPr algn="ctr"/>
            <a:r>
              <a:rPr lang="en-US" sz="1800" dirty="0"/>
              <a:t>1,29</a:t>
            </a:r>
          </a:p>
        </p:txBody>
      </p:sp>
      <p:sp>
        <p:nvSpPr>
          <p:cNvPr id="23" name="TextBox 22">
            <a:extLst>
              <a:ext uri="{FF2B5EF4-FFF2-40B4-BE49-F238E27FC236}">
                <a16:creationId xmlns:a16="http://schemas.microsoft.com/office/drawing/2014/main" id="{558BEF87-5EE2-42D0-83B3-CAC4F58DBF89}"/>
              </a:ext>
            </a:extLst>
          </p:cNvPr>
          <p:cNvSpPr txBox="1"/>
          <p:nvPr/>
        </p:nvSpPr>
        <p:spPr>
          <a:xfrm>
            <a:off x="7332489" y="3990263"/>
            <a:ext cx="721071" cy="369332"/>
          </a:xfrm>
          <a:prstGeom prst="rect">
            <a:avLst/>
          </a:prstGeom>
          <a:solidFill>
            <a:schemeClr val="bg1"/>
          </a:solidFill>
        </p:spPr>
        <p:txBody>
          <a:bodyPr wrap="square" rtlCol="0">
            <a:spAutoFit/>
          </a:bodyPr>
          <a:lstStyle/>
          <a:p>
            <a:pPr algn="ctr"/>
            <a:r>
              <a:rPr lang="en-US" sz="1800" dirty="0"/>
              <a:t>1,37</a:t>
            </a:r>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A7436675-61FD-40C7-901F-7ADF5D4D8FB7}"/>
                  </a:ext>
                </a:extLst>
              </p:cNvPr>
              <p:cNvSpPr/>
              <p:nvPr/>
            </p:nvSpPr>
            <p:spPr>
              <a:xfrm>
                <a:off x="204602" y="4706310"/>
                <a:ext cx="8861779" cy="361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30000"/>
                  </a:lnSpc>
                </a:pPr>
                <a:r>
                  <a:rPr lang="en-US" sz="1800" dirty="0">
                    <a:solidFill>
                      <a:srgbClr val="FFFFFF"/>
                    </a:solidFill>
                  </a:rPr>
                  <a:t>b</a:t>
                </a:r>
                <a:r>
                  <a:rPr kumimoji="0" lang="en-US" sz="1800" b="0" i="0" u="none" strike="noStrike" kern="0" cap="none" spc="0" normalizeH="0" baseline="0" noProof="0" dirty="0">
                    <a:ln>
                      <a:noFill/>
                    </a:ln>
                    <a:solidFill>
                      <a:srgbClr val="FFFFFF"/>
                    </a:solidFill>
                    <a:effectLst/>
                    <a:uLnTx/>
                    <a:uFillTx/>
                    <a:sym typeface="Arial"/>
                  </a:rPr>
                  <a:t>) </a:t>
                </a:r>
                <a:r>
                  <a:rPr lang="en-US" sz="1800" dirty="0" err="1"/>
                  <a:t>Từ</a:t>
                </a:r>
                <a:r>
                  <a:rPr lang="en-US" sz="1800" dirty="0"/>
                  <a:t> </a:t>
                </a:r>
                <a:r>
                  <a:rPr lang="en-US" sz="1800" dirty="0" err="1"/>
                  <a:t>bảng</a:t>
                </a:r>
                <a:r>
                  <a:rPr lang="en-US" sz="1800" dirty="0"/>
                  <a:t> </a:t>
                </a:r>
                <a14:m>
                  <m:oMath xmlns:m="http://schemas.openxmlformats.org/officeDocument/2006/math">
                    <m:r>
                      <a:rPr lang="en-US" sz="1800" b="0" i="1" smtClean="0">
                        <a:latin typeface="Cambria Math" panose="02040503050406030204" pitchFamily="18" charset="0"/>
                      </a:rPr>
                      <m:t>⇒</m:t>
                    </m:r>
                  </m:oMath>
                </a14:m>
                <a:r>
                  <a:rPr lang="en-US" sz="1800" dirty="0"/>
                  <a:t> </a:t>
                </a:r>
                <a:r>
                  <a:rPr lang="en-US" sz="1800" dirty="0" err="1"/>
                  <a:t>tỉ</a:t>
                </a:r>
                <a:r>
                  <a:rPr lang="en-US" sz="1800" dirty="0"/>
                  <a:t> </a:t>
                </a:r>
                <a:r>
                  <a:rPr lang="en-US" sz="1800" dirty="0" err="1"/>
                  <a:t>số</a:t>
                </a:r>
                <a:r>
                  <a:rPr lang="en-US" sz="1800" dirty="0"/>
                  <a:t> </a:t>
                </a:r>
                <a:r>
                  <a:rPr lang="en-US" sz="1800" dirty="0" err="1"/>
                  <a:t>của</a:t>
                </a:r>
                <a:r>
                  <a:rPr lang="en-US" sz="1800" dirty="0"/>
                  <a:t> </a:t>
                </a:r>
                <a:r>
                  <a:rPr lang="en-US" sz="1800" dirty="0" err="1"/>
                  <a:t>dân</a:t>
                </a:r>
                <a:r>
                  <a:rPr lang="en-US" sz="1800" dirty="0"/>
                  <a:t> </a:t>
                </a:r>
                <a:r>
                  <a:rPr lang="en-US" sz="1800" dirty="0" err="1"/>
                  <a:t>số</a:t>
                </a:r>
                <a:r>
                  <a:rPr lang="en-US" sz="1800" dirty="0"/>
                  <a:t> </a:t>
                </a:r>
                <a:r>
                  <a:rPr lang="en-US" sz="1800" dirty="0" err="1"/>
                  <a:t>Việt</a:t>
                </a:r>
                <a:r>
                  <a:rPr lang="en-US" sz="1800" dirty="0"/>
                  <a:t> Nam </a:t>
                </a:r>
                <a:r>
                  <a:rPr lang="en-US" sz="1800" dirty="0" err="1"/>
                  <a:t>và</a:t>
                </a:r>
                <a:r>
                  <a:rPr lang="en-US" sz="1800" dirty="0"/>
                  <a:t> </a:t>
                </a:r>
                <a:r>
                  <a:rPr lang="en-US" sz="1800" dirty="0" err="1"/>
                  <a:t>dân</a:t>
                </a:r>
                <a:r>
                  <a:rPr lang="en-US" sz="1800" dirty="0"/>
                  <a:t> </a:t>
                </a:r>
                <a:r>
                  <a:rPr lang="en-US" sz="1800" dirty="0" err="1"/>
                  <a:t>số</a:t>
                </a:r>
                <a:r>
                  <a:rPr lang="en-US" sz="1800" dirty="0"/>
                  <a:t> </a:t>
                </a:r>
                <a:r>
                  <a:rPr lang="en-US" sz="1800" dirty="0" err="1"/>
                  <a:t>Thái</a:t>
                </a:r>
                <a:r>
                  <a:rPr lang="en-US" sz="1800" dirty="0"/>
                  <a:t> Lan </a:t>
                </a:r>
                <a:r>
                  <a:rPr lang="en-US" sz="1800" dirty="0" err="1"/>
                  <a:t>lớn</a:t>
                </a:r>
                <a:r>
                  <a:rPr lang="en-US" sz="1800" dirty="0"/>
                  <a:t> </a:t>
                </a:r>
                <a:r>
                  <a:rPr lang="en-US" sz="1800" dirty="0" err="1"/>
                  <a:t>nhất</a:t>
                </a:r>
                <a:r>
                  <a:rPr lang="en-US" sz="1800" dirty="0"/>
                  <a:t> ở </a:t>
                </a:r>
                <a:r>
                  <a:rPr lang="en-US" sz="1800" dirty="0" err="1"/>
                  <a:t>năm</a:t>
                </a:r>
                <a:r>
                  <a:rPr lang="en-US" sz="1800" dirty="0"/>
                  <a:t> 2019.</a:t>
                </a:r>
                <a:endParaRPr kumimoji="0" lang="vi-VN" sz="1800" b="0" i="0" u="none" strike="noStrike" kern="0" cap="none" spc="0" normalizeH="0" baseline="0" noProof="0" dirty="0">
                  <a:ln>
                    <a:noFill/>
                  </a:ln>
                  <a:solidFill>
                    <a:srgbClr val="FFFFFF"/>
                  </a:solidFill>
                  <a:effectLst/>
                  <a:uLnTx/>
                  <a:uFillTx/>
                  <a:sym typeface="Arial"/>
                </a:endParaRPr>
              </a:p>
            </p:txBody>
          </p:sp>
        </mc:Choice>
        <mc:Fallback xmlns="">
          <p:sp>
            <p:nvSpPr>
              <p:cNvPr id="24" name="Rectangle 23">
                <a:extLst>
                  <a:ext uri="{FF2B5EF4-FFF2-40B4-BE49-F238E27FC236}">
                    <a16:creationId xmlns:a16="http://schemas.microsoft.com/office/drawing/2014/main" id="{A7436675-61FD-40C7-901F-7ADF5D4D8FB7}"/>
                  </a:ext>
                </a:extLst>
              </p:cNvPr>
              <p:cNvSpPr>
                <a:spLocks noRot="1" noChangeAspect="1" noMove="1" noResize="1" noEditPoints="1" noAdjustHandles="1" noChangeArrowheads="1" noChangeShapeType="1" noTextEdit="1"/>
              </p:cNvSpPr>
              <p:nvPr/>
            </p:nvSpPr>
            <p:spPr>
              <a:xfrm>
                <a:off x="204602" y="4706310"/>
                <a:ext cx="8861779" cy="361244"/>
              </a:xfrm>
              <a:prstGeom prst="rect">
                <a:avLst/>
              </a:prstGeom>
              <a:blipFill>
                <a:blip r:embed="rId3"/>
                <a:stretch>
                  <a:fillRect l="-619" t="-3390" b="-35593"/>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25832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ppt_x"/>
                                          </p:val>
                                        </p:tav>
                                        <p:tav tm="100000">
                                          <p:val>
                                            <p:strVal val="#ppt_x"/>
                                          </p:val>
                                        </p:tav>
                                      </p:tavLst>
                                    </p:anim>
                                    <p:anim calcmode="lin" valueType="num">
                                      <p:cBhvr additive="base">
                                        <p:cTn id="4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ppt_x"/>
                                          </p:val>
                                        </p:tav>
                                        <p:tav tm="100000">
                                          <p:val>
                                            <p:strVal val="#ppt_x"/>
                                          </p:val>
                                        </p:tav>
                                      </p:tavLst>
                                    </p:anim>
                                    <p:anim calcmode="lin" valueType="num">
                                      <p:cBhvr additive="base">
                                        <p:cTn id="5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ppt_x"/>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500" fill="hold"/>
                                        <p:tgtEl>
                                          <p:spTgt spid="17"/>
                                        </p:tgtEl>
                                        <p:attrNameLst>
                                          <p:attrName>ppt_x</p:attrName>
                                        </p:attrNameLst>
                                      </p:cBhvr>
                                      <p:tavLst>
                                        <p:tav tm="0">
                                          <p:val>
                                            <p:strVal val="#ppt_x"/>
                                          </p:val>
                                        </p:tav>
                                        <p:tav tm="100000">
                                          <p:val>
                                            <p:strVal val="#ppt_x"/>
                                          </p:val>
                                        </p:tav>
                                      </p:tavLst>
                                    </p:anim>
                                    <p:anim calcmode="lin" valueType="num">
                                      <p:cBhvr additive="base">
                                        <p:cTn id="7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additive="base">
                                        <p:cTn id="78" dur="500" fill="hold"/>
                                        <p:tgtEl>
                                          <p:spTgt spid="18"/>
                                        </p:tgtEl>
                                        <p:attrNameLst>
                                          <p:attrName>ppt_x</p:attrName>
                                        </p:attrNameLst>
                                      </p:cBhvr>
                                      <p:tavLst>
                                        <p:tav tm="0">
                                          <p:val>
                                            <p:strVal val="#ppt_x"/>
                                          </p:val>
                                        </p:tav>
                                        <p:tav tm="100000">
                                          <p:val>
                                            <p:strVal val="#ppt_x"/>
                                          </p:val>
                                        </p:tav>
                                      </p:tavLst>
                                    </p:anim>
                                    <p:anim calcmode="lin" valueType="num">
                                      <p:cBhvr additive="base">
                                        <p:cTn id="7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additive="base">
                                        <p:cTn id="84" dur="500" fill="hold"/>
                                        <p:tgtEl>
                                          <p:spTgt spid="19"/>
                                        </p:tgtEl>
                                        <p:attrNameLst>
                                          <p:attrName>ppt_x</p:attrName>
                                        </p:attrNameLst>
                                      </p:cBhvr>
                                      <p:tavLst>
                                        <p:tav tm="0">
                                          <p:val>
                                            <p:strVal val="#ppt_x"/>
                                          </p:val>
                                        </p:tav>
                                        <p:tav tm="100000">
                                          <p:val>
                                            <p:strVal val="#ppt_x"/>
                                          </p:val>
                                        </p:tav>
                                      </p:tavLst>
                                    </p:anim>
                                    <p:anim calcmode="lin" valueType="num">
                                      <p:cBhvr additive="base">
                                        <p:cTn id="8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20"/>
                                        </p:tgtEl>
                                        <p:attrNameLst>
                                          <p:attrName>style.visibility</p:attrName>
                                        </p:attrNameLst>
                                      </p:cBhvr>
                                      <p:to>
                                        <p:strVal val="visible"/>
                                      </p:to>
                                    </p:set>
                                    <p:anim calcmode="lin" valueType="num">
                                      <p:cBhvr additive="base">
                                        <p:cTn id="90" dur="500" fill="hold"/>
                                        <p:tgtEl>
                                          <p:spTgt spid="20"/>
                                        </p:tgtEl>
                                        <p:attrNameLst>
                                          <p:attrName>ppt_x</p:attrName>
                                        </p:attrNameLst>
                                      </p:cBhvr>
                                      <p:tavLst>
                                        <p:tav tm="0">
                                          <p:val>
                                            <p:strVal val="#ppt_x"/>
                                          </p:val>
                                        </p:tav>
                                        <p:tav tm="100000">
                                          <p:val>
                                            <p:strVal val="#ppt_x"/>
                                          </p:val>
                                        </p:tav>
                                      </p:tavLst>
                                    </p:anim>
                                    <p:anim calcmode="lin" valueType="num">
                                      <p:cBhvr additive="base">
                                        <p:cTn id="9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additive="base">
                                        <p:cTn id="96" dur="500" fill="hold"/>
                                        <p:tgtEl>
                                          <p:spTgt spid="21"/>
                                        </p:tgtEl>
                                        <p:attrNameLst>
                                          <p:attrName>ppt_x</p:attrName>
                                        </p:attrNameLst>
                                      </p:cBhvr>
                                      <p:tavLst>
                                        <p:tav tm="0">
                                          <p:val>
                                            <p:strVal val="#ppt_x"/>
                                          </p:val>
                                        </p:tav>
                                        <p:tav tm="100000">
                                          <p:val>
                                            <p:strVal val="#ppt_x"/>
                                          </p:val>
                                        </p:tav>
                                      </p:tavLst>
                                    </p:anim>
                                    <p:anim calcmode="lin" valueType="num">
                                      <p:cBhvr additive="base">
                                        <p:cTn id="9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22"/>
                                        </p:tgtEl>
                                        <p:attrNameLst>
                                          <p:attrName>style.visibility</p:attrName>
                                        </p:attrNameLst>
                                      </p:cBhvr>
                                      <p:to>
                                        <p:strVal val="visible"/>
                                      </p:to>
                                    </p:set>
                                    <p:anim calcmode="lin" valueType="num">
                                      <p:cBhvr additive="base">
                                        <p:cTn id="102" dur="500" fill="hold"/>
                                        <p:tgtEl>
                                          <p:spTgt spid="22"/>
                                        </p:tgtEl>
                                        <p:attrNameLst>
                                          <p:attrName>ppt_x</p:attrName>
                                        </p:attrNameLst>
                                      </p:cBhvr>
                                      <p:tavLst>
                                        <p:tav tm="0">
                                          <p:val>
                                            <p:strVal val="#ppt_x"/>
                                          </p:val>
                                        </p:tav>
                                        <p:tav tm="100000">
                                          <p:val>
                                            <p:strVal val="#ppt_x"/>
                                          </p:val>
                                        </p:tav>
                                      </p:tavLst>
                                    </p:anim>
                                    <p:anim calcmode="lin" valueType="num">
                                      <p:cBhvr additive="base">
                                        <p:cTn id="10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additive="base">
                                        <p:cTn id="108" dur="500" fill="hold"/>
                                        <p:tgtEl>
                                          <p:spTgt spid="23"/>
                                        </p:tgtEl>
                                        <p:attrNameLst>
                                          <p:attrName>ppt_x</p:attrName>
                                        </p:attrNameLst>
                                      </p:cBhvr>
                                      <p:tavLst>
                                        <p:tav tm="0">
                                          <p:val>
                                            <p:strVal val="#ppt_x"/>
                                          </p:val>
                                        </p:tav>
                                        <p:tav tm="100000">
                                          <p:val>
                                            <p:strVal val="#ppt_x"/>
                                          </p:val>
                                        </p:tav>
                                      </p:tavLst>
                                    </p:anim>
                                    <p:anim calcmode="lin" valueType="num">
                                      <p:cBhvr additive="base">
                                        <p:cTn id="10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additive="base">
                                        <p:cTn id="114" dur="500" fill="hold"/>
                                        <p:tgtEl>
                                          <p:spTgt spid="24"/>
                                        </p:tgtEl>
                                        <p:attrNameLst>
                                          <p:attrName>ppt_x</p:attrName>
                                        </p:attrNameLst>
                                      </p:cBhvr>
                                      <p:tavLst>
                                        <p:tav tm="0">
                                          <p:val>
                                            <p:strVal val="#ppt_x"/>
                                          </p:val>
                                        </p:tav>
                                        <p:tav tm="100000">
                                          <p:val>
                                            <p:strVal val="#ppt_x"/>
                                          </p:val>
                                        </p:tav>
                                      </p:tavLst>
                                    </p:anim>
                                    <p:anim calcmode="lin" valueType="num">
                                      <p:cBhvr additive="base">
                                        <p:cTn id="11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657"/>
        <p:cNvGrpSpPr/>
        <p:nvPr/>
      </p:nvGrpSpPr>
      <p:grpSpPr>
        <a:xfrm>
          <a:off x="0" y="0"/>
          <a:ext cx="0" cy="0"/>
          <a:chOff x="0" y="0"/>
          <a:chExt cx="0" cy="0"/>
        </a:xfrm>
      </p:grpSpPr>
      <p:sp>
        <p:nvSpPr>
          <p:cNvPr id="2658" name="Google Shape;2658;p68"/>
          <p:cNvSpPr/>
          <p:nvPr/>
        </p:nvSpPr>
        <p:spPr>
          <a:xfrm>
            <a:off x="1763397" y="2925328"/>
            <a:ext cx="879900" cy="87990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solidFill>
                <a:schemeClr val="dk2"/>
              </a:solidFill>
              <a:latin typeface="Arial" panose="020B0604020202020204" pitchFamily="34" charset="0"/>
              <a:cs typeface="Arial" panose="020B0604020202020204" pitchFamily="34" charset="0"/>
            </a:endParaRPr>
          </a:p>
        </p:txBody>
      </p:sp>
      <p:sp>
        <p:nvSpPr>
          <p:cNvPr id="2659" name="Google Shape;2659;p68"/>
          <p:cNvSpPr/>
          <p:nvPr/>
        </p:nvSpPr>
        <p:spPr>
          <a:xfrm>
            <a:off x="1763397" y="1962028"/>
            <a:ext cx="879900" cy="879900"/>
          </a:xfrm>
          <a:prstGeom prst="ellipse">
            <a:avLst/>
          </a:prstGeom>
          <a:solidFill>
            <a:schemeClr val="accent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solidFill>
                <a:schemeClr val="dk2"/>
              </a:solidFill>
              <a:latin typeface="Arial" panose="020B0604020202020204" pitchFamily="34" charset="0"/>
              <a:cs typeface="Arial" panose="020B0604020202020204" pitchFamily="34" charset="0"/>
            </a:endParaRPr>
          </a:p>
        </p:txBody>
      </p:sp>
      <p:sp>
        <p:nvSpPr>
          <p:cNvPr id="2660" name="Google Shape;2660;p68"/>
          <p:cNvSpPr txBox="1">
            <a:spLocks noGrp="1"/>
          </p:cNvSpPr>
          <p:nvPr>
            <p:ph type="title"/>
          </p:nvPr>
        </p:nvSpPr>
        <p:spPr>
          <a:xfrm>
            <a:off x="1763397" y="1927712"/>
            <a:ext cx="879900" cy="816000"/>
          </a:xfrm>
          <a:prstGeom prst="rect">
            <a:avLst/>
          </a:prstGeom>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n" dirty="0">
                <a:latin typeface="Arial" panose="020B0604020202020204" pitchFamily="34" charset="0"/>
                <a:cs typeface="Arial" panose="020B0604020202020204" pitchFamily="34" charset="0"/>
              </a:rPr>
              <a:t>01</a:t>
            </a:r>
            <a:endParaRPr dirty="0">
              <a:latin typeface="Arial" panose="020B0604020202020204" pitchFamily="34" charset="0"/>
              <a:cs typeface="Arial" panose="020B0604020202020204" pitchFamily="34" charset="0"/>
            </a:endParaRPr>
          </a:p>
        </p:txBody>
      </p:sp>
      <p:sp>
        <p:nvSpPr>
          <p:cNvPr id="2661" name="Google Shape;2661;p68"/>
          <p:cNvSpPr txBox="1">
            <a:spLocks noGrp="1"/>
          </p:cNvSpPr>
          <p:nvPr>
            <p:ph type="title" idx="6"/>
          </p:nvPr>
        </p:nvSpPr>
        <p:spPr>
          <a:xfrm>
            <a:off x="2643297" y="1116909"/>
            <a:ext cx="4470400" cy="466153"/>
          </a:xfrm>
          <a:prstGeom prst="rect">
            <a:avLst/>
          </a:prstGeom>
          <a:solidFill>
            <a:schemeClr val="bg1"/>
          </a:solidFill>
        </p:spPr>
        <p:txBody>
          <a:bodyPr spcFirstLastPara="1" wrap="square" lIns="0" tIns="0" rIns="0" bIns="0" anchor="b" anchorCtr="0">
            <a:noAutofit/>
          </a:bodyPr>
          <a:lstStyle/>
          <a:p>
            <a:pPr marL="0" lvl="0" indent="0" algn="ctr" rtl="0">
              <a:spcBef>
                <a:spcPts val="0"/>
              </a:spcBef>
              <a:spcAft>
                <a:spcPts val="0"/>
              </a:spcAft>
              <a:buNone/>
            </a:pPr>
            <a:r>
              <a:rPr lang="en-US" sz="2800" dirty="0">
                <a:solidFill>
                  <a:srgbClr val="002060"/>
                </a:solidFill>
                <a:latin typeface="Arial" panose="020B0604020202020204" pitchFamily="34" charset="0"/>
                <a:cs typeface="Arial" panose="020B0604020202020204" pitchFamily="34" charset="0"/>
              </a:rPr>
              <a:t>HƯỚNG DẪN VỀ NHÀ</a:t>
            </a:r>
            <a:endParaRPr sz="2800" dirty="0">
              <a:solidFill>
                <a:srgbClr val="002060"/>
              </a:solidFill>
              <a:latin typeface="Arial" panose="020B0604020202020204" pitchFamily="34" charset="0"/>
              <a:cs typeface="Arial" panose="020B0604020202020204" pitchFamily="34" charset="0"/>
            </a:endParaRPr>
          </a:p>
        </p:txBody>
      </p:sp>
      <p:sp>
        <p:nvSpPr>
          <p:cNvPr id="2662" name="Google Shape;2662;p68"/>
          <p:cNvSpPr txBox="1">
            <a:spLocks noGrp="1"/>
          </p:cNvSpPr>
          <p:nvPr>
            <p:ph type="subTitle" idx="1"/>
          </p:nvPr>
        </p:nvSpPr>
        <p:spPr>
          <a:xfrm>
            <a:off x="2837896" y="1928762"/>
            <a:ext cx="5233253" cy="877800"/>
          </a:xfrm>
          <a:prstGeom prst="rect">
            <a:avLst/>
          </a:prstGeom>
        </p:spPr>
        <p:txBody>
          <a:bodyPr spcFirstLastPara="1" wrap="square" lIns="0" tIns="0" rIns="0" bIns="0" anchor="ctr" anchorCtr="0">
            <a:noAutofit/>
          </a:bodyPr>
          <a:lstStyle/>
          <a:p>
            <a:pPr marL="91440" lvl="0" indent="0" algn="just" rtl="0">
              <a:lnSpc>
                <a:spcPct val="150000"/>
              </a:lnSpc>
              <a:spcBef>
                <a:spcPts val="0"/>
              </a:spcBef>
              <a:spcAft>
                <a:spcPts val="0"/>
              </a:spcAft>
              <a:buNone/>
            </a:pPr>
            <a:r>
              <a:rPr lang="pt-BR" sz="1800" dirty="0">
                <a:effectLst/>
                <a:latin typeface="Arial" panose="020B0604020202020204" pitchFamily="34" charset="0"/>
                <a:ea typeface="Calibri" panose="020F0502020204030204" pitchFamily="34" charset="0"/>
                <a:cs typeface="Arial" panose="020B0604020202020204" pitchFamily="34" charset="0"/>
              </a:rPr>
              <a:t>Ghi nhớ kiến thức trong bài, ôn tập cách đọc, mô tả và biểu diễn dữ liệu trên các bảng, biểu đồ cột. </a:t>
            </a:r>
            <a:endParaRPr dirty="0">
              <a:latin typeface="Arial" panose="020B0604020202020204" pitchFamily="34" charset="0"/>
              <a:cs typeface="Arial" panose="020B0604020202020204" pitchFamily="34" charset="0"/>
            </a:endParaRPr>
          </a:p>
        </p:txBody>
      </p:sp>
      <p:sp>
        <p:nvSpPr>
          <p:cNvPr id="2663" name="Google Shape;2663;p68"/>
          <p:cNvSpPr txBox="1">
            <a:spLocks noGrp="1"/>
          </p:cNvSpPr>
          <p:nvPr>
            <p:ph type="subTitle" idx="2"/>
          </p:nvPr>
        </p:nvSpPr>
        <p:spPr>
          <a:xfrm>
            <a:off x="2837896" y="2849487"/>
            <a:ext cx="5764233" cy="877800"/>
          </a:xfrm>
          <a:prstGeom prst="rect">
            <a:avLst/>
          </a:prstGeom>
        </p:spPr>
        <p:txBody>
          <a:bodyPr spcFirstLastPara="1" wrap="square" lIns="0" tIns="0" rIns="0" bIns="0" anchor="ctr" anchorCtr="0">
            <a:noAutofit/>
          </a:bodyPr>
          <a:lstStyle/>
          <a:p>
            <a:pPr marL="91440" lvl="0" indent="0" algn="l" rtl="0">
              <a:lnSpc>
                <a:spcPct val="150000"/>
              </a:lnSpc>
              <a:spcBef>
                <a:spcPts val="0"/>
              </a:spcBef>
              <a:spcAft>
                <a:spcPts val="0"/>
              </a:spcAft>
              <a:buNone/>
            </a:pPr>
            <a:r>
              <a:rPr lang="en-US" sz="1800" dirty="0" err="1">
                <a:effectLst/>
                <a:latin typeface="Arial" panose="020B0604020202020204" pitchFamily="34" charset="0"/>
                <a:ea typeface="Calibri" panose="020F0502020204030204" pitchFamily="34" charset="0"/>
                <a:cs typeface="Arial" panose="020B0604020202020204" pitchFamily="34" charset="0"/>
              </a:rPr>
              <a:t>Chuẩn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bị</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bài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mới</a:t>
            </a:r>
            <a:r>
              <a:rPr lang="en-US" sz="1800" dirty="0">
                <a:effectLst/>
                <a:latin typeface="Arial" panose="020B0604020202020204" pitchFamily="34" charset="0"/>
                <a:ea typeface="Calibri" panose="020F0502020204030204" pitchFamily="34" charset="0"/>
                <a:cs typeface="Arial" panose="020B0604020202020204" pitchFamily="34" charset="0"/>
              </a:rPr>
              <a:t> “ </a:t>
            </a:r>
            <a:r>
              <a:rPr lang="en-US" sz="1800" b="1" dirty="0" err="1">
                <a:effectLst/>
                <a:latin typeface="Arial" panose="020B0604020202020204" pitchFamily="34" charset="0"/>
                <a:ea typeface="Calibri" panose="020F0502020204030204" pitchFamily="34" charset="0"/>
                <a:cs typeface="Arial" panose="020B0604020202020204" pitchFamily="34" charset="0"/>
              </a:rPr>
              <a:t>Bài</a:t>
            </a:r>
            <a:r>
              <a:rPr lang="en-US" sz="1800" b="1" dirty="0">
                <a:effectLst/>
                <a:latin typeface="Arial" panose="020B0604020202020204" pitchFamily="34" charset="0"/>
                <a:ea typeface="Calibri" panose="020F0502020204030204" pitchFamily="34" charset="0"/>
                <a:cs typeface="Arial" panose="020B0604020202020204" pitchFamily="34" charset="0"/>
              </a:rPr>
              <a:t> 2. </a:t>
            </a:r>
            <a:r>
              <a:rPr lang="en-US" sz="1800" b="1" dirty="0" err="1">
                <a:effectLst/>
                <a:latin typeface="Arial" panose="020B0604020202020204" pitchFamily="34" charset="0"/>
                <a:ea typeface="Calibri" panose="020F0502020204030204" pitchFamily="34" charset="0"/>
                <a:cs typeface="Arial" panose="020B0604020202020204" pitchFamily="34" charset="0"/>
              </a:rPr>
              <a:t>Phân</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tích</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và</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xử</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lí</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dữ</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liệu</a:t>
            </a:r>
            <a:r>
              <a:rPr lang="en-US" sz="1800" dirty="0">
                <a:effectLst/>
                <a:latin typeface="Arial" panose="020B0604020202020204" pitchFamily="34" charset="0"/>
                <a:ea typeface="Calibri" panose="020F0502020204030204" pitchFamily="34" charset="0"/>
                <a:cs typeface="Arial" panose="020B0604020202020204" pitchFamily="34" charset="0"/>
              </a:rPr>
              <a:t>”.</a:t>
            </a:r>
            <a:endParaRPr dirty="0">
              <a:solidFill>
                <a:schemeClr val="dk1"/>
              </a:solidFill>
              <a:latin typeface="Arial" panose="020B0604020202020204" pitchFamily="34" charset="0"/>
              <a:cs typeface="Arial" panose="020B0604020202020204" pitchFamily="34" charset="0"/>
            </a:endParaRPr>
          </a:p>
        </p:txBody>
      </p:sp>
      <p:sp>
        <p:nvSpPr>
          <p:cNvPr id="2664" name="Google Shape;2664;p68"/>
          <p:cNvSpPr txBox="1">
            <a:spLocks noGrp="1"/>
          </p:cNvSpPr>
          <p:nvPr>
            <p:ph type="title" idx="3"/>
          </p:nvPr>
        </p:nvSpPr>
        <p:spPr>
          <a:xfrm>
            <a:off x="1763397" y="2848437"/>
            <a:ext cx="879900" cy="816000"/>
          </a:xfrm>
          <a:prstGeom prst="rect">
            <a:avLst/>
          </a:prstGeom>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n">
                <a:latin typeface="Arial" panose="020B0604020202020204" pitchFamily="34" charset="0"/>
                <a:cs typeface="Arial" panose="020B0604020202020204" pitchFamily="34" charset="0"/>
              </a:rPr>
              <a:t>02</a:t>
            </a:r>
            <a:endParaRPr>
              <a:latin typeface="Arial" panose="020B0604020202020204" pitchFamily="34" charset="0"/>
              <a:cs typeface="Arial" panose="020B0604020202020204" pitchFamily="34" charset="0"/>
            </a:endParaRPr>
          </a:p>
        </p:txBody>
      </p:sp>
      <p:grpSp>
        <p:nvGrpSpPr>
          <p:cNvPr id="2667" name="Google Shape;2667;p68"/>
          <p:cNvGrpSpPr/>
          <p:nvPr/>
        </p:nvGrpSpPr>
        <p:grpSpPr>
          <a:xfrm>
            <a:off x="7450517" y="1173159"/>
            <a:ext cx="658826" cy="734220"/>
            <a:chOff x="6980946" y="1573326"/>
            <a:chExt cx="509769" cy="568062"/>
          </a:xfrm>
        </p:grpSpPr>
        <p:sp>
          <p:nvSpPr>
            <p:cNvPr id="2668" name="Google Shape;2668;p68"/>
            <p:cNvSpPr/>
            <p:nvPr/>
          </p:nvSpPr>
          <p:spPr>
            <a:xfrm rot="1784181">
              <a:off x="7077471" y="1620712"/>
              <a:ext cx="316719" cy="473291"/>
            </a:xfrm>
            <a:custGeom>
              <a:avLst/>
              <a:gdLst/>
              <a:ahLst/>
              <a:cxnLst/>
              <a:rect l="l" t="t" r="r" b="b"/>
              <a:pathLst>
                <a:path w="12669" h="18932" extrusionOk="0">
                  <a:moveTo>
                    <a:pt x="5902" y="538"/>
                  </a:moveTo>
                  <a:cubicBezTo>
                    <a:pt x="6018" y="538"/>
                    <a:pt x="6134" y="545"/>
                    <a:pt x="6251" y="561"/>
                  </a:cubicBezTo>
                  <a:cubicBezTo>
                    <a:pt x="7609" y="692"/>
                    <a:pt x="8871" y="1109"/>
                    <a:pt x="9883" y="2061"/>
                  </a:cubicBezTo>
                  <a:cubicBezTo>
                    <a:pt x="10419" y="2561"/>
                    <a:pt x="10776" y="3192"/>
                    <a:pt x="11073" y="3859"/>
                  </a:cubicBezTo>
                  <a:cubicBezTo>
                    <a:pt x="11597" y="5062"/>
                    <a:pt x="11490" y="6252"/>
                    <a:pt x="11062" y="7443"/>
                  </a:cubicBezTo>
                  <a:cubicBezTo>
                    <a:pt x="10776" y="8241"/>
                    <a:pt x="10300" y="8907"/>
                    <a:pt x="9573" y="9348"/>
                  </a:cubicBezTo>
                  <a:cubicBezTo>
                    <a:pt x="9538" y="9372"/>
                    <a:pt x="9514" y="9407"/>
                    <a:pt x="9478" y="9431"/>
                  </a:cubicBezTo>
                  <a:cubicBezTo>
                    <a:pt x="10228" y="10205"/>
                    <a:pt x="10871" y="10991"/>
                    <a:pt x="11133" y="12003"/>
                  </a:cubicBezTo>
                  <a:cubicBezTo>
                    <a:pt x="11490" y="13325"/>
                    <a:pt x="11228" y="14551"/>
                    <a:pt x="10407" y="15658"/>
                  </a:cubicBezTo>
                  <a:cubicBezTo>
                    <a:pt x="9454" y="16956"/>
                    <a:pt x="8121" y="17563"/>
                    <a:pt x="6573" y="17825"/>
                  </a:cubicBezTo>
                  <a:cubicBezTo>
                    <a:pt x="6199" y="17881"/>
                    <a:pt x="5826" y="17909"/>
                    <a:pt x="5455" y="17909"/>
                  </a:cubicBezTo>
                  <a:cubicBezTo>
                    <a:pt x="4799" y="17909"/>
                    <a:pt x="4148" y="17821"/>
                    <a:pt x="3501" y="17646"/>
                  </a:cubicBezTo>
                  <a:cubicBezTo>
                    <a:pt x="2727" y="17432"/>
                    <a:pt x="2025" y="17075"/>
                    <a:pt x="1406" y="16551"/>
                  </a:cubicBezTo>
                  <a:cubicBezTo>
                    <a:pt x="1048" y="16277"/>
                    <a:pt x="798" y="15920"/>
                    <a:pt x="775" y="15444"/>
                  </a:cubicBezTo>
                  <a:cubicBezTo>
                    <a:pt x="763" y="15170"/>
                    <a:pt x="917" y="14968"/>
                    <a:pt x="1036" y="14741"/>
                  </a:cubicBezTo>
                  <a:cubicBezTo>
                    <a:pt x="1346" y="14170"/>
                    <a:pt x="1703" y="13622"/>
                    <a:pt x="2179" y="13158"/>
                  </a:cubicBezTo>
                  <a:cubicBezTo>
                    <a:pt x="2334" y="13019"/>
                    <a:pt x="2472" y="12931"/>
                    <a:pt x="2639" y="12931"/>
                  </a:cubicBezTo>
                  <a:cubicBezTo>
                    <a:pt x="2717" y="12931"/>
                    <a:pt x="2800" y="12950"/>
                    <a:pt x="2894" y="12991"/>
                  </a:cubicBezTo>
                  <a:cubicBezTo>
                    <a:pt x="3215" y="13134"/>
                    <a:pt x="3513" y="13348"/>
                    <a:pt x="3870" y="13455"/>
                  </a:cubicBezTo>
                  <a:cubicBezTo>
                    <a:pt x="4344" y="13588"/>
                    <a:pt x="4814" y="13667"/>
                    <a:pt x="5283" y="13667"/>
                  </a:cubicBezTo>
                  <a:cubicBezTo>
                    <a:pt x="5614" y="13667"/>
                    <a:pt x="5945" y="13628"/>
                    <a:pt x="6275" y="13539"/>
                  </a:cubicBezTo>
                  <a:cubicBezTo>
                    <a:pt x="6335" y="13515"/>
                    <a:pt x="6394" y="13503"/>
                    <a:pt x="6454" y="13479"/>
                  </a:cubicBezTo>
                  <a:cubicBezTo>
                    <a:pt x="7109" y="13253"/>
                    <a:pt x="7525" y="12682"/>
                    <a:pt x="7478" y="12051"/>
                  </a:cubicBezTo>
                  <a:cubicBezTo>
                    <a:pt x="7430" y="11312"/>
                    <a:pt x="6882" y="10681"/>
                    <a:pt x="6216" y="10574"/>
                  </a:cubicBezTo>
                  <a:cubicBezTo>
                    <a:pt x="5870" y="10515"/>
                    <a:pt x="5513" y="10538"/>
                    <a:pt x="5168" y="10527"/>
                  </a:cubicBezTo>
                  <a:cubicBezTo>
                    <a:pt x="4918" y="10527"/>
                    <a:pt x="4680" y="10527"/>
                    <a:pt x="4465" y="10336"/>
                  </a:cubicBezTo>
                  <a:cubicBezTo>
                    <a:pt x="4370" y="10241"/>
                    <a:pt x="4287" y="10122"/>
                    <a:pt x="4263" y="9991"/>
                  </a:cubicBezTo>
                  <a:cubicBezTo>
                    <a:pt x="4263" y="9979"/>
                    <a:pt x="4251" y="9967"/>
                    <a:pt x="4251" y="9931"/>
                  </a:cubicBezTo>
                  <a:cubicBezTo>
                    <a:pt x="4156" y="9431"/>
                    <a:pt x="4156" y="8919"/>
                    <a:pt x="4311" y="8419"/>
                  </a:cubicBezTo>
                  <a:cubicBezTo>
                    <a:pt x="4394" y="8121"/>
                    <a:pt x="4561" y="7943"/>
                    <a:pt x="4882" y="7860"/>
                  </a:cubicBezTo>
                  <a:cubicBezTo>
                    <a:pt x="5299" y="7776"/>
                    <a:pt x="5739" y="7764"/>
                    <a:pt x="6168" y="7717"/>
                  </a:cubicBezTo>
                  <a:cubicBezTo>
                    <a:pt x="6573" y="7669"/>
                    <a:pt x="6942" y="7538"/>
                    <a:pt x="7252" y="7300"/>
                  </a:cubicBezTo>
                  <a:cubicBezTo>
                    <a:pt x="7823" y="6871"/>
                    <a:pt x="7918" y="6455"/>
                    <a:pt x="7775" y="5645"/>
                  </a:cubicBezTo>
                  <a:cubicBezTo>
                    <a:pt x="7553" y="4498"/>
                    <a:pt x="6555" y="4019"/>
                    <a:pt x="5657" y="4019"/>
                  </a:cubicBezTo>
                  <a:cubicBezTo>
                    <a:pt x="5399" y="4019"/>
                    <a:pt x="5150" y="4059"/>
                    <a:pt x="4930" y="4133"/>
                  </a:cubicBezTo>
                  <a:cubicBezTo>
                    <a:pt x="4465" y="4276"/>
                    <a:pt x="4037" y="4514"/>
                    <a:pt x="3620" y="4752"/>
                  </a:cubicBezTo>
                  <a:cubicBezTo>
                    <a:pt x="3358" y="4919"/>
                    <a:pt x="3084" y="5085"/>
                    <a:pt x="2775" y="5121"/>
                  </a:cubicBezTo>
                  <a:cubicBezTo>
                    <a:pt x="2738" y="5127"/>
                    <a:pt x="2702" y="5130"/>
                    <a:pt x="2667" y="5130"/>
                  </a:cubicBezTo>
                  <a:cubicBezTo>
                    <a:pt x="2488" y="5130"/>
                    <a:pt x="2339" y="5052"/>
                    <a:pt x="2239" y="4883"/>
                  </a:cubicBezTo>
                  <a:cubicBezTo>
                    <a:pt x="1882" y="4288"/>
                    <a:pt x="1668" y="3657"/>
                    <a:pt x="1644" y="2954"/>
                  </a:cubicBezTo>
                  <a:cubicBezTo>
                    <a:pt x="1620" y="2526"/>
                    <a:pt x="1810" y="2192"/>
                    <a:pt x="2144" y="1954"/>
                  </a:cubicBezTo>
                  <a:cubicBezTo>
                    <a:pt x="2846" y="1454"/>
                    <a:pt x="3656" y="1133"/>
                    <a:pt x="4454" y="835"/>
                  </a:cubicBezTo>
                  <a:cubicBezTo>
                    <a:pt x="4927" y="671"/>
                    <a:pt x="5407" y="538"/>
                    <a:pt x="5902" y="538"/>
                  </a:cubicBezTo>
                  <a:close/>
                  <a:moveTo>
                    <a:pt x="6055" y="0"/>
                  </a:moveTo>
                  <a:cubicBezTo>
                    <a:pt x="5688" y="0"/>
                    <a:pt x="5317" y="35"/>
                    <a:pt x="4942" y="109"/>
                  </a:cubicBezTo>
                  <a:cubicBezTo>
                    <a:pt x="4144" y="263"/>
                    <a:pt x="3442" y="644"/>
                    <a:pt x="2727" y="1013"/>
                  </a:cubicBezTo>
                  <a:cubicBezTo>
                    <a:pt x="2322" y="1228"/>
                    <a:pt x="1989" y="1478"/>
                    <a:pt x="1668" y="1811"/>
                  </a:cubicBezTo>
                  <a:cubicBezTo>
                    <a:pt x="1310" y="2168"/>
                    <a:pt x="1048" y="2597"/>
                    <a:pt x="1096" y="3121"/>
                  </a:cubicBezTo>
                  <a:cubicBezTo>
                    <a:pt x="1156" y="3907"/>
                    <a:pt x="1394" y="4645"/>
                    <a:pt x="1882" y="5276"/>
                  </a:cubicBezTo>
                  <a:cubicBezTo>
                    <a:pt x="2151" y="5622"/>
                    <a:pt x="2482" y="5867"/>
                    <a:pt x="2901" y="5867"/>
                  </a:cubicBezTo>
                  <a:cubicBezTo>
                    <a:pt x="3001" y="5867"/>
                    <a:pt x="3105" y="5853"/>
                    <a:pt x="3215" y="5824"/>
                  </a:cubicBezTo>
                  <a:cubicBezTo>
                    <a:pt x="3442" y="5764"/>
                    <a:pt x="3656" y="5693"/>
                    <a:pt x="3858" y="5585"/>
                  </a:cubicBezTo>
                  <a:cubicBezTo>
                    <a:pt x="4275" y="5383"/>
                    <a:pt x="4656" y="5121"/>
                    <a:pt x="5108" y="4990"/>
                  </a:cubicBezTo>
                  <a:cubicBezTo>
                    <a:pt x="5325" y="4928"/>
                    <a:pt x="5537" y="4894"/>
                    <a:pt x="5743" y="4894"/>
                  </a:cubicBezTo>
                  <a:cubicBezTo>
                    <a:pt x="6092" y="4894"/>
                    <a:pt x="6425" y="4992"/>
                    <a:pt x="6740" y="5216"/>
                  </a:cubicBezTo>
                  <a:cubicBezTo>
                    <a:pt x="6954" y="5359"/>
                    <a:pt x="7085" y="5597"/>
                    <a:pt x="7228" y="5824"/>
                  </a:cubicBezTo>
                  <a:cubicBezTo>
                    <a:pt x="7490" y="6252"/>
                    <a:pt x="7406" y="6669"/>
                    <a:pt x="7002" y="6967"/>
                  </a:cubicBezTo>
                  <a:cubicBezTo>
                    <a:pt x="6847" y="7074"/>
                    <a:pt x="6668" y="7133"/>
                    <a:pt x="6490" y="7193"/>
                  </a:cubicBezTo>
                  <a:cubicBezTo>
                    <a:pt x="6049" y="7324"/>
                    <a:pt x="5573" y="7300"/>
                    <a:pt x="5108" y="7371"/>
                  </a:cubicBezTo>
                  <a:cubicBezTo>
                    <a:pt x="4382" y="7490"/>
                    <a:pt x="3977" y="7883"/>
                    <a:pt x="3858" y="8610"/>
                  </a:cubicBezTo>
                  <a:cubicBezTo>
                    <a:pt x="3775" y="9098"/>
                    <a:pt x="3811" y="9586"/>
                    <a:pt x="3918" y="10086"/>
                  </a:cubicBezTo>
                  <a:cubicBezTo>
                    <a:pt x="3954" y="10217"/>
                    <a:pt x="3977" y="10336"/>
                    <a:pt x="4013" y="10467"/>
                  </a:cubicBezTo>
                  <a:cubicBezTo>
                    <a:pt x="4096" y="10777"/>
                    <a:pt x="4287" y="10979"/>
                    <a:pt x="4608" y="11062"/>
                  </a:cubicBezTo>
                  <a:cubicBezTo>
                    <a:pt x="4906" y="11158"/>
                    <a:pt x="5216" y="11181"/>
                    <a:pt x="5525" y="11193"/>
                  </a:cubicBezTo>
                  <a:cubicBezTo>
                    <a:pt x="6287" y="11241"/>
                    <a:pt x="6775" y="11670"/>
                    <a:pt x="6847" y="12372"/>
                  </a:cubicBezTo>
                  <a:cubicBezTo>
                    <a:pt x="6894" y="12765"/>
                    <a:pt x="6775" y="12955"/>
                    <a:pt x="6418" y="13086"/>
                  </a:cubicBezTo>
                  <a:cubicBezTo>
                    <a:pt x="6359" y="13110"/>
                    <a:pt x="6287" y="13134"/>
                    <a:pt x="6228" y="13146"/>
                  </a:cubicBezTo>
                  <a:cubicBezTo>
                    <a:pt x="6192" y="13146"/>
                    <a:pt x="6180" y="13158"/>
                    <a:pt x="6156" y="13158"/>
                  </a:cubicBezTo>
                  <a:cubicBezTo>
                    <a:pt x="5917" y="13199"/>
                    <a:pt x="5680" y="13218"/>
                    <a:pt x="5443" y="13218"/>
                  </a:cubicBezTo>
                  <a:cubicBezTo>
                    <a:pt x="5068" y="13218"/>
                    <a:pt x="4695" y="13171"/>
                    <a:pt x="4323" y="13098"/>
                  </a:cubicBezTo>
                  <a:cubicBezTo>
                    <a:pt x="3858" y="13015"/>
                    <a:pt x="3453" y="12789"/>
                    <a:pt x="3061" y="12563"/>
                  </a:cubicBezTo>
                  <a:cubicBezTo>
                    <a:pt x="2906" y="12479"/>
                    <a:pt x="2739" y="12420"/>
                    <a:pt x="2560" y="12420"/>
                  </a:cubicBezTo>
                  <a:cubicBezTo>
                    <a:pt x="2203" y="12420"/>
                    <a:pt x="1929" y="12598"/>
                    <a:pt x="1703" y="12848"/>
                  </a:cubicBezTo>
                  <a:cubicBezTo>
                    <a:pt x="1120" y="13491"/>
                    <a:pt x="655" y="14182"/>
                    <a:pt x="358" y="15003"/>
                  </a:cubicBezTo>
                  <a:cubicBezTo>
                    <a:pt x="1" y="15956"/>
                    <a:pt x="453" y="17111"/>
                    <a:pt x="1334" y="17599"/>
                  </a:cubicBezTo>
                  <a:cubicBezTo>
                    <a:pt x="1596" y="17742"/>
                    <a:pt x="1882" y="17873"/>
                    <a:pt x="2168" y="18016"/>
                  </a:cubicBezTo>
                  <a:cubicBezTo>
                    <a:pt x="3156" y="18456"/>
                    <a:pt x="4215" y="18742"/>
                    <a:pt x="5299" y="18885"/>
                  </a:cubicBezTo>
                  <a:cubicBezTo>
                    <a:pt x="5529" y="18916"/>
                    <a:pt x="5758" y="18931"/>
                    <a:pt x="5986" y="18931"/>
                  </a:cubicBezTo>
                  <a:cubicBezTo>
                    <a:pt x="6783" y="18931"/>
                    <a:pt x="7564" y="18751"/>
                    <a:pt x="8323" y="18492"/>
                  </a:cubicBezTo>
                  <a:cubicBezTo>
                    <a:pt x="8966" y="18266"/>
                    <a:pt x="9561" y="17932"/>
                    <a:pt x="10085" y="17480"/>
                  </a:cubicBezTo>
                  <a:cubicBezTo>
                    <a:pt x="10514" y="17087"/>
                    <a:pt x="10859" y="16623"/>
                    <a:pt x="11181" y="16146"/>
                  </a:cubicBezTo>
                  <a:cubicBezTo>
                    <a:pt x="11883" y="15110"/>
                    <a:pt x="12074" y="13932"/>
                    <a:pt x="11955" y="12729"/>
                  </a:cubicBezTo>
                  <a:cubicBezTo>
                    <a:pt x="11835" y="11550"/>
                    <a:pt x="11407" y="10515"/>
                    <a:pt x="10478" y="9693"/>
                  </a:cubicBezTo>
                  <a:cubicBezTo>
                    <a:pt x="10740" y="9431"/>
                    <a:pt x="11002" y="9193"/>
                    <a:pt x="11216" y="8907"/>
                  </a:cubicBezTo>
                  <a:cubicBezTo>
                    <a:pt x="11609" y="8360"/>
                    <a:pt x="11931" y="7764"/>
                    <a:pt x="12133" y="7121"/>
                  </a:cubicBezTo>
                  <a:cubicBezTo>
                    <a:pt x="12669" y="5454"/>
                    <a:pt x="12431" y="3907"/>
                    <a:pt x="11359" y="2502"/>
                  </a:cubicBezTo>
                  <a:cubicBezTo>
                    <a:pt x="10573" y="1478"/>
                    <a:pt x="9514" y="835"/>
                    <a:pt x="8311" y="406"/>
                  </a:cubicBezTo>
                  <a:cubicBezTo>
                    <a:pt x="7564" y="149"/>
                    <a:pt x="6817" y="0"/>
                    <a:pt x="60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68"/>
            <p:cNvSpPr/>
            <p:nvPr/>
          </p:nvSpPr>
          <p:spPr>
            <a:xfrm rot="1784181">
              <a:off x="7100396" y="1640174"/>
              <a:ext cx="270870" cy="434367"/>
            </a:xfrm>
            <a:custGeom>
              <a:avLst/>
              <a:gdLst/>
              <a:ahLst/>
              <a:cxnLst/>
              <a:rect l="l" t="t" r="r" b="b"/>
              <a:pathLst>
                <a:path w="10835" h="17375" extrusionOk="0">
                  <a:moveTo>
                    <a:pt x="5162" y="0"/>
                  </a:moveTo>
                  <a:cubicBezTo>
                    <a:pt x="4659" y="0"/>
                    <a:pt x="4171" y="128"/>
                    <a:pt x="3691" y="304"/>
                  </a:cubicBezTo>
                  <a:cubicBezTo>
                    <a:pt x="2894" y="602"/>
                    <a:pt x="2084" y="912"/>
                    <a:pt x="1381" y="1424"/>
                  </a:cubicBezTo>
                  <a:cubicBezTo>
                    <a:pt x="1048" y="1662"/>
                    <a:pt x="858" y="1983"/>
                    <a:pt x="881" y="2412"/>
                  </a:cubicBezTo>
                  <a:cubicBezTo>
                    <a:pt x="905" y="3114"/>
                    <a:pt x="1119" y="3757"/>
                    <a:pt x="1477" y="4352"/>
                  </a:cubicBezTo>
                  <a:cubicBezTo>
                    <a:pt x="1581" y="4520"/>
                    <a:pt x="1740" y="4595"/>
                    <a:pt x="1931" y="4595"/>
                  </a:cubicBezTo>
                  <a:cubicBezTo>
                    <a:pt x="1957" y="4595"/>
                    <a:pt x="1985" y="4594"/>
                    <a:pt x="2012" y="4591"/>
                  </a:cubicBezTo>
                  <a:cubicBezTo>
                    <a:pt x="2322" y="4543"/>
                    <a:pt x="2596" y="4376"/>
                    <a:pt x="2858" y="4221"/>
                  </a:cubicBezTo>
                  <a:cubicBezTo>
                    <a:pt x="3275" y="3983"/>
                    <a:pt x="3703" y="3745"/>
                    <a:pt x="4167" y="3590"/>
                  </a:cubicBezTo>
                  <a:cubicBezTo>
                    <a:pt x="4383" y="3520"/>
                    <a:pt x="4627" y="3483"/>
                    <a:pt x="4879" y="3483"/>
                  </a:cubicBezTo>
                  <a:cubicBezTo>
                    <a:pt x="5781" y="3483"/>
                    <a:pt x="6790" y="3960"/>
                    <a:pt x="7013" y="5114"/>
                  </a:cubicBezTo>
                  <a:cubicBezTo>
                    <a:pt x="7156" y="5912"/>
                    <a:pt x="7061" y="6329"/>
                    <a:pt x="6489" y="6758"/>
                  </a:cubicBezTo>
                  <a:cubicBezTo>
                    <a:pt x="6180" y="6996"/>
                    <a:pt x="5811" y="7139"/>
                    <a:pt x="5406" y="7174"/>
                  </a:cubicBezTo>
                  <a:cubicBezTo>
                    <a:pt x="4977" y="7222"/>
                    <a:pt x="4537" y="7234"/>
                    <a:pt x="4120" y="7329"/>
                  </a:cubicBezTo>
                  <a:cubicBezTo>
                    <a:pt x="3798" y="7400"/>
                    <a:pt x="3632" y="7579"/>
                    <a:pt x="3548" y="7877"/>
                  </a:cubicBezTo>
                  <a:cubicBezTo>
                    <a:pt x="3394" y="8389"/>
                    <a:pt x="3394" y="8889"/>
                    <a:pt x="3489" y="9401"/>
                  </a:cubicBezTo>
                  <a:cubicBezTo>
                    <a:pt x="3489" y="9425"/>
                    <a:pt x="3501" y="9436"/>
                    <a:pt x="3501" y="9448"/>
                  </a:cubicBezTo>
                  <a:cubicBezTo>
                    <a:pt x="3525" y="9591"/>
                    <a:pt x="3608" y="9710"/>
                    <a:pt x="3703" y="9794"/>
                  </a:cubicBezTo>
                  <a:cubicBezTo>
                    <a:pt x="3917" y="9996"/>
                    <a:pt x="4156" y="9996"/>
                    <a:pt x="4406" y="9996"/>
                  </a:cubicBezTo>
                  <a:cubicBezTo>
                    <a:pt x="4463" y="9998"/>
                    <a:pt x="4521" y="9999"/>
                    <a:pt x="4579" y="9999"/>
                  </a:cubicBezTo>
                  <a:cubicBezTo>
                    <a:pt x="4695" y="9999"/>
                    <a:pt x="4812" y="9996"/>
                    <a:pt x="4929" y="9996"/>
                  </a:cubicBezTo>
                  <a:cubicBezTo>
                    <a:pt x="5105" y="9996"/>
                    <a:pt x="5281" y="10002"/>
                    <a:pt x="5453" y="10032"/>
                  </a:cubicBezTo>
                  <a:cubicBezTo>
                    <a:pt x="6120" y="10139"/>
                    <a:pt x="6668" y="10782"/>
                    <a:pt x="6715" y="11508"/>
                  </a:cubicBezTo>
                  <a:cubicBezTo>
                    <a:pt x="6763" y="12151"/>
                    <a:pt x="6346" y="12711"/>
                    <a:pt x="5691" y="12937"/>
                  </a:cubicBezTo>
                  <a:cubicBezTo>
                    <a:pt x="5632" y="12973"/>
                    <a:pt x="5572" y="12984"/>
                    <a:pt x="5513" y="12996"/>
                  </a:cubicBezTo>
                  <a:cubicBezTo>
                    <a:pt x="5176" y="13092"/>
                    <a:pt x="4838" y="13134"/>
                    <a:pt x="4500" y="13134"/>
                  </a:cubicBezTo>
                  <a:cubicBezTo>
                    <a:pt x="4038" y="13134"/>
                    <a:pt x="3575" y="13055"/>
                    <a:pt x="3108" y="12925"/>
                  </a:cubicBezTo>
                  <a:cubicBezTo>
                    <a:pt x="2751" y="12818"/>
                    <a:pt x="2453" y="12592"/>
                    <a:pt x="2132" y="12461"/>
                  </a:cubicBezTo>
                  <a:cubicBezTo>
                    <a:pt x="2034" y="12418"/>
                    <a:pt x="1949" y="12398"/>
                    <a:pt x="1869" y="12398"/>
                  </a:cubicBezTo>
                  <a:cubicBezTo>
                    <a:pt x="1706" y="12398"/>
                    <a:pt x="1570" y="12483"/>
                    <a:pt x="1417" y="12627"/>
                  </a:cubicBezTo>
                  <a:cubicBezTo>
                    <a:pt x="941" y="13092"/>
                    <a:pt x="584" y="13639"/>
                    <a:pt x="274" y="14199"/>
                  </a:cubicBezTo>
                  <a:cubicBezTo>
                    <a:pt x="155" y="14425"/>
                    <a:pt x="0" y="14639"/>
                    <a:pt x="12" y="14901"/>
                  </a:cubicBezTo>
                  <a:cubicBezTo>
                    <a:pt x="36" y="15378"/>
                    <a:pt x="286" y="15735"/>
                    <a:pt x="643" y="16021"/>
                  </a:cubicBezTo>
                  <a:cubicBezTo>
                    <a:pt x="1262" y="16544"/>
                    <a:pt x="1965" y="16902"/>
                    <a:pt x="2739" y="17104"/>
                  </a:cubicBezTo>
                  <a:cubicBezTo>
                    <a:pt x="3378" y="17285"/>
                    <a:pt x="4022" y="17375"/>
                    <a:pt x="4671" y="17375"/>
                  </a:cubicBezTo>
                  <a:cubicBezTo>
                    <a:pt x="5049" y="17375"/>
                    <a:pt x="5429" y="17344"/>
                    <a:pt x="5811" y="17283"/>
                  </a:cubicBezTo>
                  <a:cubicBezTo>
                    <a:pt x="7358" y="17033"/>
                    <a:pt x="8692" y="16425"/>
                    <a:pt x="9644" y="15128"/>
                  </a:cubicBezTo>
                  <a:cubicBezTo>
                    <a:pt x="10466" y="14008"/>
                    <a:pt x="10728" y="12782"/>
                    <a:pt x="10371" y="11460"/>
                  </a:cubicBezTo>
                  <a:cubicBezTo>
                    <a:pt x="10109" y="10448"/>
                    <a:pt x="9466" y="9663"/>
                    <a:pt x="8716" y="8889"/>
                  </a:cubicBezTo>
                  <a:cubicBezTo>
                    <a:pt x="8751" y="8877"/>
                    <a:pt x="8775" y="8829"/>
                    <a:pt x="8811" y="8817"/>
                  </a:cubicBezTo>
                  <a:cubicBezTo>
                    <a:pt x="9537" y="8365"/>
                    <a:pt x="10013" y="7698"/>
                    <a:pt x="10299" y="6912"/>
                  </a:cubicBezTo>
                  <a:cubicBezTo>
                    <a:pt x="10728" y="5722"/>
                    <a:pt x="10835" y="4531"/>
                    <a:pt x="10311" y="3329"/>
                  </a:cubicBezTo>
                  <a:cubicBezTo>
                    <a:pt x="10013" y="2650"/>
                    <a:pt x="9656" y="2031"/>
                    <a:pt x="9120" y="1519"/>
                  </a:cubicBezTo>
                  <a:cubicBezTo>
                    <a:pt x="8108" y="566"/>
                    <a:pt x="6846" y="150"/>
                    <a:pt x="5489" y="19"/>
                  </a:cubicBezTo>
                  <a:cubicBezTo>
                    <a:pt x="5379" y="6"/>
                    <a:pt x="5270" y="0"/>
                    <a:pt x="5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0" name="Google Shape;2670;p68"/>
          <p:cNvGrpSpPr/>
          <p:nvPr/>
        </p:nvGrpSpPr>
        <p:grpSpPr>
          <a:xfrm>
            <a:off x="5850801" y="3952537"/>
            <a:ext cx="513964" cy="446420"/>
            <a:chOff x="7305617" y="2737847"/>
            <a:chExt cx="513964" cy="446420"/>
          </a:xfrm>
        </p:grpSpPr>
        <p:sp>
          <p:nvSpPr>
            <p:cNvPr id="2671" name="Google Shape;2671;p68"/>
            <p:cNvSpPr/>
            <p:nvPr/>
          </p:nvSpPr>
          <p:spPr>
            <a:xfrm rot="1059603">
              <a:off x="7408939" y="2815926"/>
              <a:ext cx="403615" cy="10903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68"/>
            <p:cNvSpPr/>
            <p:nvPr/>
          </p:nvSpPr>
          <p:spPr>
            <a:xfrm rot="1059603">
              <a:off x="7374386" y="2800423"/>
              <a:ext cx="434231" cy="139650"/>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68"/>
            <p:cNvSpPr/>
            <p:nvPr/>
          </p:nvSpPr>
          <p:spPr>
            <a:xfrm rot="1059603">
              <a:off x="7351456" y="2996779"/>
              <a:ext cx="403615" cy="108448"/>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68"/>
            <p:cNvSpPr/>
            <p:nvPr/>
          </p:nvSpPr>
          <p:spPr>
            <a:xfrm rot="1059603">
              <a:off x="7316690" y="2981243"/>
              <a:ext cx="434231" cy="140468"/>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5" name="Google Shape;2675;p68"/>
          <p:cNvGrpSpPr/>
          <p:nvPr/>
        </p:nvGrpSpPr>
        <p:grpSpPr>
          <a:xfrm>
            <a:off x="827506" y="963047"/>
            <a:ext cx="626217" cy="689029"/>
            <a:chOff x="7289600" y="950423"/>
            <a:chExt cx="468200" cy="515162"/>
          </a:xfrm>
        </p:grpSpPr>
        <p:sp>
          <p:nvSpPr>
            <p:cNvPr id="2676" name="Google Shape;2676;p68"/>
            <p:cNvSpPr/>
            <p:nvPr/>
          </p:nvSpPr>
          <p:spPr>
            <a:xfrm>
              <a:off x="7302935" y="962994"/>
              <a:ext cx="441535"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68"/>
            <p:cNvSpPr/>
            <p:nvPr/>
          </p:nvSpPr>
          <p:spPr>
            <a:xfrm>
              <a:off x="7289600" y="950423"/>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59"/>
                                        </p:tgtEl>
                                        <p:attrNameLst>
                                          <p:attrName>style.visibility</p:attrName>
                                        </p:attrNameLst>
                                      </p:cBhvr>
                                      <p:to>
                                        <p:strVal val="visible"/>
                                      </p:to>
                                    </p:set>
                                    <p:anim calcmode="lin" valueType="num">
                                      <p:cBhvr additive="base">
                                        <p:cTn id="7" dur="500" fill="hold"/>
                                        <p:tgtEl>
                                          <p:spTgt spid="2659"/>
                                        </p:tgtEl>
                                        <p:attrNameLst>
                                          <p:attrName>ppt_x</p:attrName>
                                        </p:attrNameLst>
                                      </p:cBhvr>
                                      <p:tavLst>
                                        <p:tav tm="0">
                                          <p:val>
                                            <p:strVal val="#ppt_x"/>
                                          </p:val>
                                        </p:tav>
                                        <p:tav tm="100000">
                                          <p:val>
                                            <p:strVal val="#ppt_x"/>
                                          </p:val>
                                        </p:tav>
                                      </p:tavLst>
                                    </p:anim>
                                    <p:anim calcmode="lin" valueType="num">
                                      <p:cBhvr additive="base">
                                        <p:cTn id="8" dur="500" fill="hold"/>
                                        <p:tgtEl>
                                          <p:spTgt spid="265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60"/>
                                        </p:tgtEl>
                                        <p:attrNameLst>
                                          <p:attrName>style.visibility</p:attrName>
                                        </p:attrNameLst>
                                      </p:cBhvr>
                                      <p:to>
                                        <p:strVal val="visible"/>
                                      </p:to>
                                    </p:set>
                                    <p:anim calcmode="lin" valueType="num">
                                      <p:cBhvr additive="base">
                                        <p:cTn id="11" dur="500" fill="hold"/>
                                        <p:tgtEl>
                                          <p:spTgt spid="2660"/>
                                        </p:tgtEl>
                                        <p:attrNameLst>
                                          <p:attrName>ppt_x</p:attrName>
                                        </p:attrNameLst>
                                      </p:cBhvr>
                                      <p:tavLst>
                                        <p:tav tm="0">
                                          <p:val>
                                            <p:strVal val="#ppt_x"/>
                                          </p:val>
                                        </p:tav>
                                        <p:tav tm="100000">
                                          <p:val>
                                            <p:strVal val="#ppt_x"/>
                                          </p:val>
                                        </p:tav>
                                      </p:tavLst>
                                    </p:anim>
                                    <p:anim calcmode="lin" valueType="num">
                                      <p:cBhvr additive="base">
                                        <p:cTn id="12" dur="500" fill="hold"/>
                                        <p:tgtEl>
                                          <p:spTgt spid="266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62">
                                            <p:txEl>
                                              <p:pRg st="0" end="0"/>
                                            </p:txEl>
                                          </p:spTgt>
                                        </p:tgtEl>
                                        <p:attrNameLst>
                                          <p:attrName>style.visibility</p:attrName>
                                        </p:attrNameLst>
                                      </p:cBhvr>
                                      <p:to>
                                        <p:strVal val="visible"/>
                                      </p:to>
                                    </p:set>
                                    <p:anim calcmode="lin" valueType="num">
                                      <p:cBhvr additive="base">
                                        <p:cTn id="15" dur="500" fill="hold"/>
                                        <p:tgtEl>
                                          <p:spTgt spid="266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6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658"/>
                                        </p:tgtEl>
                                        <p:attrNameLst>
                                          <p:attrName>style.visibility</p:attrName>
                                        </p:attrNameLst>
                                      </p:cBhvr>
                                      <p:to>
                                        <p:strVal val="visible"/>
                                      </p:to>
                                    </p:set>
                                    <p:anim calcmode="lin" valueType="num">
                                      <p:cBhvr additive="base">
                                        <p:cTn id="21" dur="500" fill="hold"/>
                                        <p:tgtEl>
                                          <p:spTgt spid="2658"/>
                                        </p:tgtEl>
                                        <p:attrNameLst>
                                          <p:attrName>ppt_x</p:attrName>
                                        </p:attrNameLst>
                                      </p:cBhvr>
                                      <p:tavLst>
                                        <p:tav tm="0">
                                          <p:val>
                                            <p:strVal val="#ppt_x"/>
                                          </p:val>
                                        </p:tav>
                                        <p:tav tm="100000">
                                          <p:val>
                                            <p:strVal val="#ppt_x"/>
                                          </p:val>
                                        </p:tav>
                                      </p:tavLst>
                                    </p:anim>
                                    <p:anim calcmode="lin" valueType="num">
                                      <p:cBhvr additive="base">
                                        <p:cTn id="22" dur="500" fill="hold"/>
                                        <p:tgtEl>
                                          <p:spTgt spid="265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664"/>
                                        </p:tgtEl>
                                        <p:attrNameLst>
                                          <p:attrName>style.visibility</p:attrName>
                                        </p:attrNameLst>
                                      </p:cBhvr>
                                      <p:to>
                                        <p:strVal val="visible"/>
                                      </p:to>
                                    </p:set>
                                    <p:anim calcmode="lin" valueType="num">
                                      <p:cBhvr additive="base">
                                        <p:cTn id="25" dur="500" fill="hold"/>
                                        <p:tgtEl>
                                          <p:spTgt spid="2664"/>
                                        </p:tgtEl>
                                        <p:attrNameLst>
                                          <p:attrName>ppt_x</p:attrName>
                                        </p:attrNameLst>
                                      </p:cBhvr>
                                      <p:tavLst>
                                        <p:tav tm="0">
                                          <p:val>
                                            <p:strVal val="#ppt_x"/>
                                          </p:val>
                                        </p:tav>
                                        <p:tav tm="100000">
                                          <p:val>
                                            <p:strVal val="#ppt_x"/>
                                          </p:val>
                                        </p:tav>
                                      </p:tavLst>
                                    </p:anim>
                                    <p:anim calcmode="lin" valueType="num">
                                      <p:cBhvr additive="base">
                                        <p:cTn id="26" dur="500" fill="hold"/>
                                        <p:tgtEl>
                                          <p:spTgt spid="266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663">
                                            <p:txEl>
                                              <p:pRg st="0" end="0"/>
                                            </p:txEl>
                                          </p:spTgt>
                                        </p:tgtEl>
                                        <p:attrNameLst>
                                          <p:attrName>style.visibility</p:attrName>
                                        </p:attrNameLst>
                                      </p:cBhvr>
                                      <p:to>
                                        <p:strVal val="visible"/>
                                      </p:to>
                                    </p:set>
                                    <p:anim calcmode="lin" valueType="num">
                                      <p:cBhvr additive="base">
                                        <p:cTn id="29" dur="500" fill="hold"/>
                                        <p:tgtEl>
                                          <p:spTgt spid="266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66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8" grpId="0" animBg="1"/>
      <p:bldP spid="2659" grpId="0" animBg="1"/>
      <p:bldP spid="2660" grpId="0"/>
      <p:bldP spid="2662" grpId="0" build="p"/>
      <p:bldP spid="2663" grpId="0" build="p"/>
      <p:bldP spid="266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57"/>
          <p:cNvSpPr txBox="1">
            <a:spLocks noGrp="1"/>
          </p:cNvSpPr>
          <p:nvPr>
            <p:ph type="title"/>
          </p:nvPr>
        </p:nvSpPr>
        <p:spPr>
          <a:xfrm>
            <a:off x="1385250" y="2967775"/>
            <a:ext cx="6373500" cy="618300"/>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3200" dirty="0">
                <a:latin typeface="Arial" panose="020B0604020202020204" pitchFamily="34" charset="0"/>
                <a:cs typeface="Arial" panose="020B0604020202020204" pitchFamily="34" charset="0"/>
              </a:rPr>
              <a:t>HẸN GẶP LẠI CÁC EM </a:t>
            </a:r>
            <a:br>
              <a:rPr lang="en" sz="3200" dirty="0">
                <a:latin typeface="Arial" panose="020B0604020202020204" pitchFamily="34" charset="0"/>
                <a:cs typeface="Arial" panose="020B0604020202020204" pitchFamily="34" charset="0"/>
              </a:rPr>
            </a:br>
            <a:r>
              <a:rPr lang="en" sz="3200" dirty="0">
                <a:latin typeface="Arial" panose="020B0604020202020204" pitchFamily="34" charset="0"/>
                <a:cs typeface="Arial" panose="020B0604020202020204" pitchFamily="34" charset="0"/>
              </a:rPr>
              <a:t>Ở TIẾT HỌC SAU!</a:t>
            </a:r>
            <a:endParaRPr sz="3200" dirty="0">
              <a:latin typeface="Arial" panose="020B0604020202020204" pitchFamily="34" charset="0"/>
              <a:cs typeface="Arial" panose="020B0604020202020204" pitchFamily="34" charset="0"/>
            </a:endParaRPr>
          </a:p>
        </p:txBody>
      </p:sp>
      <p:grpSp>
        <p:nvGrpSpPr>
          <p:cNvPr id="2272" name="Google Shape;2272;p57"/>
          <p:cNvGrpSpPr/>
          <p:nvPr/>
        </p:nvGrpSpPr>
        <p:grpSpPr>
          <a:xfrm>
            <a:off x="6690824" y="1968892"/>
            <a:ext cx="822181" cy="963825"/>
            <a:chOff x="1362549" y="3263217"/>
            <a:chExt cx="822181" cy="963825"/>
          </a:xfrm>
        </p:grpSpPr>
        <p:sp>
          <p:nvSpPr>
            <p:cNvPr id="2273" name="Google Shape;2273;p57"/>
            <p:cNvSpPr/>
            <p:nvPr/>
          </p:nvSpPr>
          <p:spPr>
            <a:xfrm>
              <a:off x="1810979" y="3303364"/>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7"/>
            <p:cNvSpPr/>
            <p:nvPr/>
          </p:nvSpPr>
          <p:spPr>
            <a:xfrm>
              <a:off x="1869851" y="3263217"/>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5" name="Google Shape;2275;p57"/>
            <p:cNvGrpSpPr/>
            <p:nvPr/>
          </p:nvGrpSpPr>
          <p:grpSpPr>
            <a:xfrm>
              <a:off x="1362549" y="3263229"/>
              <a:ext cx="822177" cy="963813"/>
              <a:chOff x="1362549" y="3263229"/>
              <a:chExt cx="822177" cy="963813"/>
            </a:xfrm>
          </p:grpSpPr>
          <p:sp>
            <p:nvSpPr>
              <p:cNvPr id="2276" name="Google Shape;2276;p57"/>
              <p:cNvSpPr/>
              <p:nvPr/>
            </p:nvSpPr>
            <p:spPr>
              <a:xfrm>
                <a:off x="1430738" y="3387837"/>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7"/>
              <p:cNvSpPr/>
              <p:nvPr/>
            </p:nvSpPr>
            <p:spPr>
              <a:xfrm>
                <a:off x="1380780" y="4071826"/>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7"/>
              <p:cNvSpPr/>
              <p:nvPr/>
            </p:nvSpPr>
            <p:spPr>
              <a:xfrm>
                <a:off x="1408418" y="3948765"/>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7"/>
              <p:cNvSpPr/>
              <p:nvPr/>
            </p:nvSpPr>
            <p:spPr>
              <a:xfrm>
                <a:off x="1362549" y="3263229"/>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80" name="Google Shape;2280;p57"/>
          <p:cNvGrpSpPr/>
          <p:nvPr/>
        </p:nvGrpSpPr>
        <p:grpSpPr>
          <a:xfrm>
            <a:off x="2077319" y="2310377"/>
            <a:ext cx="501393" cy="471161"/>
            <a:chOff x="6276222" y="5478184"/>
            <a:chExt cx="335402" cy="315179"/>
          </a:xfrm>
        </p:grpSpPr>
        <p:sp>
          <p:nvSpPr>
            <p:cNvPr id="2281" name="Google Shape;2281;p57"/>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7"/>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3" name="Google Shape;2283;p57"/>
          <p:cNvSpPr/>
          <p:nvPr/>
        </p:nvSpPr>
        <p:spPr>
          <a:xfrm>
            <a:off x="3121593" y="744000"/>
            <a:ext cx="2899613" cy="2037541"/>
          </a:xfrm>
          <a:custGeom>
            <a:avLst/>
            <a:gdLst/>
            <a:ahLst/>
            <a:cxnLst/>
            <a:rect l="l" t="t" r="r" b="b"/>
            <a:pathLst>
              <a:path w="184777" h="129821" extrusionOk="0">
                <a:moveTo>
                  <a:pt x="6262" y="1"/>
                </a:moveTo>
                <a:cubicBezTo>
                  <a:pt x="2828" y="1"/>
                  <a:pt x="1" y="2797"/>
                  <a:pt x="1" y="6262"/>
                </a:cubicBezTo>
                <a:lnTo>
                  <a:pt x="1" y="102312"/>
                </a:lnTo>
                <a:cubicBezTo>
                  <a:pt x="1" y="105777"/>
                  <a:pt x="2828" y="108574"/>
                  <a:pt x="6262" y="108574"/>
                </a:cubicBezTo>
                <a:lnTo>
                  <a:pt x="74957" y="108574"/>
                </a:lnTo>
                <a:lnTo>
                  <a:pt x="74288" y="111613"/>
                </a:lnTo>
                <a:lnTo>
                  <a:pt x="71613" y="123315"/>
                </a:lnTo>
                <a:lnTo>
                  <a:pt x="59394" y="123315"/>
                </a:lnTo>
                <a:cubicBezTo>
                  <a:pt x="58026" y="123315"/>
                  <a:pt x="56871" y="124440"/>
                  <a:pt x="56871" y="125838"/>
                </a:cubicBezTo>
                <a:lnTo>
                  <a:pt x="56871" y="125899"/>
                </a:lnTo>
                <a:lnTo>
                  <a:pt x="56871" y="127328"/>
                </a:lnTo>
                <a:cubicBezTo>
                  <a:pt x="56871" y="128695"/>
                  <a:pt x="57966" y="129820"/>
                  <a:pt x="59394" y="129820"/>
                </a:cubicBezTo>
                <a:lnTo>
                  <a:pt x="129152" y="129820"/>
                </a:lnTo>
                <a:cubicBezTo>
                  <a:pt x="130520" y="129820"/>
                  <a:pt x="131645" y="128726"/>
                  <a:pt x="131645" y="127328"/>
                </a:cubicBezTo>
                <a:lnTo>
                  <a:pt x="131645" y="125899"/>
                </a:lnTo>
                <a:lnTo>
                  <a:pt x="131645" y="125838"/>
                </a:lnTo>
                <a:cubicBezTo>
                  <a:pt x="131645" y="124471"/>
                  <a:pt x="130550" y="123315"/>
                  <a:pt x="129152" y="123315"/>
                </a:cubicBezTo>
                <a:lnTo>
                  <a:pt x="116903" y="123315"/>
                </a:lnTo>
                <a:lnTo>
                  <a:pt x="114258" y="111613"/>
                </a:lnTo>
                <a:lnTo>
                  <a:pt x="113559" y="108574"/>
                </a:lnTo>
                <a:lnTo>
                  <a:pt x="178484" y="108574"/>
                </a:lnTo>
                <a:cubicBezTo>
                  <a:pt x="181950" y="108574"/>
                  <a:pt x="184776" y="105777"/>
                  <a:pt x="184776" y="102312"/>
                </a:cubicBezTo>
                <a:lnTo>
                  <a:pt x="184776" y="6262"/>
                </a:lnTo>
                <a:cubicBezTo>
                  <a:pt x="184655" y="2797"/>
                  <a:pt x="181858" y="1"/>
                  <a:pt x="1783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84" name="Google Shape;2284;p57"/>
          <p:cNvPicPr preferRelativeResize="0"/>
          <p:nvPr/>
        </p:nvPicPr>
        <p:blipFill>
          <a:blip r:embed="rId3">
            <a:alphaModFix/>
          </a:blip>
          <a:stretch>
            <a:fillRect/>
          </a:stretch>
        </p:blipFill>
        <p:spPr>
          <a:xfrm>
            <a:off x="3233625" y="835000"/>
            <a:ext cx="2682600" cy="1506300"/>
          </a:xfrm>
          <a:prstGeom prst="roundRect">
            <a:avLst>
              <a:gd name="adj" fmla="val 5338"/>
            </a:avLst>
          </a:prstGeom>
          <a:noFill/>
          <a:ln>
            <a:noFill/>
          </a:ln>
        </p:spPr>
      </p:pic>
    </p:spTree>
  </p:cSld>
  <p:clrMapOvr>
    <a:masterClrMapping/>
  </p:clrMapOvr>
  <mc:AlternateContent xmlns:mc="http://schemas.openxmlformats.org/markup-compatibility/2006" xmlns:p15="http://schemas.microsoft.com/office/powerpoint/2012/main">
    <mc:Choice Requires="p15">
      <p:transition spd="med">
        <p15:prstTrans prst="airplan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1737" name="Google Shape;1737;p43"/>
          <p:cNvSpPr txBox="1">
            <a:spLocks noGrp="1"/>
          </p:cNvSpPr>
          <p:nvPr>
            <p:ph type="title"/>
          </p:nvPr>
        </p:nvSpPr>
        <p:spPr>
          <a:xfrm>
            <a:off x="2509236" y="1718834"/>
            <a:ext cx="5270121" cy="1261512"/>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3200" dirty="0">
                <a:latin typeface="+mn-lt"/>
              </a:rPr>
              <a:t>THU THẬP, PHÂN LOẠI VÀ BIỂU DIỄN DỮ LIỆU</a:t>
            </a:r>
            <a:endParaRPr sz="3200" dirty="0">
              <a:latin typeface="+mn-lt"/>
            </a:endParaRPr>
          </a:p>
        </p:txBody>
      </p:sp>
      <p:sp>
        <p:nvSpPr>
          <p:cNvPr id="1739" name="Google Shape;1739;p43"/>
          <p:cNvSpPr/>
          <p:nvPr/>
        </p:nvSpPr>
        <p:spPr>
          <a:xfrm>
            <a:off x="1532868" y="1976493"/>
            <a:ext cx="914400" cy="9144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3"/>
          <p:cNvSpPr txBox="1">
            <a:spLocks noGrp="1"/>
          </p:cNvSpPr>
          <p:nvPr>
            <p:ph type="title" idx="2"/>
          </p:nvPr>
        </p:nvSpPr>
        <p:spPr>
          <a:xfrm>
            <a:off x="1229150" y="1716575"/>
            <a:ext cx="1545570" cy="1371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200" dirty="0">
                <a:latin typeface="+mn-lt"/>
              </a:rPr>
              <a:t>01</a:t>
            </a:r>
            <a:endParaRPr sz="3200" dirty="0">
              <a:latin typeface="+mn-lt"/>
            </a:endParaRPr>
          </a:p>
        </p:txBody>
      </p:sp>
      <p:grpSp>
        <p:nvGrpSpPr>
          <p:cNvPr id="1741" name="Google Shape;1741;p43"/>
          <p:cNvGrpSpPr/>
          <p:nvPr/>
        </p:nvGrpSpPr>
        <p:grpSpPr>
          <a:xfrm rot="-1328856">
            <a:off x="3838282" y="943450"/>
            <a:ext cx="439073" cy="467231"/>
            <a:chOff x="4283765" y="5909097"/>
            <a:chExt cx="324692" cy="345515"/>
          </a:xfrm>
        </p:grpSpPr>
        <p:grpSp>
          <p:nvGrpSpPr>
            <p:cNvPr id="1742" name="Google Shape;1742;p43"/>
            <p:cNvGrpSpPr/>
            <p:nvPr/>
          </p:nvGrpSpPr>
          <p:grpSpPr>
            <a:xfrm>
              <a:off x="4295376" y="5920844"/>
              <a:ext cx="301472" cy="321996"/>
              <a:chOff x="4295376" y="5920844"/>
              <a:chExt cx="301472" cy="321996"/>
            </a:xfrm>
          </p:grpSpPr>
          <p:sp>
            <p:nvSpPr>
              <p:cNvPr id="1743" name="Google Shape;1743;p43"/>
              <p:cNvSpPr/>
              <p:nvPr/>
            </p:nvSpPr>
            <p:spPr>
              <a:xfrm>
                <a:off x="4397615" y="5920844"/>
                <a:ext cx="90479" cy="90554"/>
              </a:xfrm>
              <a:custGeom>
                <a:avLst/>
                <a:gdLst/>
                <a:ahLst/>
                <a:cxnLst/>
                <a:rect l="l" t="t" r="r" b="b"/>
                <a:pathLst>
                  <a:path w="1208" h="1209" extrusionOk="0">
                    <a:moveTo>
                      <a:pt x="590" y="0"/>
                    </a:moveTo>
                    <a:cubicBezTo>
                      <a:pt x="255" y="0"/>
                      <a:pt x="1" y="573"/>
                      <a:pt x="136" y="874"/>
                    </a:cubicBezTo>
                    <a:cubicBezTo>
                      <a:pt x="227" y="1082"/>
                      <a:pt x="459" y="1209"/>
                      <a:pt x="688" y="1209"/>
                    </a:cubicBezTo>
                    <a:cubicBezTo>
                      <a:pt x="786" y="1209"/>
                      <a:pt x="883" y="1185"/>
                      <a:pt x="969" y="1136"/>
                    </a:cubicBezTo>
                    <a:cubicBezTo>
                      <a:pt x="1017" y="1100"/>
                      <a:pt x="1053" y="1076"/>
                      <a:pt x="1088" y="1028"/>
                    </a:cubicBezTo>
                    <a:cubicBezTo>
                      <a:pt x="1136" y="969"/>
                      <a:pt x="1148" y="897"/>
                      <a:pt x="1160" y="826"/>
                    </a:cubicBezTo>
                    <a:cubicBezTo>
                      <a:pt x="1207" y="504"/>
                      <a:pt x="1029" y="171"/>
                      <a:pt x="743" y="40"/>
                    </a:cubicBezTo>
                    <a:cubicBezTo>
                      <a:pt x="691" y="13"/>
                      <a:pt x="640" y="0"/>
                      <a:pt x="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3"/>
              <p:cNvSpPr/>
              <p:nvPr/>
            </p:nvSpPr>
            <p:spPr>
              <a:xfrm>
                <a:off x="4394394" y="6162698"/>
                <a:ext cx="106433" cy="80143"/>
              </a:xfrm>
              <a:custGeom>
                <a:avLst/>
                <a:gdLst/>
                <a:ahLst/>
                <a:cxnLst/>
                <a:rect l="l" t="t" r="r" b="b"/>
                <a:pathLst>
                  <a:path w="1421" h="1070" extrusionOk="0">
                    <a:moveTo>
                      <a:pt x="604" y="0"/>
                    </a:moveTo>
                    <a:cubicBezTo>
                      <a:pt x="535" y="0"/>
                      <a:pt x="470" y="12"/>
                      <a:pt x="417" y="38"/>
                    </a:cubicBezTo>
                    <a:cubicBezTo>
                      <a:pt x="119" y="169"/>
                      <a:pt x="0" y="585"/>
                      <a:pt x="167" y="871"/>
                    </a:cubicBezTo>
                    <a:cubicBezTo>
                      <a:pt x="191" y="919"/>
                      <a:pt x="226" y="954"/>
                      <a:pt x="262" y="990"/>
                    </a:cubicBezTo>
                    <a:cubicBezTo>
                      <a:pt x="322" y="1026"/>
                      <a:pt x="405" y="1050"/>
                      <a:pt x="476" y="1062"/>
                    </a:cubicBezTo>
                    <a:cubicBezTo>
                      <a:pt x="510" y="1067"/>
                      <a:pt x="544" y="1069"/>
                      <a:pt x="578" y="1069"/>
                    </a:cubicBezTo>
                    <a:cubicBezTo>
                      <a:pt x="858" y="1069"/>
                      <a:pt x="1145" y="900"/>
                      <a:pt x="1262" y="645"/>
                    </a:cubicBezTo>
                    <a:cubicBezTo>
                      <a:pt x="1421" y="298"/>
                      <a:pt x="951" y="0"/>
                      <a:pt x="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3"/>
              <p:cNvSpPr/>
              <p:nvPr/>
            </p:nvSpPr>
            <p:spPr>
              <a:xfrm>
                <a:off x="4295376" y="6045404"/>
                <a:ext cx="301472" cy="81791"/>
              </a:xfrm>
              <a:custGeom>
                <a:avLst/>
                <a:gdLst/>
                <a:ahLst/>
                <a:cxnLst/>
                <a:rect l="l" t="t" r="r" b="b"/>
                <a:pathLst>
                  <a:path w="4025" h="1092" extrusionOk="0">
                    <a:moveTo>
                      <a:pt x="2986" y="0"/>
                    </a:moveTo>
                    <a:cubicBezTo>
                      <a:pt x="2517" y="0"/>
                      <a:pt x="2044" y="55"/>
                      <a:pt x="1572" y="115"/>
                    </a:cubicBezTo>
                    <a:cubicBezTo>
                      <a:pt x="1167" y="163"/>
                      <a:pt x="596" y="127"/>
                      <a:pt x="239" y="282"/>
                    </a:cubicBezTo>
                    <a:cubicBezTo>
                      <a:pt x="84" y="342"/>
                      <a:pt x="84" y="354"/>
                      <a:pt x="36" y="520"/>
                    </a:cubicBezTo>
                    <a:cubicBezTo>
                      <a:pt x="36" y="580"/>
                      <a:pt x="12" y="1092"/>
                      <a:pt x="1" y="1092"/>
                    </a:cubicBezTo>
                    <a:cubicBezTo>
                      <a:pt x="1334" y="1056"/>
                      <a:pt x="2691" y="973"/>
                      <a:pt x="4025" y="889"/>
                    </a:cubicBezTo>
                    <a:cubicBezTo>
                      <a:pt x="4025" y="663"/>
                      <a:pt x="4013" y="437"/>
                      <a:pt x="3953" y="223"/>
                    </a:cubicBezTo>
                    <a:cubicBezTo>
                      <a:pt x="3942" y="175"/>
                      <a:pt x="3942" y="139"/>
                      <a:pt x="3906" y="115"/>
                    </a:cubicBezTo>
                    <a:cubicBezTo>
                      <a:pt x="3882" y="80"/>
                      <a:pt x="3846" y="80"/>
                      <a:pt x="3811" y="68"/>
                    </a:cubicBezTo>
                    <a:cubicBezTo>
                      <a:pt x="3537" y="19"/>
                      <a:pt x="3262" y="0"/>
                      <a:pt x="2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6" name="Google Shape;1746;p43"/>
            <p:cNvGrpSpPr/>
            <p:nvPr/>
          </p:nvGrpSpPr>
          <p:grpSpPr>
            <a:xfrm>
              <a:off x="4283765" y="5909097"/>
              <a:ext cx="324692" cy="345515"/>
              <a:chOff x="4283765" y="5909097"/>
              <a:chExt cx="324692" cy="345515"/>
            </a:xfrm>
          </p:grpSpPr>
          <p:sp>
            <p:nvSpPr>
              <p:cNvPr id="1747" name="Google Shape;1747;p43"/>
              <p:cNvSpPr/>
              <p:nvPr/>
            </p:nvSpPr>
            <p:spPr>
              <a:xfrm>
                <a:off x="4388101" y="5909097"/>
                <a:ext cx="112425" cy="113623"/>
              </a:xfrm>
              <a:custGeom>
                <a:avLst/>
                <a:gdLst/>
                <a:ahLst/>
                <a:cxnLst/>
                <a:rect l="l" t="t" r="r" b="b"/>
                <a:pathLst>
                  <a:path w="1501" h="1517" extrusionOk="0">
                    <a:moveTo>
                      <a:pt x="721" y="319"/>
                    </a:moveTo>
                    <a:cubicBezTo>
                      <a:pt x="760" y="319"/>
                      <a:pt x="787" y="332"/>
                      <a:pt x="798" y="338"/>
                    </a:cubicBezTo>
                    <a:cubicBezTo>
                      <a:pt x="1025" y="445"/>
                      <a:pt x="1156" y="707"/>
                      <a:pt x="1132" y="969"/>
                    </a:cubicBezTo>
                    <a:cubicBezTo>
                      <a:pt x="1132" y="1029"/>
                      <a:pt x="1108" y="1064"/>
                      <a:pt x="1084" y="1100"/>
                    </a:cubicBezTo>
                    <a:cubicBezTo>
                      <a:pt x="1072" y="1112"/>
                      <a:pt x="1037" y="1136"/>
                      <a:pt x="1013" y="1160"/>
                    </a:cubicBezTo>
                    <a:cubicBezTo>
                      <a:pt x="957" y="1194"/>
                      <a:pt x="890" y="1213"/>
                      <a:pt x="819" y="1213"/>
                    </a:cubicBezTo>
                    <a:cubicBezTo>
                      <a:pt x="769" y="1213"/>
                      <a:pt x="717" y="1203"/>
                      <a:pt x="667" y="1183"/>
                    </a:cubicBezTo>
                    <a:cubicBezTo>
                      <a:pt x="548" y="1148"/>
                      <a:pt x="441" y="1064"/>
                      <a:pt x="394" y="969"/>
                    </a:cubicBezTo>
                    <a:cubicBezTo>
                      <a:pt x="334" y="814"/>
                      <a:pt x="417" y="529"/>
                      <a:pt x="560" y="398"/>
                    </a:cubicBezTo>
                    <a:cubicBezTo>
                      <a:pt x="623" y="335"/>
                      <a:pt x="678" y="319"/>
                      <a:pt x="721" y="319"/>
                    </a:cubicBezTo>
                    <a:close/>
                    <a:moveTo>
                      <a:pt x="730" y="0"/>
                    </a:moveTo>
                    <a:cubicBezTo>
                      <a:pt x="607" y="0"/>
                      <a:pt x="483" y="53"/>
                      <a:pt x="370" y="159"/>
                    </a:cubicBezTo>
                    <a:cubicBezTo>
                      <a:pt x="144" y="374"/>
                      <a:pt x="1" y="790"/>
                      <a:pt x="132" y="1088"/>
                    </a:cubicBezTo>
                    <a:cubicBezTo>
                      <a:pt x="203" y="1267"/>
                      <a:pt x="370" y="1410"/>
                      <a:pt x="572" y="1469"/>
                    </a:cubicBezTo>
                    <a:cubicBezTo>
                      <a:pt x="644" y="1505"/>
                      <a:pt x="739" y="1517"/>
                      <a:pt x="810" y="1517"/>
                    </a:cubicBezTo>
                    <a:cubicBezTo>
                      <a:pt x="929" y="1517"/>
                      <a:pt x="1048" y="1481"/>
                      <a:pt x="1168" y="1421"/>
                    </a:cubicBezTo>
                    <a:cubicBezTo>
                      <a:pt x="1227" y="1386"/>
                      <a:pt x="1287" y="1338"/>
                      <a:pt x="1334" y="1279"/>
                    </a:cubicBezTo>
                    <a:cubicBezTo>
                      <a:pt x="1394" y="1219"/>
                      <a:pt x="1418" y="1112"/>
                      <a:pt x="1441" y="1005"/>
                    </a:cubicBezTo>
                    <a:cubicBezTo>
                      <a:pt x="1501" y="624"/>
                      <a:pt x="1287" y="231"/>
                      <a:pt x="941" y="52"/>
                    </a:cubicBezTo>
                    <a:cubicBezTo>
                      <a:pt x="872" y="18"/>
                      <a:pt x="801" y="0"/>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3"/>
              <p:cNvSpPr/>
              <p:nvPr/>
            </p:nvSpPr>
            <p:spPr>
              <a:xfrm>
                <a:off x="4384581" y="6149827"/>
                <a:ext cx="117743" cy="104785"/>
              </a:xfrm>
              <a:custGeom>
                <a:avLst/>
                <a:gdLst/>
                <a:ahLst/>
                <a:cxnLst/>
                <a:rect l="l" t="t" r="r" b="b"/>
                <a:pathLst>
                  <a:path w="1572" h="1399" extrusionOk="0">
                    <a:moveTo>
                      <a:pt x="717" y="326"/>
                    </a:moveTo>
                    <a:cubicBezTo>
                      <a:pt x="865" y="326"/>
                      <a:pt x="1055" y="405"/>
                      <a:pt x="1155" y="505"/>
                    </a:cubicBezTo>
                    <a:cubicBezTo>
                      <a:pt x="1274" y="624"/>
                      <a:pt x="1226" y="708"/>
                      <a:pt x="1215" y="743"/>
                    </a:cubicBezTo>
                    <a:cubicBezTo>
                      <a:pt x="1119" y="956"/>
                      <a:pt x="901" y="1083"/>
                      <a:pt x="678" y="1083"/>
                    </a:cubicBezTo>
                    <a:cubicBezTo>
                      <a:pt x="650" y="1083"/>
                      <a:pt x="623" y="1081"/>
                      <a:pt x="595" y="1077"/>
                    </a:cubicBezTo>
                    <a:cubicBezTo>
                      <a:pt x="536" y="1077"/>
                      <a:pt x="488" y="1065"/>
                      <a:pt x="453" y="1041"/>
                    </a:cubicBezTo>
                    <a:cubicBezTo>
                      <a:pt x="441" y="1017"/>
                      <a:pt x="417" y="994"/>
                      <a:pt x="393" y="958"/>
                    </a:cubicBezTo>
                    <a:cubicBezTo>
                      <a:pt x="345" y="874"/>
                      <a:pt x="322" y="743"/>
                      <a:pt x="369" y="624"/>
                    </a:cubicBezTo>
                    <a:cubicBezTo>
                      <a:pt x="417" y="505"/>
                      <a:pt x="488" y="398"/>
                      <a:pt x="595" y="351"/>
                    </a:cubicBezTo>
                    <a:cubicBezTo>
                      <a:pt x="629" y="334"/>
                      <a:pt x="671" y="326"/>
                      <a:pt x="717" y="326"/>
                    </a:cubicBezTo>
                    <a:close/>
                    <a:moveTo>
                      <a:pt x="700" y="1"/>
                    </a:moveTo>
                    <a:cubicBezTo>
                      <a:pt x="608" y="1"/>
                      <a:pt x="519" y="17"/>
                      <a:pt x="441" y="53"/>
                    </a:cubicBezTo>
                    <a:cubicBezTo>
                      <a:pt x="262" y="148"/>
                      <a:pt x="119" y="303"/>
                      <a:pt x="60" y="517"/>
                    </a:cubicBezTo>
                    <a:cubicBezTo>
                      <a:pt x="0" y="720"/>
                      <a:pt x="12" y="946"/>
                      <a:pt x="119" y="1113"/>
                    </a:cubicBezTo>
                    <a:cubicBezTo>
                      <a:pt x="167" y="1184"/>
                      <a:pt x="202" y="1232"/>
                      <a:pt x="262" y="1279"/>
                    </a:cubicBezTo>
                    <a:cubicBezTo>
                      <a:pt x="345" y="1339"/>
                      <a:pt x="429" y="1363"/>
                      <a:pt x="548" y="1386"/>
                    </a:cubicBezTo>
                    <a:cubicBezTo>
                      <a:pt x="595" y="1398"/>
                      <a:pt x="619" y="1398"/>
                      <a:pt x="667" y="1398"/>
                    </a:cubicBezTo>
                    <a:cubicBezTo>
                      <a:pt x="1024" y="1398"/>
                      <a:pt x="1357" y="1184"/>
                      <a:pt x="1488" y="863"/>
                    </a:cubicBezTo>
                    <a:cubicBezTo>
                      <a:pt x="1572" y="660"/>
                      <a:pt x="1536" y="458"/>
                      <a:pt x="1369" y="279"/>
                    </a:cubicBezTo>
                    <a:cubicBezTo>
                      <a:pt x="1214" y="115"/>
                      <a:pt x="945"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3"/>
              <p:cNvSpPr/>
              <p:nvPr/>
            </p:nvSpPr>
            <p:spPr>
              <a:xfrm>
                <a:off x="4283765" y="6035005"/>
                <a:ext cx="324692" cy="105459"/>
              </a:xfrm>
              <a:custGeom>
                <a:avLst/>
                <a:gdLst/>
                <a:ahLst/>
                <a:cxnLst/>
                <a:rect l="l" t="t" r="r" b="b"/>
                <a:pathLst>
                  <a:path w="4335" h="1408" extrusionOk="0">
                    <a:moveTo>
                      <a:pt x="3144" y="300"/>
                    </a:moveTo>
                    <a:cubicBezTo>
                      <a:pt x="3418" y="300"/>
                      <a:pt x="3668" y="324"/>
                      <a:pt x="3954" y="372"/>
                    </a:cubicBezTo>
                    <a:lnTo>
                      <a:pt x="3965" y="372"/>
                    </a:lnTo>
                    <a:lnTo>
                      <a:pt x="3965" y="383"/>
                    </a:lnTo>
                    <a:cubicBezTo>
                      <a:pt x="3989" y="550"/>
                      <a:pt x="4025" y="717"/>
                      <a:pt x="4025" y="872"/>
                    </a:cubicBezTo>
                    <a:cubicBezTo>
                      <a:pt x="2799" y="967"/>
                      <a:pt x="1548" y="1026"/>
                      <a:pt x="334" y="1074"/>
                    </a:cubicBezTo>
                    <a:cubicBezTo>
                      <a:pt x="334" y="1026"/>
                      <a:pt x="346" y="955"/>
                      <a:pt x="346" y="872"/>
                    </a:cubicBezTo>
                    <a:cubicBezTo>
                      <a:pt x="346" y="788"/>
                      <a:pt x="358" y="717"/>
                      <a:pt x="358" y="693"/>
                    </a:cubicBezTo>
                    <a:lnTo>
                      <a:pt x="358" y="669"/>
                    </a:lnTo>
                    <a:cubicBezTo>
                      <a:pt x="358" y="633"/>
                      <a:pt x="382" y="598"/>
                      <a:pt x="382" y="598"/>
                    </a:cubicBezTo>
                    <a:cubicBezTo>
                      <a:pt x="382" y="598"/>
                      <a:pt x="394" y="598"/>
                      <a:pt x="453" y="562"/>
                    </a:cubicBezTo>
                    <a:cubicBezTo>
                      <a:pt x="679" y="479"/>
                      <a:pt x="1013" y="455"/>
                      <a:pt x="1310" y="443"/>
                    </a:cubicBezTo>
                    <a:cubicBezTo>
                      <a:pt x="1465" y="431"/>
                      <a:pt x="1608" y="431"/>
                      <a:pt x="1751" y="419"/>
                    </a:cubicBezTo>
                    <a:cubicBezTo>
                      <a:pt x="2203" y="360"/>
                      <a:pt x="2668" y="300"/>
                      <a:pt x="3144" y="300"/>
                    </a:cubicBezTo>
                    <a:close/>
                    <a:moveTo>
                      <a:pt x="13" y="1153"/>
                    </a:moveTo>
                    <a:lnTo>
                      <a:pt x="13" y="1153"/>
                    </a:lnTo>
                    <a:cubicBezTo>
                      <a:pt x="5" y="1167"/>
                      <a:pt x="1" y="1180"/>
                      <a:pt x="1" y="1193"/>
                    </a:cubicBezTo>
                    <a:cubicBezTo>
                      <a:pt x="5" y="1184"/>
                      <a:pt x="9" y="1170"/>
                      <a:pt x="13" y="1153"/>
                    </a:cubicBezTo>
                    <a:close/>
                    <a:moveTo>
                      <a:pt x="3132" y="0"/>
                    </a:moveTo>
                    <a:cubicBezTo>
                      <a:pt x="2656" y="0"/>
                      <a:pt x="2185" y="57"/>
                      <a:pt x="1715" y="110"/>
                    </a:cubicBezTo>
                    <a:cubicBezTo>
                      <a:pt x="1596" y="133"/>
                      <a:pt x="1453" y="145"/>
                      <a:pt x="1298" y="145"/>
                    </a:cubicBezTo>
                    <a:cubicBezTo>
                      <a:pt x="977" y="157"/>
                      <a:pt x="596" y="181"/>
                      <a:pt x="334" y="300"/>
                    </a:cubicBezTo>
                    <a:cubicBezTo>
                      <a:pt x="144" y="372"/>
                      <a:pt x="108" y="431"/>
                      <a:pt x="60" y="610"/>
                    </a:cubicBezTo>
                    <a:lnTo>
                      <a:pt x="60" y="633"/>
                    </a:lnTo>
                    <a:cubicBezTo>
                      <a:pt x="48" y="669"/>
                      <a:pt x="48" y="717"/>
                      <a:pt x="36" y="860"/>
                    </a:cubicBezTo>
                    <a:cubicBezTo>
                      <a:pt x="36" y="947"/>
                      <a:pt x="29" y="1081"/>
                      <a:pt x="13" y="1153"/>
                    </a:cubicBezTo>
                    <a:lnTo>
                      <a:pt x="13" y="1153"/>
                    </a:lnTo>
                    <a:cubicBezTo>
                      <a:pt x="34" y="1118"/>
                      <a:pt x="83" y="1086"/>
                      <a:pt x="144" y="1086"/>
                    </a:cubicBezTo>
                    <a:lnTo>
                      <a:pt x="144" y="1395"/>
                    </a:lnTo>
                    <a:cubicBezTo>
                      <a:pt x="144" y="1395"/>
                      <a:pt x="155" y="1395"/>
                      <a:pt x="179" y="1407"/>
                    </a:cubicBezTo>
                    <a:cubicBezTo>
                      <a:pt x="1525" y="1372"/>
                      <a:pt x="2858" y="1312"/>
                      <a:pt x="4204" y="1205"/>
                    </a:cubicBezTo>
                    <a:lnTo>
                      <a:pt x="4335" y="1193"/>
                    </a:lnTo>
                    <a:lnTo>
                      <a:pt x="4335" y="1038"/>
                    </a:lnTo>
                    <a:cubicBezTo>
                      <a:pt x="4335" y="800"/>
                      <a:pt x="4311" y="562"/>
                      <a:pt x="4263" y="336"/>
                    </a:cubicBezTo>
                    <a:cubicBezTo>
                      <a:pt x="4263" y="300"/>
                      <a:pt x="4251" y="205"/>
                      <a:pt x="4168" y="145"/>
                    </a:cubicBezTo>
                    <a:cubicBezTo>
                      <a:pt x="4108" y="86"/>
                      <a:pt x="4037" y="74"/>
                      <a:pt x="3989" y="74"/>
                    </a:cubicBezTo>
                    <a:cubicBezTo>
                      <a:pt x="3701" y="21"/>
                      <a:pt x="3415" y="0"/>
                      <a:pt x="3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50" name="Google Shape;1750;p43"/>
          <p:cNvGrpSpPr/>
          <p:nvPr/>
        </p:nvGrpSpPr>
        <p:grpSpPr>
          <a:xfrm rot="1059618">
            <a:off x="5238951" y="3910332"/>
            <a:ext cx="434227" cy="330249"/>
            <a:chOff x="5841679" y="4053505"/>
            <a:chExt cx="278328" cy="211668"/>
          </a:xfrm>
        </p:grpSpPr>
        <p:sp>
          <p:nvSpPr>
            <p:cNvPr id="1751" name="Google Shape;1751;p43"/>
            <p:cNvSpPr/>
            <p:nvPr/>
          </p:nvSpPr>
          <p:spPr>
            <a:xfrm>
              <a:off x="5851505" y="4063317"/>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3"/>
            <p:cNvSpPr/>
            <p:nvPr/>
          </p:nvSpPr>
          <p:spPr>
            <a:xfrm>
              <a:off x="5841679" y="4053505"/>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3"/>
            <p:cNvSpPr/>
            <p:nvPr/>
          </p:nvSpPr>
          <p:spPr>
            <a:xfrm>
              <a:off x="5851505" y="4184955"/>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3"/>
            <p:cNvSpPr/>
            <p:nvPr/>
          </p:nvSpPr>
          <p:spPr>
            <a:xfrm>
              <a:off x="5841679" y="4175143"/>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5" name="Google Shape;1755;p43"/>
          <p:cNvGrpSpPr/>
          <p:nvPr/>
        </p:nvGrpSpPr>
        <p:grpSpPr>
          <a:xfrm>
            <a:off x="7188116" y="968817"/>
            <a:ext cx="608566" cy="669556"/>
            <a:chOff x="4782300" y="3673398"/>
            <a:chExt cx="468200" cy="515162"/>
          </a:xfrm>
        </p:grpSpPr>
        <p:sp>
          <p:nvSpPr>
            <p:cNvPr id="1756" name="Google Shape;1756;p43"/>
            <p:cNvSpPr/>
            <p:nvPr/>
          </p:nvSpPr>
          <p:spPr>
            <a:xfrm>
              <a:off x="4795635" y="3685969"/>
              <a:ext cx="441536"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3"/>
            <p:cNvSpPr/>
            <p:nvPr/>
          </p:nvSpPr>
          <p:spPr>
            <a:xfrm>
              <a:off x="4782300" y="3673398"/>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8" name="Google Shape;1758;p43"/>
          <p:cNvGrpSpPr/>
          <p:nvPr/>
        </p:nvGrpSpPr>
        <p:grpSpPr>
          <a:xfrm>
            <a:off x="984299" y="2659042"/>
            <a:ext cx="822181" cy="963825"/>
            <a:chOff x="1678549" y="2659042"/>
            <a:chExt cx="822181" cy="963825"/>
          </a:xfrm>
        </p:grpSpPr>
        <p:sp>
          <p:nvSpPr>
            <p:cNvPr id="1759" name="Google Shape;1759;p43"/>
            <p:cNvSpPr/>
            <p:nvPr/>
          </p:nvSpPr>
          <p:spPr>
            <a:xfrm flipH="1">
              <a:off x="1678549" y="2699189"/>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3"/>
            <p:cNvSpPr/>
            <p:nvPr/>
          </p:nvSpPr>
          <p:spPr>
            <a:xfrm flipH="1">
              <a:off x="1693679" y="2659042"/>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3"/>
            <p:cNvSpPr/>
            <p:nvPr/>
          </p:nvSpPr>
          <p:spPr>
            <a:xfrm flipH="1">
              <a:off x="1746757" y="2783662"/>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3"/>
            <p:cNvSpPr/>
            <p:nvPr/>
          </p:nvSpPr>
          <p:spPr>
            <a:xfrm flipH="1">
              <a:off x="2361162" y="3467651"/>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3"/>
            <p:cNvSpPr/>
            <p:nvPr/>
          </p:nvSpPr>
          <p:spPr>
            <a:xfrm flipH="1">
              <a:off x="2238101" y="3344590"/>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3"/>
            <p:cNvSpPr/>
            <p:nvPr/>
          </p:nvSpPr>
          <p:spPr>
            <a:xfrm flipH="1">
              <a:off x="1678553" y="2659054"/>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8"/>
        <p:cNvGrpSpPr/>
        <p:nvPr/>
      </p:nvGrpSpPr>
      <p:grpSpPr>
        <a:xfrm>
          <a:off x="0" y="0"/>
          <a:ext cx="0" cy="0"/>
          <a:chOff x="0" y="0"/>
          <a:chExt cx="0" cy="0"/>
        </a:xfrm>
      </p:grpSpPr>
      <p:grpSp>
        <p:nvGrpSpPr>
          <p:cNvPr id="6" name="Group 5">
            <a:extLst>
              <a:ext uri="{FF2B5EF4-FFF2-40B4-BE49-F238E27FC236}">
                <a16:creationId xmlns:a16="http://schemas.microsoft.com/office/drawing/2014/main" id="{80FC7C40-A342-42E4-9986-77CE72FAF7D0}"/>
              </a:ext>
            </a:extLst>
          </p:cNvPr>
          <p:cNvGrpSpPr/>
          <p:nvPr/>
        </p:nvGrpSpPr>
        <p:grpSpPr>
          <a:xfrm>
            <a:off x="685394" y="276851"/>
            <a:ext cx="4170061" cy="400328"/>
            <a:chOff x="830179" y="635222"/>
            <a:chExt cx="6423968" cy="400328"/>
          </a:xfrm>
          <a:solidFill>
            <a:schemeClr val="accent4"/>
          </a:solidFill>
        </p:grpSpPr>
        <p:sp>
          <p:nvSpPr>
            <p:cNvPr id="4" name="TextBox 3">
              <a:extLst>
                <a:ext uri="{FF2B5EF4-FFF2-40B4-BE49-F238E27FC236}">
                  <a16:creationId xmlns:a16="http://schemas.microsoft.com/office/drawing/2014/main" id="{7CC08EC1-5894-4B44-A0E8-B301E4084DD5}"/>
                </a:ext>
              </a:extLst>
            </p:cNvPr>
            <p:cNvSpPr txBox="1"/>
            <p:nvPr/>
          </p:nvSpPr>
          <p:spPr>
            <a:xfrm>
              <a:off x="830179" y="635440"/>
              <a:ext cx="1099721" cy="400110"/>
            </a:xfrm>
            <a:prstGeom prst="rect">
              <a:avLst/>
            </a:prstGeom>
            <a:grpFill/>
          </p:spPr>
          <p:txBody>
            <a:bodyPr wrap="square" rtlCol="0">
              <a:spAutoFit/>
            </a:bodyPr>
            <a:lstStyle/>
            <a:p>
              <a:pPr algn="ctr"/>
              <a:r>
                <a:rPr lang="en-US" sz="2000" b="1" dirty="0"/>
                <a:t>HĐ1.</a:t>
              </a:r>
            </a:p>
          </p:txBody>
        </p:sp>
        <p:sp>
          <p:nvSpPr>
            <p:cNvPr id="5" name="TextBox 4">
              <a:extLst>
                <a:ext uri="{FF2B5EF4-FFF2-40B4-BE49-F238E27FC236}">
                  <a16:creationId xmlns:a16="http://schemas.microsoft.com/office/drawing/2014/main" id="{DCC6D5E0-4859-4F15-AE7B-16ED6F6CA1F1}"/>
                </a:ext>
              </a:extLst>
            </p:cNvPr>
            <p:cNvSpPr txBox="1"/>
            <p:nvPr/>
          </p:nvSpPr>
          <p:spPr>
            <a:xfrm>
              <a:off x="1929898" y="635222"/>
              <a:ext cx="5324249" cy="400110"/>
            </a:xfrm>
            <a:prstGeom prst="rect">
              <a:avLst/>
            </a:prstGeom>
            <a:grpFill/>
          </p:spPr>
          <p:txBody>
            <a:bodyPr wrap="square" rtlCol="0">
              <a:spAutoFit/>
            </a:bodyPr>
            <a:lstStyle/>
            <a:p>
              <a:r>
                <a:rPr lang="en-US" sz="2000" dirty="0" err="1"/>
                <a:t>Đọc</a:t>
              </a:r>
              <a:r>
                <a:rPr lang="en-US" sz="2000" dirty="0"/>
                <a:t> </a:t>
              </a:r>
              <a:r>
                <a:rPr lang="en-US" sz="2000" dirty="0" err="1"/>
                <a:t>kĩ</a:t>
              </a:r>
              <a:r>
                <a:rPr lang="en-US" sz="2000" dirty="0"/>
                <a:t> </a:t>
              </a:r>
              <a:r>
                <a:rPr lang="en-US" sz="2000" dirty="0" err="1"/>
                <a:t>các</a:t>
              </a:r>
              <a:r>
                <a:rPr lang="en-US" sz="2000" dirty="0"/>
                <a:t> </a:t>
              </a:r>
              <a:r>
                <a:rPr lang="en-US" sz="2000" dirty="0" err="1"/>
                <a:t>nội</a:t>
              </a:r>
              <a:r>
                <a:rPr lang="en-US" sz="2000" dirty="0"/>
                <a:t> dung </a:t>
              </a:r>
              <a:r>
                <a:rPr lang="en-US" sz="2000" dirty="0" err="1"/>
                <a:t>sau</a:t>
              </a:r>
              <a:r>
                <a:rPr lang="en-US" sz="2000" dirty="0"/>
                <a:t>:</a:t>
              </a:r>
            </a:p>
          </p:txBody>
        </p:sp>
      </p:grpSp>
      <p:sp>
        <p:nvSpPr>
          <p:cNvPr id="24" name="TextBox 23">
            <a:extLst>
              <a:ext uri="{FF2B5EF4-FFF2-40B4-BE49-F238E27FC236}">
                <a16:creationId xmlns:a16="http://schemas.microsoft.com/office/drawing/2014/main" id="{DBEAA2F9-0505-43B6-AC67-CD93134D7AE0}"/>
              </a:ext>
            </a:extLst>
          </p:cNvPr>
          <p:cNvSpPr txBox="1"/>
          <p:nvPr/>
        </p:nvSpPr>
        <p:spPr>
          <a:xfrm>
            <a:off x="572213" y="916632"/>
            <a:ext cx="4283242" cy="3749744"/>
          </a:xfrm>
          <a:custGeom>
            <a:avLst/>
            <a:gdLst>
              <a:gd name="connsiteX0" fmla="*/ 0 w 4283242"/>
              <a:gd name="connsiteY0" fmla="*/ 0 h 3749744"/>
              <a:gd name="connsiteX1" fmla="*/ 4283242 w 4283242"/>
              <a:gd name="connsiteY1" fmla="*/ 0 h 3749744"/>
              <a:gd name="connsiteX2" fmla="*/ 4283242 w 4283242"/>
              <a:gd name="connsiteY2" fmla="*/ 3749744 h 3749744"/>
              <a:gd name="connsiteX3" fmla="*/ 0 w 4283242"/>
              <a:gd name="connsiteY3" fmla="*/ 3749744 h 3749744"/>
              <a:gd name="connsiteX4" fmla="*/ 0 w 4283242"/>
              <a:gd name="connsiteY4" fmla="*/ 0 h 3749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242" h="3749744" fill="none" extrusionOk="0">
                <a:moveTo>
                  <a:pt x="0" y="0"/>
                </a:moveTo>
                <a:cubicBezTo>
                  <a:pt x="1106306" y="129708"/>
                  <a:pt x="3674411" y="-64990"/>
                  <a:pt x="4283242" y="0"/>
                </a:cubicBezTo>
                <a:cubicBezTo>
                  <a:pt x="4231211" y="606979"/>
                  <a:pt x="4406715" y="3017692"/>
                  <a:pt x="4283242" y="3749744"/>
                </a:cubicBezTo>
                <a:cubicBezTo>
                  <a:pt x="2662674" y="3650149"/>
                  <a:pt x="2084328" y="3880095"/>
                  <a:pt x="0" y="3749744"/>
                </a:cubicBezTo>
                <a:cubicBezTo>
                  <a:pt x="141201" y="2439164"/>
                  <a:pt x="-160715" y="1433753"/>
                  <a:pt x="0" y="0"/>
                </a:cubicBezTo>
                <a:close/>
              </a:path>
              <a:path w="4283242" h="3749744" stroke="0" extrusionOk="0">
                <a:moveTo>
                  <a:pt x="0" y="0"/>
                </a:moveTo>
                <a:cubicBezTo>
                  <a:pt x="750062" y="-117334"/>
                  <a:pt x="3790149" y="-99874"/>
                  <a:pt x="4283242" y="0"/>
                </a:cubicBezTo>
                <a:cubicBezTo>
                  <a:pt x="4430658" y="723630"/>
                  <a:pt x="4309505" y="2560321"/>
                  <a:pt x="4283242" y="3749744"/>
                </a:cubicBezTo>
                <a:cubicBezTo>
                  <a:pt x="3098678" y="3769580"/>
                  <a:pt x="464141" y="3855061"/>
                  <a:pt x="0" y="3749744"/>
                </a:cubicBezTo>
                <a:cubicBezTo>
                  <a:pt x="80611" y="2020267"/>
                  <a:pt x="145569" y="1788513"/>
                  <a:pt x="0" y="0"/>
                </a:cubicBezTo>
                <a:close/>
              </a:path>
            </a:pathLst>
          </a:custGeom>
          <a:solidFill>
            <a:schemeClr val="accent6">
              <a:lumMod val="20000"/>
              <a:lumOff val="80000"/>
            </a:schemeClr>
          </a:solidFill>
          <a:ln>
            <a:solidFill>
              <a:schemeClr val="tx1"/>
            </a:solidFill>
            <a:extLst>
              <a:ext uri="{C807C97D-BFC1-408E-A445-0C87EB9F89A2}">
                <ask:lineSketchStyleProps xmlns:ask="http://schemas.microsoft.com/office/drawing/2018/sketchyshapes" xmlns="" sd="3864975019">
                  <a:prstGeom prst="rect">
                    <a:avLst/>
                  </a:prstGeom>
                  <ask:type>
                    <ask:lineSketchCurved/>
                  </ask:type>
                </ask:lineSketchStyleProps>
              </a:ext>
            </a:extLst>
          </a:ln>
        </p:spPr>
        <p:txBody>
          <a:bodyPr wrap="square" rtlCol="0">
            <a:spAutoFit/>
          </a:bodyPr>
          <a:lstStyle/>
          <a:p>
            <a:pPr algn="just">
              <a:lnSpc>
                <a:spcPct val="150000"/>
              </a:lnSpc>
            </a:pPr>
            <a:r>
              <a:rPr lang="en-US" sz="1800" dirty="0" err="1"/>
              <a:t>Lớp</a:t>
            </a:r>
            <a:r>
              <a:rPr lang="en-US" sz="1800" dirty="0"/>
              <a:t> </a:t>
            </a:r>
            <a:r>
              <a:rPr lang="en-US" sz="1800" dirty="0" err="1"/>
              <a:t>trường</a:t>
            </a:r>
            <a:r>
              <a:rPr lang="en-US" sz="1800" dirty="0"/>
              <a:t> </a:t>
            </a:r>
            <a:r>
              <a:rPr lang="en-US" sz="1800" dirty="0" err="1"/>
              <a:t>lớp</a:t>
            </a:r>
            <a:r>
              <a:rPr lang="en-US" sz="1800" dirty="0"/>
              <a:t> 7D </a:t>
            </a:r>
            <a:r>
              <a:rPr lang="en-US" sz="1800" dirty="0" err="1"/>
              <a:t>thu</a:t>
            </a:r>
            <a:r>
              <a:rPr lang="en-US" sz="1800" dirty="0"/>
              <a:t> </a:t>
            </a:r>
            <a:r>
              <a:rPr lang="en-US" sz="1800" dirty="0" err="1"/>
              <a:t>thập</a:t>
            </a:r>
            <a:r>
              <a:rPr lang="en-US" sz="1800" dirty="0"/>
              <a:t> </a:t>
            </a:r>
            <a:r>
              <a:rPr lang="en-US" sz="1800" dirty="0" err="1"/>
              <a:t>thông</a:t>
            </a:r>
            <a:r>
              <a:rPr lang="en-US" sz="1800" dirty="0"/>
              <a:t> tin </a:t>
            </a:r>
            <a:r>
              <a:rPr lang="en-US" sz="1800" dirty="0" err="1"/>
              <a:t>về</a:t>
            </a:r>
            <a:r>
              <a:rPr lang="en-US" sz="1800" dirty="0"/>
              <a:t> </a:t>
            </a:r>
            <a:r>
              <a:rPr lang="en-US" sz="1800" dirty="0" err="1"/>
              <a:t>Tổ</a:t>
            </a:r>
            <a:r>
              <a:rPr lang="en-US" sz="1800" dirty="0"/>
              <a:t> 1 </a:t>
            </a:r>
            <a:r>
              <a:rPr lang="en-US" sz="1800" dirty="0" err="1"/>
              <a:t>được</a:t>
            </a:r>
            <a:r>
              <a:rPr lang="en-US" sz="1800" dirty="0"/>
              <a:t> </a:t>
            </a:r>
            <a:r>
              <a:rPr lang="en-US" sz="1800" dirty="0" err="1"/>
              <a:t>những</a:t>
            </a:r>
            <a:r>
              <a:rPr lang="en-US" sz="1800" dirty="0"/>
              <a:t> </a:t>
            </a:r>
            <a:r>
              <a:rPr lang="en-US" sz="1800" dirty="0" err="1"/>
              <a:t>dữ</a:t>
            </a:r>
            <a:r>
              <a:rPr lang="en-US" sz="1800" dirty="0"/>
              <a:t> </a:t>
            </a:r>
            <a:r>
              <a:rPr lang="en-US" sz="1800" dirty="0" err="1"/>
              <a:t>liệu</a:t>
            </a:r>
            <a:r>
              <a:rPr lang="en-US" sz="1800" dirty="0"/>
              <a:t> </a:t>
            </a:r>
            <a:r>
              <a:rPr lang="en-US" sz="1800" dirty="0" err="1"/>
              <a:t>thống</a:t>
            </a:r>
            <a:r>
              <a:rPr lang="en-US" sz="1800" dirty="0"/>
              <a:t> </a:t>
            </a:r>
            <a:r>
              <a:rPr lang="en-US" sz="1800" dirty="0" err="1"/>
              <a:t>kê</a:t>
            </a:r>
            <a:r>
              <a:rPr lang="en-US" sz="1800" dirty="0"/>
              <a:t> </a:t>
            </a:r>
            <a:r>
              <a:rPr lang="en-US" sz="1800" dirty="0" err="1"/>
              <a:t>sau</a:t>
            </a:r>
            <a:r>
              <a:rPr lang="en-US" sz="1800" dirty="0"/>
              <a:t>:</a:t>
            </a:r>
          </a:p>
          <a:p>
            <a:pPr marL="285750" indent="-285750" algn="just">
              <a:lnSpc>
                <a:spcPct val="150000"/>
              </a:lnSpc>
              <a:buFont typeface="Wingdings" panose="05000000000000000000" pitchFamily="2" charset="2"/>
              <a:buChar char="§"/>
            </a:pPr>
            <a:r>
              <a:rPr lang="en-US" sz="1800" dirty="0" err="1"/>
              <a:t>Tổ</a:t>
            </a:r>
            <a:r>
              <a:rPr lang="en-US" sz="1800" dirty="0"/>
              <a:t> I </a:t>
            </a:r>
            <a:r>
              <a:rPr lang="en-US" sz="1800" dirty="0" err="1"/>
              <a:t>gồm</a:t>
            </a:r>
            <a:r>
              <a:rPr lang="en-US" sz="1800" dirty="0"/>
              <a:t> 10 </a:t>
            </a:r>
            <a:r>
              <a:rPr lang="en-US" sz="1800" dirty="0" err="1"/>
              <a:t>bạn</a:t>
            </a:r>
            <a:r>
              <a:rPr lang="en-US" sz="1800" dirty="0"/>
              <a:t>, </a:t>
            </a:r>
            <a:r>
              <a:rPr lang="en-US" sz="1800" dirty="0" err="1"/>
              <a:t>đó</a:t>
            </a:r>
            <a:r>
              <a:rPr lang="en-US" sz="1800" dirty="0"/>
              <a:t> </a:t>
            </a:r>
            <a:r>
              <a:rPr lang="en-US" sz="1800" dirty="0" err="1"/>
              <a:t>là</a:t>
            </a:r>
            <a:r>
              <a:rPr lang="en-US" sz="1800" dirty="0"/>
              <a:t>: An, </a:t>
            </a:r>
            <a:r>
              <a:rPr lang="en-US" sz="1800" dirty="0" err="1"/>
              <a:t>Bích</a:t>
            </a:r>
            <a:r>
              <a:rPr lang="en-US" sz="1800" dirty="0"/>
              <a:t>, </a:t>
            </a:r>
            <a:r>
              <a:rPr lang="en-US" sz="1800" dirty="0" err="1"/>
              <a:t>Châu</a:t>
            </a:r>
            <a:r>
              <a:rPr lang="en-US" sz="1800" dirty="0"/>
              <a:t>, Chung, Dung, </a:t>
            </a:r>
            <a:r>
              <a:rPr lang="en-US" sz="1800" dirty="0" err="1"/>
              <a:t>Dương</a:t>
            </a:r>
            <a:r>
              <a:rPr lang="en-US" sz="1800" dirty="0"/>
              <a:t>, </a:t>
            </a:r>
            <a:r>
              <a:rPr lang="en-US" sz="1800" dirty="0" err="1"/>
              <a:t>Quỳnh</a:t>
            </a:r>
            <a:r>
              <a:rPr lang="en-US" sz="1800" dirty="0"/>
              <a:t>, </a:t>
            </a:r>
            <a:r>
              <a:rPr lang="en-US" sz="1800" dirty="0" err="1"/>
              <a:t>Sơn</a:t>
            </a:r>
            <a:r>
              <a:rPr lang="en-US" sz="1800" dirty="0"/>
              <a:t>, </a:t>
            </a:r>
            <a:r>
              <a:rPr lang="en-US" sz="1800" dirty="0" err="1"/>
              <a:t>Thùy</a:t>
            </a:r>
            <a:r>
              <a:rPr lang="en-US" sz="1800" dirty="0"/>
              <a:t>, </a:t>
            </a:r>
            <a:r>
              <a:rPr lang="en-US" sz="1800" dirty="0" err="1"/>
              <a:t>Việt</a:t>
            </a:r>
            <a:r>
              <a:rPr lang="en-US" sz="1800" dirty="0"/>
              <a:t>.</a:t>
            </a:r>
          </a:p>
          <a:p>
            <a:pPr marL="285750" indent="-285750" algn="just">
              <a:lnSpc>
                <a:spcPct val="150000"/>
              </a:lnSpc>
              <a:buFont typeface="Wingdings" panose="05000000000000000000" pitchFamily="2" charset="2"/>
              <a:buChar char="§"/>
            </a:pPr>
            <a:r>
              <a:rPr lang="en-US" sz="1800" dirty="0" err="1"/>
              <a:t>Số</a:t>
            </a:r>
            <a:r>
              <a:rPr lang="en-US" sz="1800" dirty="0"/>
              <a:t> </a:t>
            </a:r>
            <a:r>
              <a:rPr lang="en-US" sz="1800" dirty="0" err="1"/>
              <a:t>đo</a:t>
            </a:r>
            <a:r>
              <a:rPr lang="en-US" sz="1800" dirty="0"/>
              <a:t> </a:t>
            </a:r>
            <a:r>
              <a:rPr lang="en-US" sz="1800" dirty="0" err="1"/>
              <a:t>chiều</a:t>
            </a:r>
            <a:r>
              <a:rPr lang="en-US" sz="1800" dirty="0"/>
              <a:t> </a:t>
            </a:r>
            <a:r>
              <a:rPr lang="en-US" sz="1800" dirty="0" err="1"/>
              <a:t>cao</a:t>
            </a:r>
            <a:r>
              <a:rPr lang="en-US" sz="1800" dirty="0"/>
              <a:t> (</a:t>
            </a:r>
            <a:r>
              <a:rPr lang="en-US" sz="1800" dirty="0" err="1"/>
              <a:t>theo</a:t>
            </a:r>
            <a:r>
              <a:rPr lang="en-US" sz="1800" dirty="0"/>
              <a:t> </a:t>
            </a:r>
            <a:r>
              <a:rPr lang="en-US" sz="1800" dirty="0" err="1"/>
              <a:t>đơn</a:t>
            </a:r>
            <a:r>
              <a:rPr lang="en-US" sz="1800" dirty="0"/>
              <a:t> </a:t>
            </a:r>
            <a:r>
              <a:rPr lang="en-US" sz="1800" dirty="0" err="1"/>
              <a:t>vị</a:t>
            </a:r>
            <a:r>
              <a:rPr lang="en-US" sz="1800" dirty="0"/>
              <a:t> </a:t>
            </a:r>
            <a:r>
              <a:rPr lang="en-US" sz="1800" dirty="0" err="1"/>
              <a:t>xăng</a:t>
            </a:r>
            <a:r>
              <a:rPr lang="en-US" sz="1800" dirty="0"/>
              <a:t> - </a:t>
            </a:r>
            <a:r>
              <a:rPr lang="en-US" sz="1800" dirty="0" err="1"/>
              <a:t>ti</a:t>
            </a:r>
            <a:r>
              <a:rPr lang="en-US" sz="1800" dirty="0"/>
              <a:t> – </a:t>
            </a:r>
            <a:r>
              <a:rPr lang="en-US" sz="1800" dirty="0" err="1"/>
              <a:t>mét</a:t>
            </a:r>
            <a:r>
              <a:rPr lang="en-US" sz="1800" dirty="0"/>
              <a:t>) </a:t>
            </a:r>
            <a:r>
              <a:rPr lang="en-US" sz="1800" dirty="0" err="1"/>
              <a:t>của</a:t>
            </a:r>
            <a:r>
              <a:rPr lang="en-US" sz="1800" dirty="0"/>
              <a:t> </a:t>
            </a:r>
            <a:r>
              <a:rPr lang="en-US" sz="1800" dirty="0" err="1"/>
              <a:t>mười</a:t>
            </a:r>
            <a:r>
              <a:rPr lang="en-US" sz="1800" dirty="0"/>
              <a:t> </a:t>
            </a:r>
            <a:r>
              <a:rPr lang="en-US" sz="1800" dirty="0" err="1"/>
              <a:t>bạn</a:t>
            </a:r>
            <a:r>
              <a:rPr lang="en-US" sz="1800" dirty="0"/>
              <a:t> </a:t>
            </a:r>
            <a:r>
              <a:rPr lang="en-US" sz="1800" dirty="0" err="1"/>
              <a:t>đó</a:t>
            </a:r>
            <a:r>
              <a:rPr lang="en-US" sz="1800" dirty="0"/>
              <a:t> </a:t>
            </a:r>
            <a:r>
              <a:rPr lang="en-US" sz="1800" dirty="0" err="1"/>
              <a:t>lần</a:t>
            </a:r>
            <a:r>
              <a:rPr lang="en-US" sz="1800" dirty="0"/>
              <a:t> </a:t>
            </a:r>
            <a:r>
              <a:rPr lang="en-US" sz="1800" dirty="0" err="1"/>
              <a:t>lượt</a:t>
            </a:r>
            <a:r>
              <a:rPr lang="en-US" sz="1800" dirty="0"/>
              <a:t> </a:t>
            </a:r>
            <a:r>
              <a:rPr lang="en-US" sz="1800" dirty="0" err="1"/>
              <a:t>là</a:t>
            </a:r>
            <a:r>
              <a:rPr lang="en-US" sz="1800" dirty="0"/>
              <a:t>: 153, 150, 154, 151, 152, 152, 154, 156, 155, 154. </a:t>
            </a:r>
          </a:p>
        </p:txBody>
      </p:sp>
      <p:sp>
        <p:nvSpPr>
          <p:cNvPr id="7" name="Speech Bubble: Rectangle with Corners Rounded 6">
            <a:extLst>
              <a:ext uri="{FF2B5EF4-FFF2-40B4-BE49-F238E27FC236}">
                <a16:creationId xmlns:a16="http://schemas.microsoft.com/office/drawing/2014/main" id="{35260691-FA87-430D-A8EA-FE6C1D8CD672}"/>
              </a:ext>
            </a:extLst>
          </p:cNvPr>
          <p:cNvSpPr/>
          <p:nvPr/>
        </p:nvSpPr>
        <p:spPr>
          <a:xfrm>
            <a:off x="5238428" y="916632"/>
            <a:ext cx="3193875" cy="1408114"/>
          </a:xfrm>
          <a:prstGeom prst="wedgeRoundRectCallout">
            <a:avLst>
              <a:gd name="adj1" fmla="val -64506"/>
              <a:gd name="adj2" fmla="val -243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i="1" dirty="0" err="1">
                <a:solidFill>
                  <a:srgbClr val="002060"/>
                </a:solidFill>
                <a:effectLst/>
                <a:ea typeface="Calibri" panose="020F0502020204030204" pitchFamily="34" charset="0"/>
                <a:cs typeface="Times New Roman" panose="02020603050405020304" pitchFamily="18" charset="0"/>
              </a:rPr>
              <a:t>Hãy</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cho</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biết</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các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thông</a:t>
            </a:r>
            <a:r>
              <a:rPr lang="en-US" sz="2000" i="1" dirty="0">
                <a:solidFill>
                  <a:srgbClr val="002060"/>
                </a:solidFill>
                <a:effectLst/>
                <a:ea typeface="Calibri" panose="020F0502020204030204" pitchFamily="34" charset="0"/>
                <a:cs typeface="Times New Roman" panose="02020603050405020304" pitchFamily="18" charset="0"/>
              </a:rPr>
              <a:t> tin </a:t>
            </a:r>
            <a:r>
              <a:rPr lang="en-US" sz="2000" i="1" dirty="0" err="1">
                <a:solidFill>
                  <a:srgbClr val="002060"/>
                </a:solidFill>
                <a:effectLst/>
                <a:ea typeface="Calibri" panose="020F0502020204030204" pitchFamily="34" charset="0"/>
                <a:cs typeface="Times New Roman" panose="02020603050405020304" pitchFamily="18" charset="0"/>
              </a:rPr>
              <a:t>mà</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lớp</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trưởng</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lớp</a:t>
            </a:r>
            <a:r>
              <a:rPr lang="en-US" sz="2000" i="1" dirty="0">
                <a:solidFill>
                  <a:srgbClr val="002060"/>
                </a:solidFill>
                <a:effectLst/>
                <a:ea typeface="Calibri" panose="020F0502020204030204" pitchFamily="34" charset="0"/>
                <a:cs typeface="Times New Roman" panose="02020603050405020304" pitchFamily="18" charset="0"/>
              </a:rPr>
              <a:t> 7D </a:t>
            </a:r>
            <a:r>
              <a:rPr lang="en-US" sz="2000" i="1" dirty="0" err="1">
                <a:solidFill>
                  <a:srgbClr val="002060"/>
                </a:solidFill>
                <a:effectLst/>
                <a:ea typeface="Calibri" panose="020F0502020204030204" pitchFamily="34" charset="0"/>
                <a:cs typeface="Times New Roman" panose="02020603050405020304" pitchFamily="18" charset="0"/>
              </a:rPr>
              <a:t>đã</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thu</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thập</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được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từ</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tổ</a:t>
            </a:r>
            <a:r>
              <a:rPr lang="en-US" sz="2000" i="1" dirty="0">
                <a:solidFill>
                  <a:srgbClr val="002060"/>
                </a:solidFill>
                <a:effectLst/>
                <a:ea typeface="Calibri" panose="020F0502020204030204" pitchFamily="34" charset="0"/>
                <a:cs typeface="Times New Roman" panose="02020603050405020304" pitchFamily="18" charset="0"/>
              </a:rPr>
              <a:t> 1 </a:t>
            </a:r>
            <a:endParaRPr lang="en-US" sz="2000" dirty="0">
              <a:solidFill>
                <a:srgbClr val="002060"/>
              </a:solidFill>
              <a:effectLst/>
              <a:ea typeface="Calibri" panose="020F0502020204030204" pitchFamily="34" charset="0"/>
              <a:cs typeface="Times New Roman" panose="02020603050405020304" pitchFamily="18" charset="0"/>
            </a:endParaRPr>
          </a:p>
          <a:p>
            <a:pPr algn="ctr"/>
            <a:endParaRPr lang="en-US" dirty="0"/>
          </a:p>
        </p:txBody>
      </p:sp>
      <p:sp>
        <p:nvSpPr>
          <p:cNvPr id="28" name="Speech Bubble: Rectangle with Corners Rounded 27">
            <a:extLst>
              <a:ext uri="{FF2B5EF4-FFF2-40B4-BE49-F238E27FC236}">
                <a16:creationId xmlns:a16="http://schemas.microsoft.com/office/drawing/2014/main" id="{54C96635-DC80-40DD-B7AD-A897CC6FCFAF}"/>
              </a:ext>
            </a:extLst>
          </p:cNvPr>
          <p:cNvSpPr/>
          <p:nvPr/>
        </p:nvSpPr>
        <p:spPr>
          <a:xfrm>
            <a:off x="5114442" y="2571750"/>
            <a:ext cx="3457346" cy="1907260"/>
          </a:xfrm>
          <a:prstGeom prst="wedgeRoundRectCallout">
            <a:avLst>
              <a:gd name="adj1" fmla="val -64506"/>
              <a:gd name="adj2" fmla="val -243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i="1" dirty="0">
                <a:solidFill>
                  <a:srgbClr val="002060"/>
                </a:solidFill>
              </a:rPr>
              <a:t>Theo </a:t>
            </a:r>
            <a:r>
              <a:rPr lang="en-US" sz="2000" i="1" dirty="0" err="1">
                <a:solidFill>
                  <a:srgbClr val="002060"/>
                </a:solidFill>
              </a:rPr>
              <a:t>em</a:t>
            </a:r>
            <a:r>
              <a:rPr lang="en-US" sz="2000" i="1" dirty="0">
                <a:solidFill>
                  <a:srgbClr val="002060"/>
                </a:solidFill>
              </a:rPr>
              <a:t> </a:t>
            </a:r>
            <a:r>
              <a:rPr lang="en-US" sz="2000" i="1" dirty="0" err="1">
                <a:solidFill>
                  <a:srgbClr val="002060"/>
                </a:solidFill>
              </a:rPr>
              <a:t>có</a:t>
            </a:r>
            <a:r>
              <a:rPr lang="en-US" sz="2000" i="1" dirty="0">
                <a:solidFill>
                  <a:srgbClr val="002060"/>
                </a:solidFill>
              </a:rPr>
              <a:t> </a:t>
            </a:r>
            <a:r>
              <a:rPr lang="en-US" sz="2000" i="1" dirty="0" err="1">
                <a:solidFill>
                  <a:srgbClr val="002060"/>
                </a:solidFill>
              </a:rPr>
              <a:t>thể</a:t>
            </a:r>
            <a:r>
              <a:rPr lang="en-US" sz="2000" i="1" dirty="0">
                <a:solidFill>
                  <a:srgbClr val="002060"/>
                </a:solidFill>
              </a:rPr>
              <a:t> </a:t>
            </a:r>
            <a:r>
              <a:rPr lang="en-US" sz="2000" i="1" dirty="0" err="1">
                <a:solidFill>
                  <a:srgbClr val="002060"/>
                </a:solidFill>
              </a:rPr>
              <a:t>phân</a:t>
            </a:r>
            <a:r>
              <a:rPr lang="en-US" sz="2000" i="1" dirty="0">
                <a:solidFill>
                  <a:srgbClr val="002060"/>
                </a:solidFill>
              </a:rPr>
              <a:t> </a:t>
            </a:r>
            <a:r>
              <a:rPr lang="en-US" sz="2000" i="1" dirty="0" err="1">
                <a:solidFill>
                  <a:srgbClr val="002060"/>
                </a:solidFill>
              </a:rPr>
              <a:t>loại</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thông</a:t>
            </a:r>
            <a:r>
              <a:rPr lang="en-US" sz="2000" i="1" dirty="0">
                <a:solidFill>
                  <a:srgbClr val="002060"/>
                </a:solidFill>
              </a:rPr>
              <a:t> tin </a:t>
            </a:r>
            <a:r>
              <a:rPr lang="en-US" sz="2000" i="1" dirty="0" err="1">
                <a:solidFill>
                  <a:srgbClr val="002060"/>
                </a:solidFill>
              </a:rPr>
              <a:t>thu</a:t>
            </a:r>
            <a:r>
              <a:rPr lang="en-US" sz="2000" i="1" dirty="0">
                <a:solidFill>
                  <a:srgbClr val="002060"/>
                </a:solidFill>
              </a:rPr>
              <a:t> </a:t>
            </a:r>
            <a:r>
              <a:rPr lang="en-US" sz="2000" i="1" dirty="0" err="1">
                <a:solidFill>
                  <a:srgbClr val="002060"/>
                </a:solidFill>
              </a:rPr>
              <a:t>thập</a:t>
            </a:r>
            <a:r>
              <a:rPr lang="en-US" sz="2000" i="1" dirty="0">
                <a:solidFill>
                  <a:srgbClr val="002060"/>
                </a:solidFill>
              </a:rPr>
              <a:t> </a:t>
            </a:r>
            <a:r>
              <a:rPr lang="en-US" sz="2000" i="1" dirty="0" err="1">
                <a:solidFill>
                  <a:srgbClr val="002060"/>
                </a:solidFill>
              </a:rPr>
              <a:t>được</a:t>
            </a:r>
            <a:r>
              <a:rPr lang="en-US" sz="2000" i="1" dirty="0">
                <a:solidFill>
                  <a:srgbClr val="002060"/>
                </a:solidFill>
              </a:rPr>
              <a:t> </a:t>
            </a:r>
            <a:r>
              <a:rPr lang="en-US" sz="2000" i="1" dirty="0" err="1">
                <a:solidFill>
                  <a:srgbClr val="002060"/>
                </a:solidFill>
              </a:rPr>
              <a:t>thành</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nhóm</a:t>
            </a:r>
            <a:r>
              <a:rPr lang="en-US" sz="2000" i="1" dirty="0">
                <a:solidFill>
                  <a:srgbClr val="002060"/>
                </a:solidFill>
              </a:rPr>
              <a:t> </a:t>
            </a:r>
            <a:r>
              <a:rPr lang="en-US" sz="2000" i="1" dirty="0" err="1">
                <a:solidFill>
                  <a:srgbClr val="002060"/>
                </a:solidFill>
              </a:rPr>
              <a:t>dữ</a:t>
            </a:r>
            <a:r>
              <a:rPr lang="en-US" sz="2000" i="1" dirty="0">
                <a:solidFill>
                  <a:srgbClr val="002060"/>
                </a:solidFill>
              </a:rPr>
              <a:t> </a:t>
            </a:r>
            <a:r>
              <a:rPr lang="en-US" sz="2000" i="1" dirty="0" err="1">
                <a:solidFill>
                  <a:srgbClr val="002060"/>
                </a:solidFill>
              </a:rPr>
              <a:t>liệu</a:t>
            </a:r>
            <a:r>
              <a:rPr lang="en-US" sz="2000" i="1" dirty="0">
                <a:solidFill>
                  <a:srgbClr val="002060"/>
                </a:solidFill>
              </a:rPr>
              <a:t> </a:t>
            </a:r>
            <a:r>
              <a:rPr lang="en-US" sz="2000" i="1" dirty="0" err="1">
                <a:solidFill>
                  <a:srgbClr val="002060"/>
                </a:solidFill>
              </a:rPr>
              <a:t>như</a:t>
            </a:r>
            <a:r>
              <a:rPr lang="en-US" sz="2000" i="1" dirty="0">
                <a:solidFill>
                  <a:srgbClr val="002060"/>
                </a:solidFill>
              </a:rPr>
              <a:t> </a:t>
            </a:r>
            <a:r>
              <a:rPr lang="en-US" sz="2000" i="1" dirty="0" err="1">
                <a:solidFill>
                  <a:srgbClr val="002060"/>
                </a:solidFill>
              </a:rPr>
              <a:t>thế</a:t>
            </a:r>
            <a:r>
              <a:rPr lang="en-US" sz="2000" i="1" dirty="0">
                <a:solidFill>
                  <a:srgbClr val="002060"/>
                </a:solidFill>
              </a:rPr>
              <a:t> </a:t>
            </a:r>
            <a:r>
              <a:rPr lang="en-US" sz="2000" i="1" dirty="0" err="1">
                <a:solidFill>
                  <a:srgbClr val="002060"/>
                </a:solidFill>
              </a:rPr>
              <a:t>nào</a:t>
            </a:r>
            <a:r>
              <a:rPr lang="en-US" sz="2000" i="1" dirty="0">
                <a:solidFill>
                  <a:srgbClr val="002060"/>
                </a:solidFill>
              </a:rPr>
              <a:t>?</a:t>
            </a:r>
            <a:endParaRPr lang="en-US" sz="20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sp>
        <p:nvSpPr>
          <p:cNvPr id="1792" name="Google Shape;1792;p45"/>
          <p:cNvSpPr/>
          <p:nvPr/>
        </p:nvSpPr>
        <p:spPr>
          <a:xfrm>
            <a:off x="989755" y="1367983"/>
            <a:ext cx="7040356" cy="2845922"/>
          </a:xfrm>
          <a:custGeom>
            <a:avLst/>
            <a:gdLst>
              <a:gd name="connsiteX0" fmla="*/ 0 w 7040356"/>
              <a:gd name="connsiteY0" fmla="*/ 0 h 2845922"/>
              <a:gd name="connsiteX1" fmla="*/ 6566026 w 7040356"/>
              <a:gd name="connsiteY1" fmla="*/ 0 h 2845922"/>
              <a:gd name="connsiteX2" fmla="*/ 7040356 w 7040356"/>
              <a:gd name="connsiteY2" fmla="*/ 474330 h 2845922"/>
              <a:gd name="connsiteX3" fmla="*/ 7040356 w 7040356"/>
              <a:gd name="connsiteY3" fmla="*/ 2845922 h 2845922"/>
              <a:gd name="connsiteX4" fmla="*/ 0 w 7040356"/>
              <a:gd name="connsiteY4" fmla="*/ 2845922 h 2845922"/>
              <a:gd name="connsiteX5" fmla="*/ 0 w 7040356"/>
              <a:gd name="connsiteY5" fmla="*/ 0 h 28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356" h="2845922" fill="none" extrusionOk="0">
                <a:moveTo>
                  <a:pt x="0" y="0"/>
                </a:moveTo>
                <a:cubicBezTo>
                  <a:pt x="1511363" y="-148046"/>
                  <a:pt x="4669430" y="-121663"/>
                  <a:pt x="6566026" y="0"/>
                </a:cubicBezTo>
                <a:cubicBezTo>
                  <a:pt x="6844495" y="29097"/>
                  <a:pt x="7031017" y="204638"/>
                  <a:pt x="7040356" y="474330"/>
                </a:cubicBezTo>
                <a:cubicBezTo>
                  <a:pt x="7142809" y="940018"/>
                  <a:pt x="6980015" y="1754629"/>
                  <a:pt x="7040356" y="2845922"/>
                </a:cubicBezTo>
                <a:cubicBezTo>
                  <a:pt x="4383642" y="2962360"/>
                  <a:pt x="2246272" y="2849875"/>
                  <a:pt x="0" y="2845922"/>
                </a:cubicBezTo>
                <a:cubicBezTo>
                  <a:pt x="-73063" y="2406717"/>
                  <a:pt x="-58698" y="1185161"/>
                  <a:pt x="0" y="0"/>
                </a:cubicBezTo>
                <a:close/>
              </a:path>
              <a:path w="7040356" h="2845922" stroke="0" extrusionOk="0">
                <a:moveTo>
                  <a:pt x="0" y="0"/>
                </a:moveTo>
                <a:cubicBezTo>
                  <a:pt x="2605023" y="-98820"/>
                  <a:pt x="4202696" y="156787"/>
                  <a:pt x="6566026" y="0"/>
                </a:cubicBezTo>
                <a:cubicBezTo>
                  <a:pt x="6810117" y="-30032"/>
                  <a:pt x="7024347" y="203490"/>
                  <a:pt x="7040356" y="474330"/>
                </a:cubicBezTo>
                <a:cubicBezTo>
                  <a:pt x="7207348" y="765233"/>
                  <a:pt x="7035263" y="2253711"/>
                  <a:pt x="7040356" y="2845922"/>
                </a:cubicBezTo>
                <a:cubicBezTo>
                  <a:pt x="4929602" y="2892574"/>
                  <a:pt x="2952407" y="2788856"/>
                  <a:pt x="0" y="2845922"/>
                </a:cubicBezTo>
                <a:cubicBezTo>
                  <a:pt x="17774" y="1577460"/>
                  <a:pt x="111423" y="697095"/>
                  <a:pt x="0" y="0"/>
                </a:cubicBezTo>
                <a:close/>
              </a:path>
            </a:pathLst>
          </a:custGeom>
          <a:solidFill>
            <a:srgbClr val="4D3B60"/>
          </a:solidFill>
          <a:ln w="9525" cap="flat" cmpd="sng">
            <a:solidFill>
              <a:schemeClr val="dk2"/>
            </a:solidFill>
            <a:prstDash val="lgDash"/>
            <a:round/>
            <a:headEnd type="none" w="sm" len="sm"/>
            <a:tailEnd type="none" w="sm" len="sm"/>
            <a:extLst>
              <a:ext uri="{C807C97D-BFC1-408E-A445-0C87EB9F89A2}">
                <ask:lineSketchStyleProps xmlns:ask="http://schemas.microsoft.com/office/drawing/2018/sketchyshapes" xmlns="" sd="2977310624">
                  <a:prstGeom prst="round1Rect">
                    <a:avLst/>
                  </a:prstGeom>
                  <ask:type>
                    <ask:lineSketchCurved/>
                  </ask:type>
                </ask:lineSketchStyleProps>
              </a:ext>
            </a:extLst>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5"/>
          <p:cNvSpPr txBox="1">
            <a:spLocks noGrp="1"/>
          </p:cNvSpPr>
          <p:nvPr>
            <p:ph type="title"/>
          </p:nvPr>
        </p:nvSpPr>
        <p:spPr>
          <a:xfrm>
            <a:off x="693546" y="647735"/>
            <a:ext cx="1954266" cy="57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800" u="sng" dirty="0">
                <a:solidFill>
                  <a:srgbClr val="002060"/>
                </a:solidFill>
                <a:latin typeface="+mn-lt"/>
              </a:rPr>
              <a:t>Nhận xét:</a:t>
            </a:r>
            <a:endParaRPr sz="2800" b="1" u="sng" dirty="0">
              <a:solidFill>
                <a:srgbClr val="002060"/>
              </a:solidFill>
              <a:latin typeface="+mn-lt"/>
              <a:ea typeface="Racing Sans One"/>
              <a:cs typeface="Racing Sans One"/>
              <a:sym typeface="Racing Sans One"/>
            </a:endParaRPr>
          </a:p>
        </p:txBody>
      </p:sp>
      <p:sp>
        <p:nvSpPr>
          <p:cNvPr id="1795" name="Google Shape;1795;p45"/>
          <p:cNvSpPr txBox="1">
            <a:spLocks noGrp="1"/>
          </p:cNvSpPr>
          <p:nvPr>
            <p:ph type="subTitle" idx="2"/>
          </p:nvPr>
        </p:nvSpPr>
        <p:spPr>
          <a:xfrm>
            <a:off x="1253518" y="1516165"/>
            <a:ext cx="6534327" cy="2410515"/>
          </a:xfrm>
          <a:prstGeom prst="rect">
            <a:avLst/>
          </a:prstGeom>
        </p:spPr>
        <p:txBody>
          <a:bodyPr spcFirstLastPara="1" wrap="square" lIns="0" tIns="0" rIns="0" bIns="0" anchor="b" anchorCtr="0">
            <a:noAutofit/>
          </a:bodyPr>
          <a:lstStyle/>
          <a:p>
            <a:pPr marL="0" lvl="0" indent="0" algn="just" rtl="0">
              <a:lnSpc>
                <a:spcPct val="150000"/>
              </a:lnSpc>
              <a:spcBef>
                <a:spcPts val="0"/>
              </a:spcBef>
              <a:spcAft>
                <a:spcPts val="0"/>
              </a:spcAft>
              <a:buNone/>
            </a:pPr>
            <a:r>
              <a:rPr lang="en" sz="2400" dirty="0">
                <a:latin typeface="+mn-lt"/>
              </a:rPr>
              <a:t>Trong các dữ liệu thống kê thu thập được, có những dữ liệu thống kê là số (số liệu) nhưng cũng có những dữ liệu thống kê không phải là số.</a:t>
            </a:r>
            <a:endParaRPr sz="2400" dirty="0">
              <a:latin typeface="+mn-lt"/>
            </a:endParaRPr>
          </a:p>
        </p:txBody>
      </p:sp>
      <p:grpSp>
        <p:nvGrpSpPr>
          <p:cNvPr id="1819" name="Google Shape;1819;p45"/>
          <p:cNvGrpSpPr/>
          <p:nvPr/>
        </p:nvGrpSpPr>
        <p:grpSpPr>
          <a:xfrm>
            <a:off x="345723" y="2096937"/>
            <a:ext cx="626210" cy="689021"/>
            <a:chOff x="1433394" y="1348384"/>
            <a:chExt cx="626210" cy="689021"/>
          </a:xfrm>
        </p:grpSpPr>
        <p:sp>
          <p:nvSpPr>
            <p:cNvPr id="1820" name="Google Shape;1820;p45"/>
            <p:cNvSpPr/>
            <p:nvPr/>
          </p:nvSpPr>
          <p:spPr>
            <a:xfrm>
              <a:off x="1451216" y="1365199"/>
              <a:ext cx="590554" cy="655369"/>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5"/>
            <p:cNvSpPr/>
            <p:nvPr/>
          </p:nvSpPr>
          <p:spPr>
            <a:xfrm>
              <a:off x="1433394" y="1348384"/>
              <a:ext cx="626210" cy="689021"/>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2" name="Google Shape;1822;p45"/>
          <p:cNvGrpSpPr/>
          <p:nvPr/>
        </p:nvGrpSpPr>
        <p:grpSpPr>
          <a:xfrm>
            <a:off x="4310330" y="4362088"/>
            <a:ext cx="534121" cy="515153"/>
            <a:chOff x="4193452" y="1851362"/>
            <a:chExt cx="534121" cy="515153"/>
          </a:xfrm>
        </p:grpSpPr>
        <p:sp>
          <p:nvSpPr>
            <p:cNvPr id="1823" name="Google Shape;1823;p45"/>
            <p:cNvSpPr/>
            <p:nvPr/>
          </p:nvSpPr>
          <p:spPr>
            <a:xfrm rot="-2245803">
              <a:off x="4206250" y="1981451"/>
              <a:ext cx="395172" cy="106744"/>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5"/>
            <p:cNvSpPr/>
            <p:nvPr/>
          </p:nvSpPr>
          <p:spPr>
            <a:xfrm rot="-2245803">
              <a:off x="4191231" y="1966487"/>
              <a:ext cx="425147" cy="136720"/>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5"/>
            <p:cNvSpPr/>
            <p:nvPr/>
          </p:nvSpPr>
          <p:spPr>
            <a:xfrm rot="-2245803">
              <a:off x="4319005" y="2129057"/>
              <a:ext cx="395172" cy="106172"/>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5"/>
            <p:cNvSpPr/>
            <p:nvPr/>
          </p:nvSpPr>
          <p:spPr>
            <a:xfrm rot="-2245803">
              <a:off x="4304403" y="2113952"/>
              <a:ext cx="425147" cy="137521"/>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7" name="Google Shape;1827;p45"/>
          <p:cNvGrpSpPr/>
          <p:nvPr/>
        </p:nvGrpSpPr>
        <p:grpSpPr>
          <a:xfrm>
            <a:off x="8012276" y="0"/>
            <a:ext cx="626217" cy="689029"/>
            <a:chOff x="7283856" y="1102834"/>
            <a:chExt cx="626217" cy="689029"/>
          </a:xfrm>
        </p:grpSpPr>
        <p:sp>
          <p:nvSpPr>
            <p:cNvPr id="1828" name="Google Shape;1828;p45"/>
            <p:cNvSpPr/>
            <p:nvPr/>
          </p:nvSpPr>
          <p:spPr>
            <a:xfrm>
              <a:off x="7301691" y="1119649"/>
              <a:ext cx="590546" cy="655361"/>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5"/>
            <p:cNvSpPr/>
            <p:nvPr/>
          </p:nvSpPr>
          <p:spPr>
            <a:xfrm>
              <a:off x="7283856" y="1102834"/>
              <a:ext cx="626217" cy="689029"/>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93"/>
                                        </p:tgtEl>
                                        <p:attrNameLst>
                                          <p:attrName>style.visibility</p:attrName>
                                        </p:attrNameLst>
                                      </p:cBhvr>
                                      <p:to>
                                        <p:strVal val="visible"/>
                                      </p:to>
                                    </p:set>
                                    <p:anim calcmode="lin" valueType="num">
                                      <p:cBhvr additive="base">
                                        <p:cTn id="7" dur="500" fill="hold"/>
                                        <p:tgtEl>
                                          <p:spTgt spid="1793"/>
                                        </p:tgtEl>
                                        <p:attrNameLst>
                                          <p:attrName>ppt_x</p:attrName>
                                        </p:attrNameLst>
                                      </p:cBhvr>
                                      <p:tavLst>
                                        <p:tav tm="0">
                                          <p:val>
                                            <p:strVal val="#ppt_x"/>
                                          </p:val>
                                        </p:tav>
                                        <p:tav tm="100000">
                                          <p:val>
                                            <p:strVal val="#ppt_x"/>
                                          </p:val>
                                        </p:tav>
                                      </p:tavLst>
                                    </p:anim>
                                    <p:anim calcmode="lin" valueType="num">
                                      <p:cBhvr additive="base">
                                        <p:cTn id="8" dur="500" fill="hold"/>
                                        <p:tgtEl>
                                          <p:spTgt spid="179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792"/>
                                        </p:tgtEl>
                                        <p:attrNameLst>
                                          <p:attrName>style.visibility</p:attrName>
                                        </p:attrNameLst>
                                      </p:cBhvr>
                                      <p:to>
                                        <p:strVal val="visible"/>
                                      </p:to>
                                    </p:set>
                                    <p:anim calcmode="lin" valueType="num">
                                      <p:cBhvr>
                                        <p:cTn id="13" dur="500" fill="hold"/>
                                        <p:tgtEl>
                                          <p:spTgt spid="1792"/>
                                        </p:tgtEl>
                                        <p:attrNameLst>
                                          <p:attrName>ppt_w</p:attrName>
                                        </p:attrNameLst>
                                      </p:cBhvr>
                                      <p:tavLst>
                                        <p:tav tm="0">
                                          <p:val>
                                            <p:fltVal val="0"/>
                                          </p:val>
                                        </p:tav>
                                        <p:tav tm="100000">
                                          <p:val>
                                            <p:strVal val="#ppt_w"/>
                                          </p:val>
                                        </p:tav>
                                      </p:tavLst>
                                    </p:anim>
                                    <p:anim calcmode="lin" valueType="num">
                                      <p:cBhvr>
                                        <p:cTn id="14" dur="500" fill="hold"/>
                                        <p:tgtEl>
                                          <p:spTgt spid="1792"/>
                                        </p:tgtEl>
                                        <p:attrNameLst>
                                          <p:attrName>ppt_h</p:attrName>
                                        </p:attrNameLst>
                                      </p:cBhvr>
                                      <p:tavLst>
                                        <p:tav tm="0">
                                          <p:val>
                                            <p:fltVal val="0"/>
                                          </p:val>
                                        </p:tav>
                                        <p:tav tm="100000">
                                          <p:val>
                                            <p:strVal val="#ppt_h"/>
                                          </p:val>
                                        </p:tav>
                                      </p:tavLst>
                                    </p:anim>
                                    <p:animEffect transition="in" filter="fade">
                                      <p:cBhvr>
                                        <p:cTn id="15" dur="500"/>
                                        <p:tgtEl>
                                          <p:spTgt spid="1792"/>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1795">
                                            <p:txEl>
                                              <p:pRg st="0" end="0"/>
                                            </p:txEl>
                                          </p:spTgt>
                                        </p:tgtEl>
                                        <p:attrNameLst>
                                          <p:attrName>style.visibility</p:attrName>
                                        </p:attrNameLst>
                                      </p:cBhvr>
                                      <p:to>
                                        <p:strVal val="visible"/>
                                      </p:to>
                                    </p:set>
                                    <p:anim calcmode="lin" valueType="num">
                                      <p:cBhvr>
                                        <p:cTn id="19" dur="500" fill="hold"/>
                                        <p:tgtEl>
                                          <p:spTgt spid="179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795">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17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 grpId="0" animBg="1"/>
      <p:bldP spid="1793" grpId="0"/>
      <p:bldP spid="179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842517" y="172733"/>
            <a:ext cx="1368420" cy="388801"/>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1</a:t>
            </a:r>
            <a:endParaRPr sz="2000" i="1" dirty="0">
              <a:solidFill>
                <a:srgbClr val="0070C0"/>
              </a:solidFill>
              <a:latin typeface="+mn-lt"/>
            </a:endParaRPr>
          </a:p>
        </p:txBody>
      </p:sp>
      <p:grpSp>
        <p:nvGrpSpPr>
          <p:cNvPr id="1845" name="Google Shape;1845;p46"/>
          <p:cNvGrpSpPr/>
          <p:nvPr/>
        </p:nvGrpSpPr>
        <p:grpSpPr>
          <a:xfrm>
            <a:off x="232137" y="1440408"/>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TextBox 16">
            <a:extLst>
              <a:ext uri="{FF2B5EF4-FFF2-40B4-BE49-F238E27FC236}">
                <a16:creationId xmlns:a16="http://schemas.microsoft.com/office/drawing/2014/main" id="{F2F4F82D-C6EE-404E-A72B-9CC583A7F2A6}"/>
              </a:ext>
            </a:extLst>
          </p:cNvPr>
          <p:cNvSpPr txBox="1"/>
          <p:nvPr/>
        </p:nvSpPr>
        <p:spPr>
          <a:xfrm>
            <a:off x="895708" y="673847"/>
            <a:ext cx="7197059" cy="2805320"/>
          </a:xfrm>
          <a:prstGeom prst="rect">
            <a:avLst/>
          </a:prstGeom>
          <a:solidFill>
            <a:schemeClr val="accent1">
              <a:lumMod val="20000"/>
              <a:lumOff val="80000"/>
            </a:schemeClr>
          </a:solidFill>
        </p:spPr>
        <p:txBody>
          <a:bodyPr wrap="square" rtlCol="0">
            <a:spAutoFit/>
          </a:bodyPr>
          <a:lstStyle/>
          <a:p>
            <a:pPr algn="just">
              <a:lnSpc>
                <a:spcPct val="150000"/>
              </a:lnSpc>
            </a:pPr>
            <a:r>
              <a:rPr lang="en-US" sz="2000" dirty="0" err="1"/>
              <a:t>Kết</a:t>
            </a:r>
            <a:r>
              <a:rPr lang="en-US" sz="2000" dirty="0"/>
              <a:t> </a:t>
            </a:r>
            <a:r>
              <a:rPr lang="en-US" sz="2000" dirty="0" err="1"/>
              <a:t>quả</a:t>
            </a:r>
            <a:r>
              <a:rPr lang="en-US" sz="2000" dirty="0"/>
              <a:t> </a:t>
            </a:r>
            <a:r>
              <a:rPr lang="en-US" sz="2000" dirty="0" err="1"/>
              <a:t>thu</a:t>
            </a:r>
            <a:r>
              <a:rPr lang="en-US" sz="2000" dirty="0"/>
              <a:t> </a:t>
            </a:r>
            <a:r>
              <a:rPr lang="en-US" sz="2000" dirty="0" err="1"/>
              <a:t>thập</a:t>
            </a:r>
            <a:r>
              <a:rPr lang="en-US" sz="2000" dirty="0"/>
              <a:t> </a:t>
            </a:r>
            <a:r>
              <a:rPr lang="en-US" sz="2000" dirty="0" err="1"/>
              <a:t>thông</a:t>
            </a:r>
            <a:r>
              <a:rPr lang="en-US" sz="2000" dirty="0"/>
              <a:t> tin </a:t>
            </a:r>
            <a:r>
              <a:rPr lang="en-US" sz="2000" dirty="0" err="1"/>
              <a:t>về</a:t>
            </a:r>
            <a:r>
              <a:rPr lang="en-US" sz="2000" dirty="0"/>
              <a:t> </a:t>
            </a:r>
            <a:r>
              <a:rPr lang="en-US" sz="2000" dirty="0" err="1"/>
              <a:t>các</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ưa</a:t>
            </a:r>
            <a:r>
              <a:rPr lang="en-US" sz="2000" dirty="0"/>
              <a:t> </a:t>
            </a:r>
            <a:r>
              <a:rPr lang="en-US" sz="2000" dirty="0" err="1"/>
              <a:t>thích</a:t>
            </a:r>
            <a:r>
              <a:rPr lang="en-US" sz="2000" dirty="0"/>
              <a:t> </a:t>
            </a:r>
            <a:r>
              <a:rPr lang="en-US" sz="2000" dirty="0" err="1"/>
              <a:t>của</a:t>
            </a:r>
            <a:r>
              <a:rPr lang="en-US" sz="2000" dirty="0"/>
              <a:t> </a:t>
            </a:r>
            <a:r>
              <a:rPr lang="en-US" sz="2000" dirty="0" err="1"/>
              <a:t>các</a:t>
            </a:r>
            <a:r>
              <a:rPr lang="en-US" sz="2000" dirty="0"/>
              <a:t> </a:t>
            </a:r>
            <a:r>
              <a:rPr lang="en-US" sz="2000" dirty="0" err="1"/>
              <a:t>học</a:t>
            </a:r>
            <a:r>
              <a:rPr lang="en-US" sz="2000" dirty="0"/>
              <a:t> </a:t>
            </a:r>
            <a:r>
              <a:rPr lang="en-US" sz="2000" dirty="0" err="1"/>
              <a:t>sinh</a:t>
            </a:r>
            <a:r>
              <a:rPr lang="en-US" sz="2000" dirty="0"/>
              <a:t> </a:t>
            </a:r>
            <a:r>
              <a:rPr lang="en-US" sz="2000" dirty="0" err="1"/>
              <a:t>khối</a:t>
            </a:r>
            <a:r>
              <a:rPr lang="en-US" sz="2000" dirty="0"/>
              <a:t> </a:t>
            </a:r>
            <a:r>
              <a:rPr lang="en-US" sz="2000" dirty="0" err="1"/>
              <a:t>lớp</a:t>
            </a:r>
            <a:r>
              <a:rPr lang="en-US" sz="2000" dirty="0"/>
              <a:t> 7 ở </a:t>
            </a:r>
            <a:r>
              <a:rPr lang="en-US" sz="2000" dirty="0" err="1"/>
              <a:t>một</a:t>
            </a:r>
            <a:r>
              <a:rPr lang="en-US" sz="2000" dirty="0"/>
              <a:t> </a:t>
            </a:r>
            <a:r>
              <a:rPr lang="en-US" sz="2000" dirty="0" err="1"/>
              <a:t>trường</a:t>
            </a:r>
            <a:r>
              <a:rPr lang="en-US" sz="2000" dirty="0"/>
              <a:t> THCS </a:t>
            </a:r>
            <a:r>
              <a:rPr lang="en-US" sz="2000" dirty="0" err="1"/>
              <a:t>như</a:t>
            </a:r>
            <a:r>
              <a:rPr lang="en-US" sz="2000" dirty="0"/>
              <a:t> </a:t>
            </a:r>
            <a:r>
              <a:rPr lang="en-US" sz="2000" dirty="0" err="1"/>
              <a:t>sau</a:t>
            </a:r>
            <a:r>
              <a:rPr lang="en-US" sz="2000" dirty="0"/>
              <a:t>:</a:t>
            </a:r>
          </a:p>
          <a:p>
            <a:pPr marL="342900" indent="-342900" algn="just">
              <a:lnSpc>
                <a:spcPct val="150000"/>
              </a:lnSpc>
              <a:buFont typeface="Wingdings" panose="05000000000000000000" pitchFamily="2" charset="2"/>
              <a:buChar char="Ø"/>
            </a:pPr>
            <a:r>
              <a:rPr lang="en-US" sz="2000" dirty="0" err="1"/>
              <a:t>Các</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ưa</a:t>
            </a:r>
            <a:r>
              <a:rPr lang="en-US" sz="2000" dirty="0"/>
              <a:t> </a:t>
            </a:r>
            <a:r>
              <a:rPr lang="en-US" sz="2000" dirty="0" err="1"/>
              <a:t>thích</a:t>
            </a:r>
            <a:r>
              <a:rPr lang="en-US" sz="2000" dirty="0"/>
              <a:t> </a:t>
            </a:r>
            <a:r>
              <a:rPr lang="en-US" sz="2000" dirty="0" err="1"/>
              <a:t>là</a:t>
            </a:r>
            <a:r>
              <a:rPr lang="en-US" sz="2000" dirty="0"/>
              <a:t>: </a:t>
            </a:r>
            <a:r>
              <a:rPr lang="en-US" sz="2000" dirty="0" err="1"/>
              <a:t>Cầu</a:t>
            </a:r>
            <a:r>
              <a:rPr lang="en-US" sz="2000" dirty="0"/>
              <a:t> </a:t>
            </a:r>
            <a:r>
              <a:rPr lang="en-US" sz="2000" dirty="0" err="1"/>
              <a:t>lông</a:t>
            </a:r>
            <a:r>
              <a:rPr lang="en-US" sz="2000" dirty="0"/>
              <a:t>, </a:t>
            </a:r>
            <a:r>
              <a:rPr lang="en-US" sz="2000" dirty="0" err="1"/>
              <a:t>Bóng</a:t>
            </a:r>
            <a:r>
              <a:rPr lang="en-US" sz="2000" dirty="0"/>
              <a:t> </a:t>
            </a:r>
            <a:r>
              <a:rPr lang="en-US" sz="2000" dirty="0" err="1"/>
              <a:t>bàn</a:t>
            </a:r>
            <a:r>
              <a:rPr lang="en-US" sz="2000" dirty="0"/>
              <a:t>, </a:t>
            </a:r>
            <a:r>
              <a:rPr lang="en-US" sz="2000" dirty="0" err="1"/>
              <a:t>Bóng</a:t>
            </a:r>
            <a:r>
              <a:rPr lang="en-US" sz="2000" dirty="0"/>
              <a:t> </a:t>
            </a:r>
            <a:r>
              <a:rPr lang="en-US" sz="2000" dirty="0" err="1"/>
              <a:t>chuyền</a:t>
            </a:r>
            <a:r>
              <a:rPr lang="en-US" sz="2000" dirty="0"/>
              <a:t>, </a:t>
            </a:r>
            <a:r>
              <a:rPr lang="en-US" sz="2000" dirty="0" err="1"/>
              <a:t>Bóng</a:t>
            </a:r>
            <a:r>
              <a:rPr lang="en-US" sz="2000" dirty="0"/>
              <a:t> </a:t>
            </a:r>
            <a:r>
              <a:rPr lang="en-US" sz="2000" dirty="0" err="1"/>
              <a:t>đá</a:t>
            </a:r>
            <a:r>
              <a:rPr lang="en-US" sz="2000" dirty="0"/>
              <a:t>.</a:t>
            </a:r>
          </a:p>
          <a:p>
            <a:pPr marL="342900" indent="-342900" algn="just">
              <a:lnSpc>
                <a:spcPct val="150000"/>
              </a:lnSpc>
              <a:buFont typeface="Wingdings" panose="05000000000000000000" pitchFamily="2" charset="2"/>
              <a:buChar char="Ø"/>
            </a:pPr>
            <a:r>
              <a:rPr lang="en-US" sz="2000" dirty="0" err="1"/>
              <a:t>Số</a:t>
            </a:r>
            <a:r>
              <a:rPr lang="en-US" sz="2000" dirty="0"/>
              <a:t> </a:t>
            </a:r>
            <a:r>
              <a:rPr lang="en-US" sz="2000" dirty="0" err="1"/>
              <a:t>lượng</a:t>
            </a:r>
            <a:r>
              <a:rPr lang="en-US" sz="2000" dirty="0"/>
              <a:t> </a:t>
            </a:r>
            <a:r>
              <a:rPr lang="en-US" sz="2000" dirty="0" err="1"/>
              <a:t>học</a:t>
            </a:r>
            <a:r>
              <a:rPr lang="en-US" sz="2000" dirty="0"/>
              <a:t> </a:t>
            </a:r>
            <a:r>
              <a:rPr lang="en-US" sz="2000" dirty="0" err="1"/>
              <a:t>sinh</a:t>
            </a:r>
            <a:r>
              <a:rPr lang="en-US" sz="2000" dirty="0"/>
              <a:t> </a:t>
            </a:r>
            <a:r>
              <a:rPr lang="en-US" sz="2000" dirty="0" err="1"/>
              <a:t>ưa</a:t>
            </a:r>
            <a:r>
              <a:rPr lang="en-US" sz="2000" dirty="0"/>
              <a:t> </a:t>
            </a:r>
            <a:r>
              <a:rPr lang="en-US" sz="2000" dirty="0" err="1"/>
              <a:t>thích</a:t>
            </a:r>
            <a:r>
              <a:rPr lang="en-US" sz="2000" dirty="0"/>
              <a:t> </a:t>
            </a:r>
            <a:r>
              <a:rPr lang="en-US" sz="2000" dirty="0" err="1"/>
              <a:t>mỗi</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đó</a:t>
            </a:r>
            <a:r>
              <a:rPr lang="en-US" sz="2000" dirty="0"/>
              <a:t> </a:t>
            </a:r>
            <a:r>
              <a:rPr lang="en-US" sz="2000" dirty="0" err="1"/>
              <a:t>lần</a:t>
            </a:r>
            <a:r>
              <a:rPr lang="en-US" sz="2000" dirty="0"/>
              <a:t> </a:t>
            </a:r>
            <a:r>
              <a:rPr lang="en-US" sz="2000" dirty="0" err="1"/>
              <a:t>lượt</a:t>
            </a:r>
            <a:r>
              <a:rPr lang="en-US" sz="2000" dirty="0"/>
              <a:t> </a:t>
            </a:r>
            <a:r>
              <a:rPr lang="en-US" sz="2000" dirty="0" err="1"/>
              <a:t>là</a:t>
            </a:r>
            <a:r>
              <a:rPr lang="en-US" sz="2000" dirty="0"/>
              <a:t>: 50, 30, 40, 80.</a:t>
            </a:r>
          </a:p>
        </p:txBody>
      </p:sp>
      <p:sp>
        <p:nvSpPr>
          <p:cNvPr id="18" name="TextBox 17">
            <a:extLst>
              <a:ext uri="{FF2B5EF4-FFF2-40B4-BE49-F238E27FC236}">
                <a16:creationId xmlns:a16="http://schemas.microsoft.com/office/drawing/2014/main" id="{88D637BD-CDB0-426D-86F4-339C6F6EB6FC}"/>
              </a:ext>
            </a:extLst>
          </p:cNvPr>
          <p:cNvSpPr txBox="1"/>
          <p:nvPr/>
        </p:nvSpPr>
        <p:spPr>
          <a:xfrm>
            <a:off x="734143" y="3547258"/>
            <a:ext cx="7675713" cy="958660"/>
          </a:xfrm>
          <a:prstGeom prst="rect">
            <a:avLst/>
          </a:prstGeom>
          <a:solidFill>
            <a:schemeClr val="accent4">
              <a:lumMod val="40000"/>
              <a:lumOff val="60000"/>
            </a:schemeClr>
          </a:solidFill>
          <a:ln>
            <a:solidFill>
              <a:schemeClr val="tx1"/>
            </a:solidFill>
            <a:prstDash val="dashDot"/>
          </a:ln>
        </p:spPr>
        <p:txBody>
          <a:bodyPr wrap="square" rtlCol="0">
            <a:spAutoFit/>
          </a:bodyPr>
          <a:lstStyle/>
          <a:p>
            <a:pPr algn="just">
              <a:lnSpc>
                <a:spcPct val="150000"/>
              </a:lnSpc>
            </a:pPr>
            <a:r>
              <a:rPr lang="en-US" sz="2000" dirty="0" err="1"/>
              <a:t>Trong</a:t>
            </a:r>
            <a:r>
              <a:rPr lang="en-US" sz="2000" dirty="0"/>
              <a:t> </a:t>
            </a:r>
            <a:r>
              <a:rPr lang="en-US" sz="2000" dirty="0" err="1"/>
              <a:t>hai</a:t>
            </a:r>
            <a:r>
              <a:rPr lang="en-US" sz="2000" dirty="0"/>
              <a:t> </a:t>
            </a:r>
            <a:r>
              <a:rPr lang="en-US" sz="2000" dirty="0" err="1"/>
              <a:t>loại</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thu</a:t>
            </a:r>
            <a:r>
              <a:rPr lang="en-US" sz="2000" dirty="0"/>
              <a:t> </a:t>
            </a:r>
            <a:r>
              <a:rPr lang="en-US" sz="2000" dirty="0" err="1"/>
              <a:t>thập</a:t>
            </a:r>
            <a:r>
              <a:rPr lang="en-US" sz="2000" dirty="0"/>
              <a:t> </a:t>
            </a:r>
            <a:r>
              <a:rPr lang="en-US" sz="2000" dirty="0" err="1"/>
              <a:t>được</a:t>
            </a:r>
            <a:r>
              <a:rPr lang="en-US" sz="2000" dirty="0"/>
              <a:t> ở </a:t>
            </a:r>
            <a:r>
              <a:rPr lang="en-US" sz="2000" dirty="0" err="1"/>
              <a:t>trên</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nào</a:t>
            </a:r>
            <a:r>
              <a:rPr lang="en-US" sz="2000" dirty="0"/>
              <a:t> </a:t>
            </a:r>
            <a:r>
              <a:rPr lang="en-US" sz="2000" dirty="0" err="1"/>
              <a:t>là</a:t>
            </a:r>
            <a:r>
              <a:rPr lang="en-US" sz="2000" dirty="0"/>
              <a:t> </a:t>
            </a:r>
            <a:r>
              <a:rPr lang="en-US" sz="2000" dirty="0" err="1"/>
              <a:t>số</a:t>
            </a:r>
            <a:r>
              <a:rPr lang="en-US" sz="2000" dirty="0"/>
              <a:t> </a:t>
            </a:r>
            <a:r>
              <a:rPr lang="en-US" sz="2000" dirty="0" err="1"/>
              <a:t>liệu</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nào</a:t>
            </a:r>
            <a:r>
              <a:rPr lang="en-US" sz="2000" dirty="0"/>
              <a:t> </a:t>
            </a:r>
            <a:r>
              <a:rPr lang="en-US" sz="2000" dirty="0" err="1"/>
              <a:t>không</a:t>
            </a:r>
            <a:r>
              <a:rPr lang="en-US" sz="2000" dirty="0"/>
              <a:t> </a:t>
            </a:r>
            <a:r>
              <a:rPr lang="en-US" sz="2000" dirty="0" err="1"/>
              <a:t>phải</a:t>
            </a:r>
            <a:r>
              <a:rPr lang="en-US" sz="2000" dirty="0"/>
              <a:t> </a:t>
            </a:r>
            <a:r>
              <a:rPr lang="en-US" sz="2000" dirty="0" err="1"/>
              <a:t>là</a:t>
            </a:r>
            <a:r>
              <a:rPr lang="en-US" sz="2000" dirty="0"/>
              <a:t> </a:t>
            </a:r>
            <a:r>
              <a:rPr lang="en-US" sz="2000" dirty="0" err="1"/>
              <a:t>số</a:t>
            </a:r>
            <a:r>
              <a:rPr lang="en-US" sz="2000" dirty="0"/>
              <a:t> </a:t>
            </a:r>
            <a:r>
              <a:rPr lang="en-US" sz="2000" dirty="0" err="1"/>
              <a:t>liệu</a:t>
            </a:r>
            <a:r>
              <a:rPr lang="en-US" sz="2000" dirty="0"/>
              <a:t>?</a:t>
            </a:r>
          </a:p>
        </p:txBody>
      </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 calcmode="lin" valueType="num">
                                      <p:cBhvr additive="base">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anim calcmode="lin" valueType="num">
                                      <p:cBhvr additive="base">
                                        <p:cTn id="18"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xEl>
                                              <p:pRg st="2" end="2"/>
                                            </p:txEl>
                                          </p:spTgt>
                                        </p:tgtEl>
                                        <p:attrNameLst>
                                          <p:attrName>style.visibility</p:attrName>
                                        </p:attrNameLst>
                                      </p:cBhvr>
                                      <p:to>
                                        <p:strVal val="visible"/>
                                      </p:to>
                                    </p:set>
                                    <p:anim calcmode="lin" valueType="num">
                                      <p:cBhvr additive="base">
                                        <p:cTn id="24"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17" grpId="0" uiExpand="1" build="p"/>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777157" y="138199"/>
            <a:ext cx="1435610" cy="388801"/>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1</a:t>
            </a:r>
            <a:endParaRPr sz="2000" i="1" dirty="0">
              <a:solidFill>
                <a:srgbClr val="0070C0"/>
              </a:solidFill>
              <a:latin typeface="+mn-lt"/>
            </a:endParaRPr>
          </a:p>
        </p:txBody>
      </p:sp>
      <p:grpSp>
        <p:nvGrpSpPr>
          <p:cNvPr id="1845" name="Google Shape;1845;p46"/>
          <p:cNvGrpSpPr/>
          <p:nvPr/>
        </p:nvGrpSpPr>
        <p:grpSpPr>
          <a:xfrm>
            <a:off x="232137" y="1440408"/>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 name="TextBox 16">
            <a:extLst>
              <a:ext uri="{FF2B5EF4-FFF2-40B4-BE49-F238E27FC236}">
                <a16:creationId xmlns:a16="http://schemas.microsoft.com/office/drawing/2014/main" id="{F2F4F82D-C6EE-404E-A72B-9CC583A7F2A6}"/>
              </a:ext>
            </a:extLst>
          </p:cNvPr>
          <p:cNvSpPr txBox="1"/>
          <p:nvPr/>
        </p:nvSpPr>
        <p:spPr>
          <a:xfrm>
            <a:off x="957053" y="668791"/>
            <a:ext cx="7197059" cy="4190314"/>
          </a:xfrm>
          <a:prstGeom prst="rect">
            <a:avLst/>
          </a:prstGeom>
          <a:solidFill>
            <a:schemeClr val="accent1">
              <a:lumMod val="20000"/>
              <a:lumOff val="80000"/>
            </a:schemeClr>
          </a:solid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Arial"/>
                <a:cs typeface="Arial"/>
                <a:sym typeface="Arial"/>
              </a:rPr>
              <a:t>Kết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quả</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thu</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thập</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thông</a:t>
            </a:r>
            <a:r>
              <a:rPr kumimoji="0" lang="en-US" sz="2000" b="0" i="0" u="none" strike="noStrike" kern="0" cap="none" spc="0" normalizeH="0" baseline="0" noProof="0" dirty="0">
                <a:ln>
                  <a:noFill/>
                </a:ln>
                <a:solidFill>
                  <a:srgbClr val="000000"/>
                </a:solidFill>
                <a:effectLst/>
                <a:uLnTx/>
                <a:uFillTx/>
                <a:latin typeface="Arial"/>
                <a:cs typeface="Arial"/>
                <a:sym typeface="Arial"/>
              </a:rPr>
              <a:t> tin </a:t>
            </a:r>
            <a:r>
              <a:rPr kumimoji="0" lang="en-US" sz="2000" b="0" i="0" u="none" strike="noStrike" kern="0" cap="none" spc="0" normalizeH="0" baseline="0" noProof="0" dirty="0" err="1">
                <a:ln>
                  <a:noFill/>
                </a:ln>
                <a:solidFill>
                  <a:srgbClr val="000000"/>
                </a:solidFill>
                <a:effectLst/>
                <a:uLnTx/>
                <a:uFillTx/>
                <a:latin typeface="Arial"/>
                <a:cs typeface="Arial"/>
                <a:sym typeface="Arial"/>
              </a:rPr>
              <a:t>về</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môn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thể</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thao</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ưa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thích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của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học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sinh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khối</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lớp</a:t>
            </a:r>
            <a:r>
              <a:rPr kumimoji="0" lang="en-US" sz="2000" b="0" i="0" u="none" strike="noStrike" kern="0" cap="none" spc="0" normalizeH="0" baseline="0" noProof="0" dirty="0">
                <a:ln>
                  <a:noFill/>
                </a:ln>
                <a:solidFill>
                  <a:srgbClr val="000000"/>
                </a:solidFill>
                <a:effectLst/>
                <a:uLnTx/>
                <a:uFillTx/>
                <a:latin typeface="Arial"/>
                <a:cs typeface="Arial"/>
                <a:sym typeface="Arial"/>
              </a:rPr>
              <a:t> 7 ở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một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trường</a:t>
            </a:r>
            <a:r>
              <a:rPr kumimoji="0" lang="en-US" sz="2000" b="0" i="0" u="none" strike="noStrike" kern="0" cap="none" spc="0" normalizeH="0" baseline="0" noProof="0" dirty="0">
                <a:ln>
                  <a:noFill/>
                </a:ln>
                <a:solidFill>
                  <a:srgbClr val="000000"/>
                </a:solidFill>
                <a:effectLst/>
                <a:uLnTx/>
                <a:uFillTx/>
                <a:latin typeface="Arial"/>
                <a:cs typeface="Arial"/>
                <a:sym typeface="Arial"/>
              </a:rPr>
              <a:t> THCS </a:t>
            </a:r>
            <a:r>
              <a:rPr kumimoji="0" lang="en-US" sz="2000" b="0" i="0" u="none" strike="noStrike" kern="0" cap="none" spc="0" normalizeH="0" baseline="0" noProof="0" dirty="0" err="1">
                <a:ln>
                  <a:noFill/>
                </a:ln>
                <a:solidFill>
                  <a:srgbClr val="000000"/>
                </a:solidFill>
                <a:effectLst/>
                <a:uLnTx/>
                <a:uFillTx/>
                <a:latin typeface="Arial"/>
                <a:cs typeface="Arial"/>
                <a:sym typeface="Arial"/>
              </a:rPr>
              <a:t>như</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sau</a:t>
            </a:r>
            <a:r>
              <a:rPr kumimoji="0" lang="en-US" sz="2000" b="0" i="0" u="none" strike="noStrike" kern="0" cap="none" spc="0" normalizeH="0" baseline="0" noProof="0" dirty="0">
                <a:ln>
                  <a:noFill/>
                </a:ln>
                <a:solidFill>
                  <a:srgbClr val="000000"/>
                </a:solidFill>
                <a:effectLst/>
                <a:uLnTx/>
                <a:uFillTx/>
                <a:latin typeface="Arial"/>
                <a:cs typeface="Arial"/>
                <a:sym typeface="Arial"/>
              </a:rPr>
              <a:t>:</a:t>
            </a: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tabLst/>
              <a:defRPr/>
            </a:pPr>
            <a:r>
              <a:rPr kumimoji="0" lang="en-US" sz="20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môn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thể</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thao</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ưa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thích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là</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Cầu</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lông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Bóng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bàn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Bóng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chuyền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Bóng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đá</a:t>
            </a:r>
            <a:r>
              <a:rPr kumimoji="0" lang="en-US" sz="2000" b="0" i="0" u="none" strike="noStrike" kern="0" cap="none" spc="0" normalizeH="0" baseline="0" noProof="0" dirty="0">
                <a:ln>
                  <a:noFill/>
                </a:ln>
                <a:solidFill>
                  <a:srgbClr val="000000"/>
                </a:solidFill>
                <a:effectLst/>
                <a:uLnTx/>
                <a:uFillTx/>
                <a:latin typeface="Arial"/>
                <a:cs typeface="Arial"/>
                <a:sym typeface="Arial"/>
              </a:rPr>
              <a:t>.</a:t>
            </a:r>
          </a:p>
          <a:p>
            <a:pPr marR="0" lvl="0" algn="just" defTabSz="914400" rtl="0" eaLnBrk="1" fontAlgn="auto" latinLnBrk="0" hangingPunct="1">
              <a:lnSpc>
                <a:spcPct val="150000"/>
              </a:lnSpc>
              <a:spcBef>
                <a:spcPts val="0"/>
              </a:spcBef>
              <a:spcAft>
                <a:spcPts val="0"/>
              </a:spcAft>
              <a:buClr>
                <a:srgbClr val="000000"/>
              </a:buClr>
              <a:buSzTx/>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tabLst/>
              <a:defRPr/>
            </a:pPr>
            <a:r>
              <a:rPr kumimoji="0" lang="en-US" sz="2000" b="0" i="0" u="none" strike="noStrike" kern="0" cap="none" spc="0" normalizeH="0" baseline="0" noProof="0" dirty="0" err="1">
                <a:ln>
                  <a:noFill/>
                </a:ln>
                <a:solidFill>
                  <a:srgbClr val="000000"/>
                </a:solidFill>
                <a:effectLst/>
                <a:uLnTx/>
                <a:uFillTx/>
                <a:latin typeface="Arial"/>
                <a:cs typeface="Arial"/>
                <a:sym typeface="Arial"/>
              </a:rPr>
              <a:t>Số</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lượng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học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sinh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ưa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thích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mỗi</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môn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thể</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thao</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đó</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lần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lượt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là</a:t>
            </a:r>
            <a:r>
              <a:rPr kumimoji="0" lang="en-US" sz="2000" b="0" i="0" u="none" strike="noStrike" kern="0" cap="none" spc="0" normalizeH="0" baseline="0" noProof="0" dirty="0">
                <a:ln>
                  <a:noFill/>
                </a:ln>
                <a:solidFill>
                  <a:srgbClr val="000000"/>
                </a:solidFill>
                <a:effectLst/>
                <a:uLnTx/>
                <a:uFillTx/>
                <a:latin typeface="Arial"/>
                <a:cs typeface="Arial"/>
                <a:sym typeface="Arial"/>
              </a:rPr>
              <a:t>: 50, 30, 40, 80. </a:t>
            </a: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R="0" lvl="0" algn="just" defTabSz="914400" rtl="0" eaLnBrk="1" fontAlgn="auto" latinLnBrk="0" hangingPunct="1">
              <a:lnSpc>
                <a:spcPct val="150000"/>
              </a:lnSpc>
              <a:spcBef>
                <a:spcPts val="0"/>
              </a:spcBef>
              <a:spcAft>
                <a:spcPts val="0"/>
              </a:spcAft>
              <a:buClr>
                <a:srgbClr val="000000"/>
              </a:buClr>
              <a:buSzTx/>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1848" name="Google Shape;1848;p46"/>
          <p:cNvGrpSpPr/>
          <p:nvPr/>
        </p:nvGrpSpPr>
        <p:grpSpPr>
          <a:xfrm>
            <a:off x="4588418" y="4809662"/>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5632A3E-80F7-495F-B66E-A792B1539CA5}"/>
                  </a:ext>
                </a:extLst>
              </p:cNvPr>
              <p:cNvSpPr txBox="1"/>
              <p:nvPr/>
            </p:nvSpPr>
            <p:spPr>
              <a:xfrm>
                <a:off x="3382864" y="2184009"/>
                <a:ext cx="3084876" cy="400110"/>
              </a:xfrm>
              <a:prstGeom prst="rect">
                <a:avLst/>
              </a:prstGeom>
              <a:solidFill>
                <a:schemeClr val="bg1"/>
              </a:solidFill>
            </p:spPr>
            <p:txBody>
              <a:bodyPr wrap="square" rtlCol="0">
                <a:spAutoFit/>
              </a:bodyPr>
              <a:lstStyle/>
              <a:p>
                <a:pPr algn="just"/>
                <a14:m>
                  <m:oMath xmlns:m="http://schemas.openxmlformats.org/officeDocument/2006/math">
                    <m:r>
                      <a:rPr lang="en-US" sz="2000" b="0" i="1" smtClean="0">
                        <a:latin typeface="Cambria Math" panose="02040503050406030204" pitchFamily="18" charset="0"/>
                      </a:rPr>
                      <m:t>⇒ </m:t>
                    </m:r>
                  </m:oMath>
                </a14:m>
                <a:r>
                  <a:rPr lang="en-US" sz="2000" dirty="0" err="1"/>
                  <a:t>Tên</a:t>
                </a:r>
                <a:r>
                  <a:rPr lang="en-US" sz="2000" dirty="0"/>
                  <a:t> </a:t>
                </a:r>
                <a:r>
                  <a:rPr lang="en-US" sz="2000" dirty="0" err="1"/>
                  <a:t>các</a:t>
                </a:r>
                <a:r>
                  <a:rPr lang="en-US" sz="2000" dirty="0"/>
                  <a:t> </a:t>
                </a:r>
                <a:r>
                  <a:rPr lang="en-US" sz="2000" dirty="0" err="1"/>
                  <a:t>môn</a:t>
                </a:r>
                <a:r>
                  <a:rPr lang="en-US" sz="2000" dirty="0"/>
                  <a:t> </a:t>
                </a:r>
                <a:r>
                  <a:rPr lang="en-US" sz="2000" dirty="0" err="1"/>
                  <a:t>thể</a:t>
                </a:r>
                <a:r>
                  <a:rPr lang="en-US" sz="2000" dirty="0"/>
                  <a:t> </a:t>
                </a:r>
                <a:r>
                  <a:rPr lang="en-US" sz="2000" dirty="0" err="1"/>
                  <a:t>thao</a:t>
                </a:r>
                <a:endParaRPr lang="en-US" sz="2000" dirty="0"/>
              </a:p>
            </p:txBody>
          </p:sp>
        </mc:Choice>
        <mc:Fallback xmlns="">
          <p:sp>
            <p:nvSpPr>
              <p:cNvPr id="20" name="TextBox 19">
                <a:extLst>
                  <a:ext uri="{FF2B5EF4-FFF2-40B4-BE49-F238E27FC236}">
                    <a16:creationId xmlns:a16="http://schemas.microsoft.com/office/drawing/2014/main" id="{65632A3E-80F7-495F-B66E-A792B1539CA5}"/>
                  </a:ext>
                </a:extLst>
              </p:cNvPr>
              <p:cNvSpPr txBox="1">
                <a:spLocks noRot="1" noChangeAspect="1" noMove="1" noResize="1" noEditPoints="1" noAdjustHandles="1" noChangeArrowheads="1" noChangeShapeType="1" noTextEdit="1"/>
              </p:cNvSpPr>
              <p:nvPr/>
            </p:nvSpPr>
            <p:spPr>
              <a:xfrm>
                <a:off x="3382864" y="2184009"/>
                <a:ext cx="3084876" cy="400110"/>
              </a:xfrm>
              <a:prstGeom prst="rect">
                <a:avLst/>
              </a:prstGeom>
              <a:blipFill>
                <a:blip r:embed="rId3"/>
                <a:stretch>
                  <a:fillRect t="-6061" b="-27273"/>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3A567E5E-C7CD-4FD6-B082-DAC778D2BC26}"/>
              </a:ext>
            </a:extLst>
          </p:cNvPr>
          <p:cNvSpPr txBox="1"/>
          <p:nvPr/>
        </p:nvSpPr>
        <p:spPr>
          <a:xfrm>
            <a:off x="1724245" y="2707205"/>
            <a:ext cx="2875546" cy="400110"/>
          </a:xfrm>
          <a:prstGeom prst="rect">
            <a:avLst/>
          </a:prstGeom>
          <a:solidFill>
            <a:schemeClr val="bg1"/>
          </a:solidFill>
        </p:spPr>
        <p:txBody>
          <a:bodyPr wrap="square" rtlCol="0">
            <a:spAutoFit/>
          </a:bodyPr>
          <a:lstStyle/>
          <a:p>
            <a:pPr algn="ctr"/>
            <a:r>
              <a:rPr lang="en-US" sz="2000" dirty="0" err="1"/>
              <a:t>Không</a:t>
            </a:r>
            <a:r>
              <a:rPr lang="en-US" sz="2000" dirty="0"/>
              <a:t> </a:t>
            </a:r>
            <a:r>
              <a:rPr lang="en-US" sz="2000" dirty="0" err="1"/>
              <a:t>phải</a:t>
            </a:r>
            <a:r>
              <a:rPr lang="en-US" sz="2000" dirty="0"/>
              <a:t> </a:t>
            </a:r>
            <a:r>
              <a:rPr lang="en-US" sz="2000" dirty="0" err="1"/>
              <a:t>dãy</a:t>
            </a:r>
            <a:r>
              <a:rPr lang="en-US" sz="2000" dirty="0"/>
              <a:t> </a:t>
            </a:r>
            <a:r>
              <a:rPr lang="en-US" sz="2000" dirty="0" err="1"/>
              <a:t>số</a:t>
            </a:r>
            <a:r>
              <a:rPr lang="en-US" sz="2000" dirty="0"/>
              <a:t> </a:t>
            </a:r>
            <a:r>
              <a:rPr lang="en-US" sz="2000" dirty="0" err="1"/>
              <a:t>liệu</a:t>
            </a:r>
            <a:endParaRPr lang="en-US" sz="2000" dirty="0"/>
          </a:p>
        </p:txBody>
      </p:sp>
      <p:sp>
        <p:nvSpPr>
          <p:cNvPr id="25" name="Arrow: Right 24">
            <a:extLst>
              <a:ext uri="{FF2B5EF4-FFF2-40B4-BE49-F238E27FC236}">
                <a16:creationId xmlns:a16="http://schemas.microsoft.com/office/drawing/2014/main" id="{7ADB7E3D-E074-4A21-B24D-F841B430B625}"/>
              </a:ext>
            </a:extLst>
          </p:cNvPr>
          <p:cNvSpPr/>
          <p:nvPr/>
        </p:nvSpPr>
        <p:spPr>
          <a:xfrm>
            <a:off x="1459550" y="2776417"/>
            <a:ext cx="264695" cy="26168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CA5CC96-FC95-42C5-ADA1-D9DFAB9E44AA}"/>
                  </a:ext>
                </a:extLst>
              </p:cNvPr>
              <p:cNvSpPr txBox="1"/>
              <p:nvPr/>
            </p:nvSpPr>
            <p:spPr>
              <a:xfrm>
                <a:off x="1225776" y="3951511"/>
                <a:ext cx="6621994" cy="450829"/>
              </a:xfrm>
              <a:prstGeom prst="rect">
                <a:avLst/>
              </a:prstGeom>
              <a:solidFill>
                <a:schemeClr val="bg1"/>
              </a:solidFill>
            </p:spPr>
            <p:txBody>
              <a:bodyPr wrap="square" rtlCol="0">
                <a:spAutoFit/>
              </a:bodyPr>
              <a:lstStyle/>
              <a:p>
                <a:pPr algn="just">
                  <a:lnSpc>
                    <a:spcPct val="130000"/>
                  </a:lnSpc>
                </a:pPr>
                <a14:m>
                  <m:oMath xmlns:m="http://schemas.openxmlformats.org/officeDocument/2006/math">
                    <m:r>
                      <a:rPr lang="en-US" sz="2000" b="0" i="1" smtClean="0">
                        <a:latin typeface="Cambria Math" panose="02040503050406030204" pitchFamily="18" charset="0"/>
                      </a:rPr>
                      <m:t>⇒ </m:t>
                    </m:r>
                  </m:oMath>
                </a14:m>
                <a:r>
                  <a:rPr lang="en-US" sz="2000" dirty="0" err="1"/>
                  <a:t>Số</a:t>
                </a:r>
                <a:r>
                  <a:rPr lang="en-US" sz="2000" dirty="0"/>
                  <a:t> </a:t>
                </a:r>
                <a:r>
                  <a:rPr lang="en-US" sz="2000" dirty="0" err="1"/>
                  <a:t>lượng</a:t>
                </a:r>
                <a:r>
                  <a:rPr lang="en-US" sz="2000" dirty="0"/>
                  <a:t> HS </a:t>
                </a:r>
                <a:r>
                  <a:rPr lang="en-US" sz="2000" dirty="0" err="1"/>
                  <a:t>ưa</a:t>
                </a:r>
                <a:r>
                  <a:rPr lang="en-US" sz="2000" dirty="0"/>
                  <a:t> </a:t>
                </a:r>
                <a:r>
                  <a:rPr lang="en-US" sz="2000" dirty="0" err="1"/>
                  <a:t>thích</a:t>
                </a:r>
                <a:r>
                  <a:rPr lang="en-US" sz="2000" dirty="0"/>
                  <a:t> </a:t>
                </a:r>
                <a:r>
                  <a:rPr lang="en-US" sz="2000" dirty="0" err="1"/>
                  <a:t>mỗi</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đó</a:t>
                </a:r>
                <a:endParaRPr lang="en-US" sz="2000" dirty="0"/>
              </a:p>
            </p:txBody>
          </p:sp>
        </mc:Choice>
        <mc:Fallback xmlns="">
          <p:sp>
            <p:nvSpPr>
              <p:cNvPr id="26" name="TextBox 25">
                <a:extLst>
                  <a:ext uri="{FF2B5EF4-FFF2-40B4-BE49-F238E27FC236}">
                    <a16:creationId xmlns:a16="http://schemas.microsoft.com/office/drawing/2014/main" id="{7CA5CC96-FC95-42C5-ADA1-D9DFAB9E44AA}"/>
                  </a:ext>
                </a:extLst>
              </p:cNvPr>
              <p:cNvSpPr txBox="1">
                <a:spLocks noRot="1" noChangeAspect="1" noMove="1" noResize="1" noEditPoints="1" noAdjustHandles="1" noChangeArrowheads="1" noChangeShapeType="1" noTextEdit="1"/>
              </p:cNvSpPr>
              <p:nvPr/>
            </p:nvSpPr>
            <p:spPr>
              <a:xfrm>
                <a:off x="1225776" y="3951511"/>
                <a:ext cx="6621994" cy="450829"/>
              </a:xfrm>
              <a:prstGeom prst="rect">
                <a:avLst/>
              </a:prstGeom>
              <a:blipFill>
                <a:blip r:embed="rId4"/>
                <a:stretch>
                  <a:fillRect b="-24324"/>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89F37F1B-8273-42EA-B7E6-9C8888B0275F}"/>
              </a:ext>
            </a:extLst>
          </p:cNvPr>
          <p:cNvSpPr txBox="1"/>
          <p:nvPr/>
        </p:nvSpPr>
        <p:spPr>
          <a:xfrm>
            <a:off x="1696531" y="4460752"/>
            <a:ext cx="1878265" cy="400110"/>
          </a:xfrm>
          <a:prstGeom prst="rect">
            <a:avLst/>
          </a:prstGeom>
          <a:solidFill>
            <a:schemeClr val="bg1"/>
          </a:solidFill>
        </p:spPr>
        <p:txBody>
          <a:bodyPr wrap="square" rtlCol="0">
            <a:spAutoFit/>
          </a:bodyPr>
          <a:lstStyle/>
          <a:p>
            <a:pPr algn="just"/>
            <a:r>
              <a:rPr lang="en-US" sz="2000" dirty="0" err="1"/>
              <a:t>Dãy</a:t>
            </a:r>
            <a:r>
              <a:rPr lang="en-US" sz="2000" dirty="0"/>
              <a:t> </a:t>
            </a:r>
            <a:r>
              <a:rPr lang="en-US" sz="2000" dirty="0" err="1"/>
              <a:t>số</a:t>
            </a:r>
            <a:r>
              <a:rPr lang="en-US" sz="2000" dirty="0"/>
              <a:t> </a:t>
            </a:r>
            <a:r>
              <a:rPr lang="en-US" sz="2000" dirty="0" err="1"/>
              <a:t>liệu</a:t>
            </a:r>
            <a:endParaRPr lang="en-US" sz="2000" dirty="0"/>
          </a:p>
        </p:txBody>
      </p:sp>
      <p:sp>
        <p:nvSpPr>
          <p:cNvPr id="28" name="Arrow: Right 27">
            <a:extLst>
              <a:ext uri="{FF2B5EF4-FFF2-40B4-BE49-F238E27FC236}">
                <a16:creationId xmlns:a16="http://schemas.microsoft.com/office/drawing/2014/main" id="{4804D437-47CD-4BF8-8CA1-72C85FE2B374}"/>
              </a:ext>
            </a:extLst>
          </p:cNvPr>
          <p:cNvSpPr/>
          <p:nvPr/>
        </p:nvSpPr>
        <p:spPr>
          <a:xfrm>
            <a:off x="1362615" y="4529964"/>
            <a:ext cx="264695" cy="26168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637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0-#ppt_w/2"/>
                                          </p:val>
                                        </p:tav>
                                        <p:tav tm="100000">
                                          <p:val>
                                            <p:strVal val="#ppt_x"/>
                                          </p:val>
                                        </p:tav>
                                      </p:tavLst>
                                    </p:anim>
                                    <p:anim calcmode="lin" valueType="num">
                                      <p:cBhvr additive="base">
                                        <p:cTn id="3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20" grpId="0" animBg="1"/>
      <p:bldP spid="24" grpId="0" animBg="1"/>
      <p:bldP spid="25" grpId="0" animBg="1"/>
      <p:bldP spid="26" grpId="0" animBg="1"/>
      <p:bldP spid="27" grpId="0" animBg="1"/>
      <p:bldP spid="28" grpId="0" animBg="1"/>
    </p:bldLst>
  </p:timing>
</p:sld>
</file>

<file path=ppt/theme/theme1.xml><?xml version="1.0" encoding="utf-8"?>
<a:theme xmlns:a="http://schemas.openxmlformats.org/drawingml/2006/main" name="Math Subject for Middle School - 7th Grade: Ratio, Proportion and Percent by Slidesgo">
  <a:themeElements>
    <a:clrScheme name="Simple Light">
      <a:dk1>
        <a:srgbClr val="000000"/>
      </a:dk1>
      <a:lt1>
        <a:srgbClr val="FFFFFF"/>
      </a:lt1>
      <a:dk2>
        <a:srgbClr val="46246A"/>
      </a:dk2>
      <a:lt2>
        <a:srgbClr val="EEEEEE"/>
      </a:lt2>
      <a:accent1>
        <a:srgbClr val="F5EF97"/>
      </a:accent1>
      <a:accent2>
        <a:srgbClr val="6E5D7F"/>
      </a:accent2>
      <a:accent3>
        <a:srgbClr val="FF7D7D"/>
      </a:accent3>
      <a:accent4>
        <a:srgbClr val="90EBC0"/>
      </a:accent4>
      <a:accent5>
        <a:srgbClr val="B2DCF3"/>
      </a:accent5>
      <a:accent6>
        <a:srgbClr val="FFCF4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1026</TotalTime>
  <Words>2922</Words>
  <Application>Microsoft Office PowerPoint</Application>
  <PresentationFormat>On-screen Show (16:9)</PresentationFormat>
  <Paragraphs>406</Paragraphs>
  <Slides>43</Slides>
  <Notes>23</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43</vt:i4>
      </vt:variant>
    </vt:vector>
  </HeadingPairs>
  <TitlesOfParts>
    <vt:vector size="59" baseType="lpstr">
      <vt:lpstr>Calibri Light</vt:lpstr>
      <vt:lpstr>Lato</vt:lpstr>
      <vt:lpstr>Calibri</vt:lpstr>
      <vt:lpstr>Wingdings</vt:lpstr>
      <vt:lpstr>Arial</vt:lpstr>
      <vt:lpstr>Cambria Math</vt:lpstr>
      <vt:lpstr>Poppins Medium</vt:lpstr>
      <vt:lpstr>Times New Roman</vt:lpstr>
      <vt:lpstr>RocknRoll One</vt:lpstr>
      <vt:lpstr>Annie Use Your Telescope</vt:lpstr>
      <vt:lpstr>Racing Sans One</vt:lpstr>
      <vt:lpstr>Open Sans</vt:lpstr>
      <vt:lpstr>Exo</vt:lpstr>
      <vt:lpstr>Anaheim</vt:lpstr>
      <vt:lpstr>Math Subject for Middle School - 7th Grade: Ratio, Proportion and Percent by Slidesgo</vt:lpstr>
      <vt:lpstr>1_Office Theme</vt:lpstr>
      <vt:lpstr>CHÀO MỪNG CÁC EM  ĐẾN VỚI BUỔI HỌC HÔM NAY!  </vt:lpstr>
      <vt:lpstr>KHỞI ĐỘNG</vt:lpstr>
      <vt:lpstr>BÀI 1:  THU THẬP, PHÂN LOẠI VÀ BIỂU DIỄN DỮ LIỆU  (3 TIẾT)</vt:lpstr>
      <vt:lpstr>NỘI DUNG</vt:lpstr>
      <vt:lpstr>THU THẬP, PHÂN LOẠI VÀ BIỂU DIỄN DỮ LIỆU</vt:lpstr>
      <vt:lpstr>PowerPoint Presentation</vt:lpstr>
      <vt:lpstr>Nhận xét:</vt:lpstr>
      <vt:lpstr>Ví dụ 1</vt:lpstr>
      <vt:lpstr>Ví dụ 1</vt:lpstr>
      <vt:lpstr>TÍNH HỢP LÍ CỦA DỮ LIỆU</vt:lpstr>
      <vt:lpstr>PowerPoint Presentation</vt:lpstr>
      <vt:lpstr>Ví dụ 2</vt:lpstr>
      <vt:lpstr>Ví dụ 2</vt:lpstr>
      <vt:lpstr>Ví dụ 3</vt:lpstr>
      <vt:lpstr>Ví dụ 3</vt:lpstr>
      <vt:lpstr>Dựa vào dữ liệu thống kê, ta có thể tìm ra những thông tin hữu ích và rút ra kết luận về tính hợp lí của dữ liệu và tính hợp lí của kết quả thống kê.  </vt:lpstr>
      <vt:lpstr>MÔ TẢ VÀ BIỂU DIỄN DỮ LIỆU TRÊN CÁC BẢNG, BIỂU ĐỒ</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01</vt:lpstr>
      <vt:lpstr>HẸN GẶP LẠI CÁC EM  Ở TIẾT HỌC SAU!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BUỔI HỌC HÔM NAY!  </dc:title>
  <cp:lastModifiedBy>Admin</cp:lastModifiedBy>
  <cp:revision>62</cp:revision>
  <dcterms:modified xsi:type="dcterms:W3CDTF">2025-01-20T01:35:55Z</dcterms:modified>
</cp:coreProperties>
</file>