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18827" r:id="rId2"/>
    <p:sldId id="18703" r:id="rId3"/>
    <p:sldId id="18704" r:id="rId4"/>
    <p:sldId id="376" r:id="rId5"/>
    <p:sldId id="18706" r:id="rId6"/>
    <p:sldId id="18705" r:id="rId7"/>
    <p:sldId id="18707" r:id="rId8"/>
    <p:sldId id="18709" r:id="rId9"/>
    <p:sldId id="18710" r:id="rId10"/>
    <p:sldId id="18711" r:id="rId11"/>
    <p:sldId id="18838" r:id="rId12"/>
    <p:sldId id="18701" r:id="rId13"/>
    <p:sldId id="18712" r:id="rId14"/>
    <p:sldId id="18713" r:id="rId15"/>
    <p:sldId id="18714" r:id="rId16"/>
    <p:sldId id="18836" r:id="rId17"/>
    <p:sldId id="18716" r:id="rId18"/>
    <p:sldId id="18717" r:id="rId19"/>
    <p:sldId id="18718" r:id="rId20"/>
    <p:sldId id="18719" r:id="rId21"/>
    <p:sldId id="18720" r:id="rId22"/>
    <p:sldId id="18831" r:id="rId23"/>
    <p:sldId id="18815" r:id="rId24"/>
    <p:sldId id="263" r:id="rId25"/>
    <p:sldId id="18834" r:id="rId26"/>
    <p:sldId id="18697" r:id="rId27"/>
    <p:sldId id="18820" r:id="rId28"/>
    <p:sldId id="18821" r:id="rId29"/>
    <p:sldId id="18822" r:id="rId30"/>
    <p:sldId id="18823" r:id="rId31"/>
    <p:sldId id="18824" r:id="rId32"/>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8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56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64CA9-ADD6-4D40-AC30-2FC5C4223F5B}"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00787-A147-435B-98CA-5A8EDB6E0338}" type="slidenum">
              <a:rPr lang="en-US" smtClean="0"/>
              <a:t>‹#›</a:t>
            </a:fld>
            <a:endParaRPr lang="en-US"/>
          </a:p>
        </p:txBody>
      </p:sp>
    </p:spTree>
    <p:extLst>
      <p:ext uri="{BB962C8B-B14F-4D97-AF65-F5344CB8AC3E}">
        <p14:creationId xmlns:p14="http://schemas.microsoft.com/office/powerpoint/2010/main" val="29123589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24</a:t>
            </a:fld>
            <a:endParaRPr lang="zh-CN" altLang="en-US"/>
          </a:p>
        </p:txBody>
      </p:sp>
    </p:spTree>
    <p:extLst>
      <p:ext uri="{BB962C8B-B14F-4D97-AF65-F5344CB8AC3E}">
        <p14:creationId xmlns:p14="http://schemas.microsoft.com/office/powerpoint/2010/main" val="218025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388F93-828D-4E18-BA1B-18F92AA5ADED}" type="slidenum">
              <a:rPr lang="zh-CN" altLang="en-US" smtClean="0"/>
              <a:t>25</a:t>
            </a:fld>
            <a:endParaRPr lang="zh-CN" altLang="en-US"/>
          </a:p>
        </p:txBody>
      </p:sp>
    </p:spTree>
    <p:extLst>
      <p:ext uri="{BB962C8B-B14F-4D97-AF65-F5344CB8AC3E}">
        <p14:creationId xmlns:p14="http://schemas.microsoft.com/office/powerpoint/2010/main" val="255117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AFFB47-A0D2-48F1-ADB7-51D884E5940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6EEBEC69-295B-4BAF-A610-9BDB975F1C2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F951609C-9508-4FB5-866B-ABBB6F147DFB}"/>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5" name="Footer Placeholder 4">
            <a:extLst>
              <a:ext uri="{FF2B5EF4-FFF2-40B4-BE49-F238E27FC236}">
                <a16:creationId xmlns="" xmlns:a16="http://schemas.microsoft.com/office/drawing/2014/main" id="{5A29BDEF-9F46-4BC7-9A39-2D60DCFA2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0725D9E-06A3-44F0-838F-A0D04D86E0F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67214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7F8A5-5FF8-442E-969D-5370C5850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B38E286-37DD-4B6D-A3FD-B3C4A2367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A32E12-BF0D-4CE9-A7C0-32026CD8923D}"/>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5" name="Footer Placeholder 4">
            <a:extLst>
              <a:ext uri="{FF2B5EF4-FFF2-40B4-BE49-F238E27FC236}">
                <a16:creationId xmlns="" xmlns:a16="http://schemas.microsoft.com/office/drawing/2014/main" id="{0D55BD6B-10C5-4A01-979C-A00395C4E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AA1B1E2-8804-4DBE-9910-CE28D866E35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9003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59BDEF2-105F-4CCC-94D8-37177976659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5ECC467-C9BF-40DC-B584-C33379B5889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81705A6-69AF-46FD-87E0-BDC21EE8C386}"/>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5" name="Footer Placeholder 4">
            <a:extLst>
              <a:ext uri="{FF2B5EF4-FFF2-40B4-BE49-F238E27FC236}">
                <a16:creationId xmlns="" xmlns:a16="http://schemas.microsoft.com/office/drawing/2014/main" id="{F991B450-3712-4BA2-9E3E-39553E57F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7387BDA-0DC0-42CB-A0E8-8EE57D35FC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259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13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72001" y="0"/>
            <a:ext cx="4572000" cy="51435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73024191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00026" y="494927"/>
            <a:ext cx="4733471" cy="4129462"/>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14179292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35D459-C426-47C2-85E6-187AC01EC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8F4A3F-7AFD-4776-9396-AF4F0708C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D138F9-018C-4FDC-9E3B-8FAB3FF1F13D}"/>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5" name="Footer Placeholder 4">
            <a:extLst>
              <a:ext uri="{FF2B5EF4-FFF2-40B4-BE49-F238E27FC236}">
                <a16:creationId xmlns="" xmlns:a16="http://schemas.microsoft.com/office/drawing/2014/main" id="{79DB70FA-1EC1-4CD5-9B09-03E0A7ED5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0A808E-C159-481B-A4E1-903B1B442C15}"/>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04135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B81667-4748-4F8F-BA23-5795FA97AFB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A24682E6-40F4-4694-BB38-99CD10ED7A1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05758B3-B2C7-4D87-B290-1741257A3872}"/>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5" name="Footer Placeholder 4">
            <a:extLst>
              <a:ext uri="{FF2B5EF4-FFF2-40B4-BE49-F238E27FC236}">
                <a16:creationId xmlns="" xmlns:a16="http://schemas.microsoft.com/office/drawing/2014/main" id="{B626FE93-814D-4F52-821F-EDC31CD0D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A2045B-EBA0-4EC1-9E77-2CE24F76A4C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418325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E3A70A-D24C-4061-ADE6-E709C710E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B6804A9-30C9-4609-BC37-5F834A76015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A7815E3-BCBF-4D2E-AA71-53B1E5A2197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D717582-F0CB-41F1-8831-F1CF25E1553F}"/>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6" name="Footer Placeholder 5">
            <a:extLst>
              <a:ext uri="{FF2B5EF4-FFF2-40B4-BE49-F238E27FC236}">
                <a16:creationId xmlns="" xmlns:a16="http://schemas.microsoft.com/office/drawing/2014/main" id="{4FDEA00B-1772-49B2-8B00-3A46B9304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ADA85F4-C79B-468D-AAC6-B046E5A20916}"/>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51011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04328-46B9-4BC7-AC8C-B77B6D0124E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0C3A2B9-8AD6-477B-96E8-FD943F34C1C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2FCE065-1BE9-4EB3-BBA6-B65978B4A04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C5C9712-BF5A-45A1-8583-78302C98D3C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469D909-413A-48EC-A108-95F55156A1C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94E9158-F8B4-49EC-AD3D-E9759F41323E}"/>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8" name="Footer Placeholder 7">
            <a:extLst>
              <a:ext uri="{FF2B5EF4-FFF2-40B4-BE49-F238E27FC236}">
                <a16:creationId xmlns="" xmlns:a16="http://schemas.microsoft.com/office/drawing/2014/main" id="{2CC2A5AF-9432-4677-A5BD-2A3796CD3A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92BD153-BF79-4FD1-8061-148C677E535C}"/>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01902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92075-53A4-47FC-97E8-24048159A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F26E53A-93FE-4835-A1F3-1659BEA0B251}"/>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4" name="Footer Placeholder 3">
            <a:extLst>
              <a:ext uri="{FF2B5EF4-FFF2-40B4-BE49-F238E27FC236}">
                <a16:creationId xmlns="" xmlns:a16="http://schemas.microsoft.com/office/drawing/2014/main" id="{36F70D5D-42C4-4787-90ED-DA74D3CBF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7E4B2A7-9A91-4DD6-9903-195EF3292CD1}"/>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172340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073AAB-7A31-4F38-AF20-664E612C2002}"/>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3" name="Footer Placeholder 2">
            <a:extLst>
              <a:ext uri="{FF2B5EF4-FFF2-40B4-BE49-F238E27FC236}">
                <a16:creationId xmlns="" xmlns:a16="http://schemas.microsoft.com/office/drawing/2014/main" id="{5EF8CDF1-2E6D-47FE-8BF6-AFD85BFF13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23B01F4-A2C1-45C8-B563-A26BE43498CE}"/>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4654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04DFE5-B618-4637-B508-43AA5DBA595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6A8508C6-184A-4AF6-8FA1-5BA04E8FF28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B86FAF1-CB08-410D-A663-C7A177C474D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EF4E8FD1-B135-4454-9C69-91D47AFA1504}"/>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6" name="Footer Placeholder 5">
            <a:extLst>
              <a:ext uri="{FF2B5EF4-FFF2-40B4-BE49-F238E27FC236}">
                <a16:creationId xmlns="" xmlns:a16="http://schemas.microsoft.com/office/drawing/2014/main" id="{A7828EAF-2DCA-4C41-BAE8-AC0284DBD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54968C7-2D26-43C6-878E-EAC49B15BBA4}"/>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22177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B03477-BFB9-49F0-9484-5FCBA735773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9F17A0A8-426E-4496-AE47-C3A68846B72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749CB9CE-7C8E-4527-A496-F58341EF0D3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5EC60070-E4FB-4258-A8BF-CCB8CCCE3DF3}"/>
              </a:ext>
            </a:extLst>
          </p:cNvPr>
          <p:cNvSpPr>
            <a:spLocks noGrp="1"/>
          </p:cNvSpPr>
          <p:nvPr>
            <p:ph type="dt" sz="half" idx="10"/>
          </p:nvPr>
        </p:nvSpPr>
        <p:spPr/>
        <p:txBody>
          <a:bodyPr/>
          <a:lstStyle/>
          <a:p>
            <a:fld id="{3532CBE5-6D54-48A3-81CF-B1011CF1F661}" type="datetimeFigureOut">
              <a:rPr lang="en-US" smtClean="0"/>
              <a:t>11/17/2024</a:t>
            </a:fld>
            <a:endParaRPr lang="en-US"/>
          </a:p>
        </p:txBody>
      </p:sp>
      <p:sp>
        <p:nvSpPr>
          <p:cNvPr id="6" name="Footer Placeholder 5">
            <a:extLst>
              <a:ext uri="{FF2B5EF4-FFF2-40B4-BE49-F238E27FC236}">
                <a16:creationId xmlns="" xmlns:a16="http://schemas.microsoft.com/office/drawing/2014/main" id="{B6AD434F-1C30-4BBA-9F1B-A6208913A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ECB749E-84E9-4FF2-8772-00A4309E625B}"/>
              </a:ext>
            </a:extLst>
          </p:cNvPr>
          <p:cNvSpPr>
            <a:spLocks noGrp="1"/>
          </p:cNvSpPr>
          <p:nvPr>
            <p:ph type="sldNum" sz="quarter" idx="12"/>
          </p:nvPr>
        </p:nvSpPr>
        <p:spPr/>
        <p:txBody>
          <a:bodyPr/>
          <a:lstStyle/>
          <a:p>
            <a:fld id="{C2DF7F80-9955-4369-B80C-65D812421B90}" type="slidenum">
              <a:rPr lang="en-US" smtClean="0"/>
              <a:t>‹#›</a:t>
            </a:fld>
            <a:endParaRPr lang="en-US"/>
          </a:p>
        </p:txBody>
      </p:sp>
    </p:spTree>
    <p:extLst>
      <p:ext uri="{BB962C8B-B14F-4D97-AF65-F5344CB8AC3E}">
        <p14:creationId xmlns:p14="http://schemas.microsoft.com/office/powerpoint/2010/main" val="323353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14DA4FF-C6B2-498F-9288-D310670CF64B}"/>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87F798F-AE42-4977-A625-2302616A3F0E}"/>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2B164F-F494-4824-B46D-48A35EE2E058}"/>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532CBE5-6D54-48A3-81CF-B1011CF1F661}" type="datetimeFigureOut">
              <a:rPr lang="en-US" smtClean="0"/>
              <a:t>11/17/2024</a:t>
            </a:fld>
            <a:endParaRPr lang="en-US"/>
          </a:p>
        </p:txBody>
      </p:sp>
      <p:sp>
        <p:nvSpPr>
          <p:cNvPr id="5" name="Footer Placeholder 4">
            <a:extLst>
              <a:ext uri="{FF2B5EF4-FFF2-40B4-BE49-F238E27FC236}">
                <a16:creationId xmlns="" xmlns:a16="http://schemas.microsoft.com/office/drawing/2014/main" id="{7D623E4C-AF53-4A47-93FE-142E392255A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078F357-5313-4225-849F-2AE1F5FDAC32}"/>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C2DF7F80-9955-4369-B80C-65D812421B90}" type="slidenum">
              <a:rPr lang="en-US" smtClean="0"/>
              <a:t>‹#›</a:t>
            </a:fld>
            <a:endParaRPr lang="en-US"/>
          </a:p>
        </p:txBody>
      </p:sp>
    </p:spTree>
    <p:extLst>
      <p:ext uri="{BB962C8B-B14F-4D97-AF65-F5344CB8AC3E}">
        <p14:creationId xmlns:p14="http://schemas.microsoft.com/office/powerpoint/2010/main" val="330865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gi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gi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9.gif"/><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THANH TAI\My Documents\Downloads\Ảnh\sen quy.jpg"/>
          <p:cNvPicPr>
            <a:picLocks noChangeAspect="1" noChangeArrowheads="1"/>
          </p:cNvPicPr>
          <p:nvPr/>
        </p:nvPicPr>
        <p:blipFill>
          <a:blip r:embed="rId2"/>
          <a:srcRect/>
          <a:stretch>
            <a:fillRect/>
          </a:stretch>
        </p:blipFill>
        <p:spPr bwMode="auto">
          <a:xfrm>
            <a:off x="0" y="0"/>
            <a:ext cx="9144000" cy="5143500"/>
          </a:xfrm>
          <a:prstGeom prst="rect">
            <a:avLst/>
          </a:prstGeom>
          <a:ln w="228600" cap="sq" cmpd="thickThin">
            <a:solidFill>
              <a:srgbClr val="000000"/>
            </a:solidFill>
            <a:prstDash val="solid"/>
            <a:miter lim="800000"/>
          </a:ln>
          <a:effectLst>
            <a:innerShdw blurRad="76200">
              <a:srgbClr val="000000"/>
            </a:innerShdw>
          </a:effectLst>
        </p:spPr>
      </p:pic>
      <p:pic>
        <p:nvPicPr>
          <p:cNvPr id="2051" name="Picture 57" descr="Nv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14700"/>
            <a:ext cx="6629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p:cNvSpPr txBox="1">
            <a:spLocks noChangeArrowheads="1"/>
          </p:cNvSpPr>
          <p:nvPr/>
        </p:nvSpPr>
        <p:spPr bwMode="auto">
          <a:xfrm>
            <a:off x="7620000" y="2664598"/>
            <a:ext cx="12954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16600" b="1" dirty="0">
                <a:solidFill>
                  <a:srgbClr val="FFC000"/>
                </a:solidFill>
                <a:latin typeface="Script MT Bold" pitchFamily="66" charset="0"/>
                <a:cs typeface="Arial" charset="0"/>
              </a:rPr>
              <a:t>6</a:t>
            </a:r>
          </a:p>
        </p:txBody>
      </p:sp>
      <p:sp>
        <p:nvSpPr>
          <p:cNvPr id="3" name="Rectangle 2"/>
          <p:cNvSpPr/>
          <p:nvPr/>
        </p:nvSpPr>
        <p:spPr>
          <a:xfrm>
            <a:off x="1" y="1074789"/>
            <a:ext cx="9144000" cy="1107996"/>
          </a:xfrm>
          <a:prstGeom prst="rect">
            <a:avLst/>
          </a:prstGeom>
        </p:spPr>
        <p:txBody>
          <a:bodyPr wrap="square">
            <a:spAutoFit/>
          </a:bodyPr>
          <a:lstStyle/>
          <a:p>
            <a:pPr algn="ctr"/>
            <a:r>
              <a:rPr lang="en-US" sz="6600" b="1" dirty="0" err="1">
                <a:solidFill>
                  <a:srgbClr val="FF0000"/>
                </a:solidFill>
                <a:latin typeface="Times New Roman" pitchFamily="18" charset="0"/>
                <a:ea typeface="#9Slide05 Amtenar" panose="02000000000000000000" pitchFamily="2" charset="0"/>
                <a:cs typeface="Times New Roman" pitchFamily="18" charset="0"/>
              </a:rPr>
              <a:t>Thời</a:t>
            </a:r>
            <a:r>
              <a:rPr lang="en-US" sz="6600" b="1" dirty="0">
                <a:solidFill>
                  <a:srgbClr val="FF0000"/>
                </a:solidFill>
                <a:latin typeface="Times New Roman" pitchFamily="18" charset="0"/>
                <a:ea typeface="#9Slide05 Amtenar" panose="02000000000000000000" pitchFamily="2" charset="0"/>
                <a:cs typeface="Times New Roman" pitchFamily="18" charset="0"/>
              </a:rPr>
              <a:t> </a:t>
            </a:r>
            <a:r>
              <a:rPr lang="en-US" sz="6600" b="1" dirty="0" err="1">
                <a:solidFill>
                  <a:srgbClr val="FF0000"/>
                </a:solidFill>
                <a:latin typeface="Times New Roman" pitchFamily="18" charset="0"/>
                <a:ea typeface="#9Slide05 Amtenar" panose="02000000000000000000" pitchFamily="2" charset="0"/>
                <a:cs typeface="Times New Roman" pitchFamily="18" charset="0"/>
              </a:rPr>
              <a:t>thơ</a:t>
            </a:r>
            <a:r>
              <a:rPr lang="en-US" sz="6600" b="1" dirty="0">
                <a:solidFill>
                  <a:srgbClr val="FF0000"/>
                </a:solidFill>
                <a:latin typeface="Times New Roman" pitchFamily="18" charset="0"/>
                <a:ea typeface="#9Slide05 Amtenar" panose="02000000000000000000" pitchFamily="2" charset="0"/>
                <a:cs typeface="Times New Roman" pitchFamily="18" charset="0"/>
              </a:rPr>
              <a:t> </a:t>
            </a:r>
            <a:r>
              <a:rPr lang="en-US" sz="6600" b="1" dirty="0" err="1">
                <a:solidFill>
                  <a:srgbClr val="FF0000"/>
                </a:solidFill>
                <a:latin typeface="Times New Roman" pitchFamily="18" charset="0"/>
                <a:ea typeface="#9Slide05 Amtenar" panose="02000000000000000000" pitchFamily="2" charset="0"/>
                <a:cs typeface="Times New Roman" pitchFamily="18" charset="0"/>
              </a:rPr>
              <a:t>ấu</a:t>
            </a:r>
            <a:r>
              <a:rPr lang="en-US" sz="6600" b="1" dirty="0">
                <a:solidFill>
                  <a:srgbClr val="FF0000"/>
                </a:solidFill>
                <a:latin typeface="Times New Roman" pitchFamily="18" charset="0"/>
                <a:ea typeface="#9Slide05 Amtenar" panose="02000000000000000000" pitchFamily="2" charset="0"/>
                <a:cs typeface="Times New Roman" pitchFamily="18" charset="0"/>
              </a:rPr>
              <a:t> </a:t>
            </a:r>
            <a:r>
              <a:rPr lang="en-US" sz="6600" b="1" dirty="0" err="1">
                <a:solidFill>
                  <a:srgbClr val="FF0000"/>
                </a:solidFill>
                <a:latin typeface="Times New Roman" pitchFamily="18" charset="0"/>
                <a:ea typeface="#9Slide05 Amtenar" panose="02000000000000000000" pitchFamily="2" charset="0"/>
                <a:cs typeface="Times New Roman" pitchFamily="18" charset="0"/>
              </a:rPr>
              <a:t>của</a:t>
            </a:r>
            <a:r>
              <a:rPr lang="en-US" sz="6600" b="1" dirty="0">
                <a:solidFill>
                  <a:srgbClr val="FF0000"/>
                </a:solidFill>
                <a:latin typeface="Times New Roman" pitchFamily="18" charset="0"/>
                <a:ea typeface="#9Slide05 Amtenar" panose="02000000000000000000" pitchFamily="2" charset="0"/>
                <a:cs typeface="Times New Roman" pitchFamily="18" charset="0"/>
              </a:rPr>
              <a:t> Hon-</a:t>
            </a:r>
            <a:r>
              <a:rPr lang="en-US" sz="6600" b="1" dirty="0" err="1">
                <a:solidFill>
                  <a:srgbClr val="FF0000"/>
                </a:solidFill>
                <a:latin typeface="Times New Roman" pitchFamily="18" charset="0"/>
                <a:ea typeface="#9Slide05 Amtenar" panose="02000000000000000000" pitchFamily="2" charset="0"/>
                <a:cs typeface="Times New Roman" pitchFamily="18" charset="0"/>
              </a:rPr>
              <a:t>đa</a:t>
            </a:r>
            <a:endParaRPr lang="en-US" sz="6600" b="1" dirty="0">
              <a:solidFill>
                <a:srgbClr val="FF0000"/>
              </a:solidFill>
              <a:latin typeface="Times New Roman" pitchFamily="18" charset="0"/>
              <a:ea typeface="#9Slide05 Amtenar" panose="02000000000000000000" pitchFamily="2" charset="0"/>
              <a:cs typeface="Times New Roman" pitchFamily="18" charset="0"/>
            </a:endParaRPr>
          </a:p>
        </p:txBody>
      </p:sp>
      <p:sp>
        <p:nvSpPr>
          <p:cNvPr id="6" name="TextBox 5"/>
          <p:cNvSpPr txBox="1"/>
          <p:nvPr/>
        </p:nvSpPr>
        <p:spPr>
          <a:xfrm>
            <a:off x="1" y="408039"/>
            <a:ext cx="4571999" cy="738664"/>
          </a:xfrm>
          <a:prstGeom prst="rect">
            <a:avLst/>
          </a:prstGeom>
          <a:noFill/>
        </p:spPr>
        <p:txBody>
          <a:bodyPr wrap="square" rtlCol="0">
            <a:spAutoFit/>
          </a:bodyPr>
          <a:lstStyle/>
          <a:p>
            <a:r>
              <a:rPr lang="en-US" sz="2800" b="1" dirty="0">
                <a:solidFill>
                  <a:srgbClr val="00B0F0"/>
                </a:solidFill>
                <a:latin typeface="Times New Roman" pitchFamily="18" charset="0"/>
                <a:ea typeface="#9Slide05 Amtenar" panose="02000000000000000000" pitchFamily="2" charset="0"/>
                <a:cs typeface="Times New Roman" pitchFamily="18" charset="0"/>
              </a:rPr>
              <a:t>THỰC HÀNH ĐỌC HIỂU</a:t>
            </a:r>
          </a:p>
          <a:p>
            <a:endParaRPr lang="en-US" dirty="0"/>
          </a:p>
        </p:txBody>
      </p:sp>
      <p:sp>
        <p:nvSpPr>
          <p:cNvPr id="7" name="TextBox 6">
            <a:extLst>
              <a:ext uri="{FF2B5EF4-FFF2-40B4-BE49-F238E27FC236}">
                <a16:creationId xmlns="" xmlns:a16="http://schemas.microsoft.com/office/drawing/2014/main" id="{EEA1F33A-D6D9-48B2-A74B-22224A120775}"/>
              </a:ext>
            </a:extLst>
          </p:cNvPr>
          <p:cNvSpPr txBox="1"/>
          <p:nvPr/>
        </p:nvSpPr>
        <p:spPr>
          <a:xfrm flipH="1">
            <a:off x="5239350" y="2352459"/>
            <a:ext cx="3840355" cy="561692"/>
          </a:xfrm>
          <a:prstGeom prst="rect">
            <a:avLst/>
          </a:prstGeom>
          <a:noFill/>
        </p:spPr>
        <p:txBody>
          <a:bodyPr wrap="square" lIns="68580" tIns="34290" rIns="68580" bIns="34290" rtlCol="0">
            <a:spAutoFit/>
          </a:bodyPr>
          <a:lstStyle/>
          <a:p>
            <a:pPr algn="ctr"/>
            <a:r>
              <a:rPr lang="en-US" sz="3200" b="1" dirty="0" smtClean="0">
                <a:latin typeface="#9Slide03 Arima Madurai Black" panose="00000A00000000000000" pitchFamily="2" charset="0"/>
                <a:cs typeface="#9Slide03 Arima Madurai Black" panose="00000A00000000000000" pitchFamily="2" charset="0"/>
              </a:rPr>
              <a:t>Hon-</a:t>
            </a:r>
            <a:r>
              <a:rPr lang="en-US" sz="3200" b="1" dirty="0" err="1" smtClean="0">
                <a:latin typeface="#9Slide03 Arima Madurai Black" panose="00000A00000000000000" pitchFamily="2" charset="0"/>
                <a:cs typeface="#9Slide03 Arima Madurai Black" panose="00000A00000000000000" pitchFamily="2" charset="0"/>
              </a:rPr>
              <a:t>đa</a:t>
            </a:r>
            <a:r>
              <a:rPr lang="en-US" sz="3200" b="1" dirty="0" smtClean="0">
                <a:latin typeface="#9Slide03 Arima Madurai Black" panose="00000A00000000000000" pitchFamily="2" charset="0"/>
                <a:cs typeface="#9Slide03 Arima Madurai Black" panose="00000A00000000000000" pitchFamily="2" charset="0"/>
              </a:rPr>
              <a:t> </a:t>
            </a:r>
            <a:r>
              <a:rPr lang="en-US" sz="3200" b="1" dirty="0" err="1" smtClean="0">
                <a:latin typeface="#9Slide03 Arima Madurai Black" panose="00000A00000000000000" pitchFamily="2" charset="0"/>
                <a:cs typeface="#9Slide03 Arima Madurai Black" panose="00000A00000000000000" pitchFamily="2" charset="0"/>
              </a:rPr>
              <a:t>Sô</a:t>
            </a:r>
            <a:r>
              <a:rPr lang="en-US" sz="3200" b="1" dirty="0" smtClean="0">
                <a:latin typeface="#9Slide03 Arima Madurai Black" panose="00000A00000000000000" pitchFamily="2" charset="0"/>
                <a:cs typeface="#9Slide03 Arima Madurai Black" panose="00000A00000000000000" pitchFamily="2" charset="0"/>
              </a:rPr>
              <a:t>-i-chi-</a:t>
            </a:r>
            <a:r>
              <a:rPr lang="en-US" sz="3200" b="1" dirty="0" err="1" smtClean="0">
                <a:latin typeface="#9Slide03 Arima Madurai Black" panose="00000A00000000000000" pitchFamily="2" charset="0"/>
                <a:cs typeface="#9Slide03 Arima Madurai Black" panose="00000A00000000000000" pitchFamily="2" charset="0"/>
              </a:rPr>
              <a:t>rô</a:t>
            </a:r>
            <a:endParaRPr lang="en-US" sz="25800" dirty="0">
              <a:latin typeface="#9Slide03 Arima Madurai Black" panose="00000A00000000000000" pitchFamily="2" charset="0"/>
              <a:ea typeface="#9Slide05 Amtenar" panose="020000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584664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83040" y="188141"/>
            <a:ext cx="7105150"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3200" dirty="0" smtClean="0">
                <a:solidFill>
                  <a:srgbClr val="FF0000"/>
                </a:solidFill>
                <a:latin typeface="Times New Roman" pitchFamily="18" charset="0"/>
                <a:ea typeface="Calibri" panose="020F0502020204030204" pitchFamily="34" charset="0"/>
                <a:cs typeface="Times New Roman" pitchFamily="18" charset="0"/>
              </a:rPr>
              <a:t>1</a:t>
            </a:r>
            <a:r>
              <a:rPr lang="nl-NL" altLang="en-US" sz="3200" dirty="0">
                <a:solidFill>
                  <a:srgbClr val="FF0000"/>
                </a:solidFill>
                <a:latin typeface="Times New Roman" pitchFamily="18" charset="0"/>
                <a:ea typeface="Calibri" panose="020F0502020204030204" pitchFamily="34" charset="0"/>
                <a:cs typeface="Times New Roman" pitchFamily="18" charset="0"/>
              </a:rPr>
              <a:t>. Xuất thân và tuổi thơ của nhân vật “tôi”</a:t>
            </a:r>
            <a:endParaRPr lang="en-US" altLang="en-US" sz="3200" dirty="0">
              <a:solidFill>
                <a:srgbClr val="FF0000"/>
              </a:solidFill>
              <a:latin typeface="Times New Roman" pitchFamily="18" charset="0"/>
              <a:cs typeface="Times New Roman" pitchFamily="18" charset="0"/>
            </a:endParaRPr>
          </a:p>
        </p:txBody>
      </p:sp>
      <p:sp>
        <p:nvSpPr>
          <p:cNvPr id="6" name="Rectangle 3">
            <a:extLst>
              <a:ext uri="{FF2B5EF4-FFF2-40B4-BE49-F238E27FC236}">
                <a16:creationId xmlns="" xmlns:a16="http://schemas.microsoft.com/office/drawing/2014/main" id="{C52388F1-8064-4C11-8987-2AD5B6F65BC4}"/>
              </a:ext>
            </a:extLst>
          </p:cNvPr>
          <p:cNvSpPr>
            <a:spLocks noChangeArrowheads="1"/>
          </p:cNvSpPr>
          <p:nvPr/>
        </p:nvSpPr>
        <p:spPr bwMode="auto">
          <a:xfrm>
            <a:off x="2687519" y="693912"/>
            <a:ext cx="5441152"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a:lnSpc>
                <a:spcPct val="150000"/>
              </a:lnSpc>
              <a:buFont typeface="Wingdings" panose="05000000000000000000" pitchFamily="2" charset="2"/>
              <a:buChar char="ü"/>
            </a:pPr>
            <a:r>
              <a:rPr lang="en-US" sz="2400" dirty="0">
                <a:latin typeface="#9Slide03 Arima Madurai" panose="00000500000000000000" pitchFamily="2" charset="0"/>
                <a:cs typeface="#9Slide03 Arima Madurai" panose="00000500000000000000" pitchFamily="2" charset="0"/>
              </a:rPr>
              <a:t>Gia </a:t>
            </a:r>
            <a:r>
              <a:rPr lang="en-US" sz="2400" dirty="0" err="1">
                <a:latin typeface="#9Slide03 Arima Madurai" panose="00000500000000000000" pitchFamily="2" charset="0"/>
                <a:cs typeface="#9Slide03 Arima Madurai" panose="00000500000000000000" pitchFamily="2" charset="0"/>
              </a:rPr>
              <a:t>đình</a:t>
            </a:r>
            <a:r>
              <a:rPr lang="en-US" sz="2400" dirty="0">
                <a:latin typeface="#9Slide03 Arima Madurai" panose="00000500000000000000" pitchFamily="2" charset="0"/>
                <a:cs typeface="#9Slide03 Arima Madurai" panose="00000500000000000000" pitchFamily="2" charset="0"/>
              </a:rPr>
              <a:t> </a:t>
            </a:r>
            <a:r>
              <a:rPr lang="vi-VN" sz="2400" dirty="0">
                <a:latin typeface="#9Slide03 Arima Madurai" panose="00000500000000000000" pitchFamily="2" charset="0"/>
                <a:cs typeface="#9Slide03 Arima Madurai" panose="00000500000000000000" pitchFamily="2" charset="0"/>
              </a:rPr>
              <a:t>nghèo</a:t>
            </a:r>
            <a:r>
              <a:rPr lang="en-US" sz="2400" dirty="0">
                <a:latin typeface="#9Slide03 Arima Madurai" panose="00000500000000000000" pitchFamily="2" charset="0"/>
                <a:cs typeface="#9Slide03 Arima Madurai" panose="00000500000000000000" pitchFamily="2" charset="0"/>
              </a:rPr>
              <a:t> ở </a:t>
            </a:r>
            <a:r>
              <a:rPr lang="vi-VN" sz="2400" dirty="0">
                <a:latin typeface="#9Slide03 Arima Madurai" panose="00000500000000000000" pitchFamily="2" charset="0"/>
                <a:cs typeface="#9Slide03 Arima Madurai" panose="00000500000000000000" pitchFamily="2" charset="0"/>
              </a:rPr>
              <a:t>tỉnh Shizouka</a:t>
            </a:r>
            <a:endParaRPr lang="en-US" sz="2400" dirty="0">
              <a:latin typeface="#9Slide03 Arima Madurai" panose="00000500000000000000" pitchFamily="2" charset="0"/>
              <a:cs typeface="#9Slide03 Arima Madurai" panose="00000500000000000000" pitchFamily="2" charset="0"/>
            </a:endParaRPr>
          </a:p>
          <a:p>
            <a:pPr marL="342900" indent="-342900" algn="just">
              <a:lnSpc>
                <a:spcPct val="150000"/>
              </a:lnSpc>
              <a:buFont typeface="Wingdings" panose="05000000000000000000" pitchFamily="2" charset="2"/>
              <a:buChar char="ü"/>
            </a:pPr>
            <a:r>
              <a:rPr lang="en-US" sz="2400" dirty="0">
                <a:latin typeface="#9Slide03 Arima Madurai" panose="00000500000000000000" pitchFamily="2" charset="0"/>
                <a:cs typeface="#9Slide03 Arima Madurai" panose="00000500000000000000" pitchFamily="2" charset="0"/>
              </a:rPr>
              <a:t>C</a:t>
            </a:r>
            <a:r>
              <a:rPr lang="vi-VN" sz="2400" dirty="0">
                <a:latin typeface="#9Slide03 Arima Madurai" panose="00000500000000000000" pitchFamily="2" charset="0"/>
                <a:cs typeface="#9Slide03 Arima Madurai" panose="00000500000000000000" pitchFamily="2" charset="0"/>
              </a:rPr>
              <a:t>uộc sống vất vả. </a:t>
            </a:r>
            <a:endParaRPr lang="en-US" sz="2400" dirty="0">
              <a:latin typeface="#9Slide03 Arima Madurai" panose="00000500000000000000" pitchFamily="2" charset="0"/>
              <a:cs typeface="#9Slide03 Arima Madurai" panose="00000500000000000000" pitchFamily="2" charset="0"/>
            </a:endParaRPr>
          </a:p>
        </p:txBody>
      </p:sp>
      <p:grpSp>
        <p:nvGrpSpPr>
          <p:cNvPr id="16" name="Group 15">
            <a:extLst>
              <a:ext uri="{FF2B5EF4-FFF2-40B4-BE49-F238E27FC236}">
                <a16:creationId xmlns="" xmlns:a16="http://schemas.microsoft.com/office/drawing/2014/main" id="{D2625A5C-54AF-45A4-BE74-886EB1B1B405}"/>
              </a:ext>
            </a:extLst>
          </p:cNvPr>
          <p:cNvGrpSpPr/>
          <p:nvPr/>
        </p:nvGrpSpPr>
        <p:grpSpPr>
          <a:xfrm>
            <a:off x="207419" y="797089"/>
            <a:ext cx="2480100" cy="693460"/>
            <a:chOff x="4409750" y="2660119"/>
            <a:chExt cx="6078985" cy="2035072"/>
          </a:xfrm>
        </p:grpSpPr>
        <p:pic>
          <p:nvPicPr>
            <p:cNvPr id="17" name="Picture 16">
              <a:extLst>
                <a:ext uri="{FF2B5EF4-FFF2-40B4-BE49-F238E27FC236}">
                  <a16:creationId xmlns="" xmlns:a16="http://schemas.microsoft.com/office/drawing/2014/main" id="{4C75DE58-4D70-4D03-AEC6-B6867C5450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4892"/>
            <a:stretch/>
          </p:blipFill>
          <p:spPr>
            <a:xfrm>
              <a:off x="4409750" y="2660119"/>
              <a:ext cx="6078985" cy="2035072"/>
            </a:xfrm>
            <a:prstGeom prst="rect">
              <a:avLst/>
            </a:prstGeom>
          </p:spPr>
        </p:pic>
        <p:sp>
          <p:nvSpPr>
            <p:cNvPr id="18" name="TextBox 43">
              <a:extLst>
                <a:ext uri="{FF2B5EF4-FFF2-40B4-BE49-F238E27FC236}">
                  <a16:creationId xmlns="" xmlns:a16="http://schemas.microsoft.com/office/drawing/2014/main" id="{B4C37A4A-A37C-4F6D-A54B-5672C7597BFE}"/>
                </a:ext>
              </a:extLst>
            </p:cNvPr>
            <p:cNvSpPr txBox="1">
              <a:spLocks noChangeArrowheads="1"/>
            </p:cNvSpPr>
            <p:nvPr/>
          </p:nvSpPr>
          <p:spPr bwMode="auto">
            <a:xfrm>
              <a:off x="5032931" y="3259985"/>
              <a:ext cx="3700796" cy="1354832"/>
            </a:xfrm>
            <a:prstGeom prst="rect">
              <a:avLst/>
            </a:prstGeom>
            <a:noFill/>
            <a:ln w="9525">
              <a:noFill/>
              <a:miter lim="800000"/>
              <a:headEnd/>
              <a:tailEnd/>
            </a:ln>
          </p:spPr>
          <p:txBody>
            <a:bodyPr wrap="square">
              <a:spAutoFit/>
            </a:bodyPr>
            <a:lstStyle/>
            <a:p>
              <a:pPr algn="just"/>
              <a:r>
                <a:rPr lang="en-US" altLang="zh-CN" sz="2400" dirty="0" err="1">
                  <a:latin typeface="#9Slide03 Arima Madurai Black" panose="00000A00000000000000" pitchFamily="2" charset="0"/>
                  <a:cs typeface="#9Slide03 Arima Madurai Black" panose="00000A00000000000000" pitchFamily="2" charset="0"/>
                </a:rPr>
                <a:t>Xuất</a:t>
              </a:r>
              <a:r>
                <a:rPr lang="en-US" altLang="zh-CN" sz="2400" dirty="0">
                  <a:latin typeface="#9Slide03 Arima Madurai Black" panose="00000A00000000000000" pitchFamily="2" charset="0"/>
                  <a:cs typeface="#9Slide03 Arima Madurai Black" panose="00000A00000000000000" pitchFamily="2" charset="0"/>
                </a:rPr>
                <a:t> </a:t>
              </a:r>
              <a:r>
                <a:rPr lang="en-US" altLang="zh-CN" sz="2400" dirty="0" err="1">
                  <a:latin typeface="#9Slide03 Arima Madurai Black" panose="00000A00000000000000" pitchFamily="2" charset="0"/>
                  <a:cs typeface="#9Slide03 Arima Madurai Black" panose="00000A00000000000000" pitchFamily="2" charset="0"/>
                </a:rPr>
                <a:t>thân</a:t>
              </a:r>
              <a:endParaRPr lang="en-US" altLang="zh-CN" sz="2400" dirty="0">
                <a:latin typeface="#9Slide03 Arima Madurai Black" panose="00000A00000000000000" pitchFamily="2" charset="0"/>
                <a:cs typeface="#9Slide03 Arima Madurai Black" panose="00000A00000000000000" pitchFamily="2" charset="0"/>
              </a:endParaRPr>
            </a:p>
          </p:txBody>
        </p:sp>
      </p:grpSp>
      <p:grpSp>
        <p:nvGrpSpPr>
          <p:cNvPr id="19" name="Group 18">
            <a:extLst>
              <a:ext uri="{FF2B5EF4-FFF2-40B4-BE49-F238E27FC236}">
                <a16:creationId xmlns="" xmlns:a16="http://schemas.microsoft.com/office/drawing/2014/main" id="{ED9D56CB-C03E-411F-8302-E023F6F426BA}"/>
              </a:ext>
            </a:extLst>
          </p:cNvPr>
          <p:cNvGrpSpPr/>
          <p:nvPr/>
        </p:nvGrpSpPr>
        <p:grpSpPr>
          <a:xfrm>
            <a:off x="207419" y="2221228"/>
            <a:ext cx="2480100" cy="693460"/>
            <a:chOff x="4409750" y="2660119"/>
            <a:chExt cx="6078985" cy="2035072"/>
          </a:xfrm>
        </p:grpSpPr>
        <p:pic>
          <p:nvPicPr>
            <p:cNvPr id="20" name="Picture 19">
              <a:extLst>
                <a:ext uri="{FF2B5EF4-FFF2-40B4-BE49-F238E27FC236}">
                  <a16:creationId xmlns="" xmlns:a16="http://schemas.microsoft.com/office/drawing/2014/main" id="{1B7D90BD-387C-4636-B7F6-21ECBA435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4892"/>
            <a:stretch/>
          </p:blipFill>
          <p:spPr>
            <a:xfrm>
              <a:off x="4409750" y="2660119"/>
              <a:ext cx="6078985" cy="2035072"/>
            </a:xfrm>
            <a:prstGeom prst="rect">
              <a:avLst/>
            </a:prstGeom>
          </p:spPr>
        </p:pic>
        <p:sp>
          <p:nvSpPr>
            <p:cNvPr id="21" name="TextBox 43">
              <a:extLst>
                <a:ext uri="{FF2B5EF4-FFF2-40B4-BE49-F238E27FC236}">
                  <a16:creationId xmlns="" xmlns:a16="http://schemas.microsoft.com/office/drawing/2014/main" id="{04F25BD3-62D3-44AD-8BBD-A74EDA598910}"/>
                </a:ext>
              </a:extLst>
            </p:cNvPr>
            <p:cNvSpPr txBox="1">
              <a:spLocks noChangeArrowheads="1"/>
            </p:cNvSpPr>
            <p:nvPr/>
          </p:nvSpPr>
          <p:spPr bwMode="auto">
            <a:xfrm>
              <a:off x="5032931" y="3259985"/>
              <a:ext cx="3700796" cy="1354832"/>
            </a:xfrm>
            <a:prstGeom prst="rect">
              <a:avLst/>
            </a:prstGeom>
            <a:noFill/>
            <a:ln w="9525">
              <a:noFill/>
              <a:miter lim="800000"/>
              <a:headEnd/>
              <a:tailEnd/>
            </a:ln>
          </p:spPr>
          <p:txBody>
            <a:bodyPr wrap="square">
              <a:spAutoFit/>
            </a:bodyPr>
            <a:lstStyle/>
            <a:p>
              <a:pPr algn="just"/>
              <a:r>
                <a:rPr lang="en-US" altLang="zh-CN" sz="2400" dirty="0" err="1">
                  <a:latin typeface="#9Slide03 Arima Madurai Black" panose="00000A00000000000000" pitchFamily="2" charset="0"/>
                  <a:cs typeface="#9Slide03 Arima Madurai Black" panose="00000A00000000000000" pitchFamily="2" charset="0"/>
                </a:rPr>
                <a:t>Tuổi</a:t>
              </a:r>
              <a:r>
                <a:rPr lang="en-US" altLang="zh-CN" sz="2400" dirty="0">
                  <a:latin typeface="#9Slide03 Arima Madurai Black" panose="00000A00000000000000" pitchFamily="2" charset="0"/>
                  <a:cs typeface="#9Slide03 Arima Madurai Black" panose="00000A00000000000000" pitchFamily="2" charset="0"/>
                </a:rPr>
                <a:t> </a:t>
              </a:r>
              <a:r>
                <a:rPr lang="en-US" altLang="zh-CN" sz="2400" dirty="0" err="1">
                  <a:latin typeface="#9Slide03 Arima Madurai Black" panose="00000A00000000000000" pitchFamily="2" charset="0"/>
                  <a:cs typeface="#9Slide03 Arima Madurai Black" panose="00000A00000000000000" pitchFamily="2" charset="0"/>
                </a:rPr>
                <a:t>thơ</a:t>
              </a:r>
              <a:endParaRPr lang="en-US" altLang="zh-CN" sz="2400" dirty="0">
                <a:latin typeface="#9Slide03 Arima Madurai Black" panose="00000A00000000000000" pitchFamily="2" charset="0"/>
                <a:ea typeface="微软雅黑" pitchFamily="34" charset="-122"/>
                <a:cs typeface="#9Slide03 Arima Madurai Black" panose="00000A00000000000000" pitchFamily="2" charset="0"/>
              </a:endParaRPr>
            </a:p>
          </p:txBody>
        </p:sp>
      </p:grpSp>
      <p:sp>
        <p:nvSpPr>
          <p:cNvPr id="22" name="Rectangle 3">
            <a:extLst>
              <a:ext uri="{FF2B5EF4-FFF2-40B4-BE49-F238E27FC236}">
                <a16:creationId xmlns="" xmlns:a16="http://schemas.microsoft.com/office/drawing/2014/main" id="{52BED520-506A-48A9-9961-910A891F90F1}"/>
              </a:ext>
            </a:extLst>
          </p:cNvPr>
          <p:cNvSpPr>
            <a:spLocks noChangeArrowheads="1"/>
          </p:cNvSpPr>
          <p:nvPr/>
        </p:nvSpPr>
        <p:spPr bwMode="auto">
          <a:xfrm>
            <a:off x="2791448" y="2164001"/>
            <a:ext cx="6103170"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en-US" sz="2400" dirty="0" err="1">
                <a:latin typeface="#9Slide03 Arima Madurai" panose="00000500000000000000" pitchFamily="2" charset="0"/>
                <a:cs typeface="#9Slide03 Arima Madurai" panose="00000500000000000000" pitchFamily="2" charset="0"/>
              </a:rPr>
              <a:t>Sớm</a:t>
            </a:r>
            <a:r>
              <a:rPr lang="en-US" sz="2400" dirty="0">
                <a:latin typeface="#9Slide03 Arima Madurai" panose="00000500000000000000" pitchFamily="2" charset="0"/>
                <a:cs typeface="#9Slide03 Arima Madurai" panose="00000500000000000000" pitchFamily="2" charset="0"/>
              </a:rPr>
              <a:t> t</a:t>
            </a:r>
            <a:r>
              <a:rPr lang="vi-VN" sz="2400" dirty="0">
                <a:latin typeface="#9Slide03 Arima Madurai" panose="00000500000000000000" pitchFamily="2" charset="0"/>
                <a:cs typeface="#9Slide03 Arima Madurai" panose="00000500000000000000" pitchFamily="2" charset="0"/>
              </a:rPr>
              <a:t>iếp xúc và có hứng thú với k</a:t>
            </a:r>
            <a:r>
              <a:rPr lang="en-US" sz="2400" dirty="0">
                <a:latin typeface="#9Slide03 Arima Madurai" panose="00000500000000000000" pitchFamily="2" charset="0"/>
                <a:cs typeface="#9Slide03 Arima Madurai" panose="00000500000000000000" pitchFamily="2" charset="0"/>
              </a:rPr>
              <a:t>ĩ</a:t>
            </a:r>
            <a:r>
              <a:rPr lang="vi-VN" sz="2400" dirty="0">
                <a:latin typeface="#9Slide03 Arima Madurai" panose="00000500000000000000" pitchFamily="2" charset="0"/>
                <a:cs typeface="#9Slide03 Arima Madurai" panose="00000500000000000000" pitchFamily="2" charset="0"/>
              </a:rPr>
              <a:t> thu</a:t>
            </a:r>
            <a:r>
              <a:rPr lang="en-US" sz="2400" dirty="0">
                <a:latin typeface="#9Slide03 Arima Madurai" panose="00000500000000000000" pitchFamily="2" charset="0"/>
                <a:cs typeface="#9Slide03 Arima Madurai" panose="00000500000000000000" pitchFamily="2" charset="0"/>
              </a:rPr>
              <a:t>ậ</a:t>
            </a:r>
            <a:r>
              <a:rPr lang="vi-VN" sz="2400" dirty="0">
                <a:latin typeface="#9Slide03 Arima Madurai" panose="00000500000000000000" pitchFamily="2" charset="0"/>
                <a:cs typeface="#9Slide03 Arima Madurai" panose="00000500000000000000" pitchFamily="2" charset="0"/>
              </a:rPr>
              <a:t>t, động cơ, máy móc</a:t>
            </a:r>
            <a:endParaRPr lang="en-US" sz="2400" dirty="0">
              <a:latin typeface="#9Slide03 Arima Madurai" panose="00000500000000000000" pitchFamily="2" charset="0"/>
              <a:cs typeface="#9Slide03 Arima Madurai" panose="00000500000000000000" pitchFamily="2" charset="0"/>
            </a:endParaRPr>
          </a:p>
        </p:txBody>
      </p:sp>
      <p:pic>
        <p:nvPicPr>
          <p:cNvPr id="23" name="Picture 22">
            <a:extLst>
              <a:ext uri="{FF2B5EF4-FFF2-40B4-BE49-F238E27FC236}">
                <a16:creationId xmlns="" xmlns:a16="http://schemas.microsoft.com/office/drawing/2014/main" id="{9D939144-4E9C-45E2-9FF7-786211C3A93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278" b="77778" l="18646" r="56354">
                        <a14:foregroundMark x1="53906" y1="56481" x2="52812" y2="65648"/>
                        <a14:foregroundMark x1="52812" y1="65648" x2="38542" y2="72407"/>
                        <a14:foregroundMark x1="38542" y1="72407" x2="22552" y2="70926"/>
                        <a14:foregroundMark x1="22552" y1="70926" x2="18333" y2="57870"/>
                        <a14:foregroundMark x1="18333" y1="57870" x2="21302" y2="52593"/>
                        <a14:foregroundMark x1="21302" y1="52593" x2="21354" y2="52593"/>
                        <a14:foregroundMark x1="18646" y1="51204" x2="20313" y2="77870"/>
                        <a14:foregroundMark x1="54115" y1="52593" x2="55365" y2="74815"/>
                        <a14:foregroundMark x1="55260" y1="51574" x2="56406" y2="52593"/>
                        <a14:foregroundMark x1="31042" y1="24815" x2="36354" y2="20278"/>
                        <a14:foregroundMark x1="36354" y1="20278" x2="36198" y2="23056"/>
                        <a14:foregroundMark x1="37604" y1="23889" x2="36615" y2="22315"/>
                        <a14:foregroundMark x1="29323" y1="28426" x2="32292" y2="23241"/>
                        <a14:foregroundMark x1="32292" y1="23241" x2="32344" y2="23148"/>
                      </a14:backgroundRemoval>
                    </a14:imgEffect>
                  </a14:imgLayer>
                </a14:imgProps>
              </a:ext>
            </a:extLst>
          </a:blip>
          <a:srcRect l="17772" t="17537" r="44321" b="30392"/>
          <a:stretch/>
        </p:blipFill>
        <p:spPr>
          <a:xfrm>
            <a:off x="6830603" y="2517923"/>
            <a:ext cx="2299992" cy="1777147"/>
          </a:xfrm>
          <a:prstGeom prst="rect">
            <a:avLst/>
          </a:prstGeom>
        </p:spPr>
      </p:pic>
      <p:pic>
        <p:nvPicPr>
          <p:cNvPr id="1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913491" y="-356452"/>
            <a:ext cx="103703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842053" y="-357307"/>
            <a:ext cx="103703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 y="3993356"/>
            <a:ext cx="2035969" cy="11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Mobile_SCRS (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28379" y="4170883"/>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F065DF2-77CF-42F7-BE89-33741817C967}"/>
              </a:ext>
            </a:extLst>
          </p:cNvPr>
          <p:cNvGrpSpPr/>
          <p:nvPr/>
        </p:nvGrpSpPr>
        <p:grpSpPr>
          <a:xfrm flipH="1">
            <a:off x="7165181" y="785643"/>
            <a:ext cx="2147252" cy="2421732"/>
            <a:chOff x="4410596" y="611188"/>
            <a:chExt cx="8178030" cy="6165213"/>
          </a:xfrm>
        </p:grpSpPr>
        <p:pic>
          <p:nvPicPr>
            <p:cNvPr id="2" name="Picture 1">
              <a:extLst>
                <a:ext uri="{FF2B5EF4-FFF2-40B4-BE49-F238E27FC236}">
                  <a16:creationId xmlns="" xmlns:a16="http://schemas.microsoft.com/office/drawing/2014/main" id="{3947D7FC-DE2C-4AEF-9FAC-BD88429CE52E}"/>
                </a:ext>
              </a:extLst>
            </p:cNvPr>
            <p:cNvPicPr>
              <a:picLocks noChangeAspect="1"/>
            </p:cNvPicPr>
            <p:nvPr/>
          </p:nvPicPr>
          <p:blipFill rotWithShape="1">
            <a:blip r:embed="rId2"/>
            <a:srcRect l="34668"/>
            <a:stretch/>
          </p:blipFill>
          <p:spPr>
            <a:xfrm>
              <a:off x="4511155" y="611188"/>
              <a:ext cx="8077471" cy="6165213"/>
            </a:xfrm>
            <a:prstGeom prst="rect">
              <a:avLst/>
            </a:prstGeom>
          </p:spPr>
        </p:pic>
        <p:sp>
          <p:nvSpPr>
            <p:cNvPr id="3" name="Rectangle: Rounded Corners 2">
              <a:extLst>
                <a:ext uri="{FF2B5EF4-FFF2-40B4-BE49-F238E27FC236}">
                  <a16:creationId xmlns=""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 xmlns:a16="http://schemas.microsoft.com/office/drawing/2014/main" id="{BFDCB47D-06FC-4FE4-80A3-AC557A14420B}"/>
              </a:ext>
            </a:extLst>
          </p:cNvPr>
          <p:cNvSpPr txBox="1">
            <a:spLocks/>
          </p:cNvSpPr>
          <p:nvPr/>
        </p:nvSpPr>
        <p:spPr>
          <a:xfrm flipH="1">
            <a:off x="1007246" y="1320945"/>
            <a:ext cx="6043612" cy="202697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FF0000"/>
                </a:solidFill>
                <a:latin typeface="Times New Roman" pitchFamily="18" charset="0"/>
                <a:cs typeface="Times New Roman" pitchFamily="18" charset="0"/>
              </a:rPr>
              <a:t>II</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Tìm</a:t>
            </a:r>
            <a:r>
              <a:rPr lang="en-US" sz="4800" b="1" dirty="0" smtClean="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hiểu</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endParaRPr lang="en-US" sz="4800" b="1" dirty="0">
              <a:solidFill>
                <a:srgbClr val="FF0000"/>
              </a:solidFill>
              <a:latin typeface="Times New Roman" pitchFamily="18" charset="0"/>
              <a:cs typeface="Times New Roman" pitchFamily="18" charset="0"/>
            </a:endParaRPr>
          </a:p>
        </p:txBody>
      </p:sp>
      <p:sp>
        <p:nvSpPr>
          <p:cNvPr id="7" name="Rectangle 6"/>
          <p:cNvSpPr/>
          <p:nvPr/>
        </p:nvSpPr>
        <p:spPr>
          <a:xfrm>
            <a:off x="-57149" y="81808"/>
            <a:ext cx="9144000" cy="1292662"/>
          </a:xfrm>
          <a:prstGeom prst="rect">
            <a:avLst/>
          </a:prstGeom>
        </p:spPr>
        <p:txBody>
          <a:bodyPr wrap="square">
            <a:spAutoFit/>
          </a:bodyPr>
          <a:lstStyle/>
          <a:p>
            <a:pPr algn="ctr"/>
            <a:r>
              <a:rPr lang="en-US" sz="2400" b="1" dirty="0">
                <a:solidFill>
                  <a:srgbClr val="FF0000"/>
                </a:solidFill>
                <a:latin typeface="Times New Roman" pitchFamily="18" charset="0"/>
                <a:ea typeface="#9Slide05 Amtenar" panose="02000000000000000000" pitchFamily="2" charset="0"/>
                <a:cs typeface="Times New Roman" pitchFamily="18" charset="0"/>
              </a:rPr>
              <a:t>THỰC HÀNH ĐỌC </a:t>
            </a:r>
            <a:r>
              <a:rPr lang="en-US" sz="2400" b="1" dirty="0" smtClean="0">
                <a:solidFill>
                  <a:srgbClr val="FF0000"/>
                </a:solidFill>
                <a:latin typeface="Times New Roman" pitchFamily="18" charset="0"/>
                <a:ea typeface="#9Slide05 Amtenar" panose="02000000000000000000" pitchFamily="2" charset="0"/>
                <a:cs typeface="Times New Roman" pitchFamily="18" charset="0"/>
              </a:rPr>
              <a:t>HIỂU</a:t>
            </a:r>
            <a:endParaRPr lang="en-US" sz="6600" b="1" dirty="0" smtClean="0">
              <a:solidFill>
                <a:srgbClr val="FF0000"/>
              </a:solidFill>
              <a:latin typeface="Times New Roman" pitchFamily="18" charset="0"/>
              <a:ea typeface="#9Slide05 Amtenar" panose="02000000000000000000" pitchFamily="2" charset="0"/>
              <a:cs typeface="Times New Roman" pitchFamily="18" charset="0"/>
            </a:endParaRPr>
          </a:p>
          <a:p>
            <a:pPr algn="ctr"/>
            <a:r>
              <a:rPr lang="en-US" sz="5400" b="1" dirty="0" err="1" smtClean="0">
                <a:solidFill>
                  <a:srgbClr val="FF0000"/>
                </a:solidFill>
                <a:latin typeface="Times New Roman" pitchFamily="18" charset="0"/>
                <a:ea typeface="#9Slide05 Amtenar" panose="02000000000000000000" pitchFamily="2" charset="0"/>
                <a:cs typeface="Times New Roman" pitchFamily="18" charset="0"/>
              </a:rPr>
              <a:t>Thời</a:t>
            </a:r>
            <a:r>
              <a:rPr lang="en-US" sz="5400" b="1" dirty="0" smtClean="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thơ</a:t>
            </a:r>
            <a:r>
              <a:rPr lang="en-US" sz="5400" b="1" dirty="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ấu</a:t>
            </a:r>
            <a:r>
              <a:rPr lang="en-US" sz="5400" b="1" dirty="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của</a:t>
            </a:r>
            <a:r>
              <a:rPr lang="en-US" sz="5400" b="1" dirty="0">
                <a:solidFill>
                  <a:srgbClr val="FF0000"/>
                </a:solidFill>
                <a:latin typeface="Times New Roman" pitchFamily="18" charset="0"/>
                <a:ea typeface="#9Slide05 Amtenar" panose="02000000000000000000" pitchFamily="2" charset="0"/>
                <a:cs typeface="Times New Roman" pitchFamily="18" charset="0"/>
              </a:rPr>
              <a:t> Hon-</a:t>
            </a:r>
            <a:r>
              <a:rPr lang="en-US" sz="5400" b="1" dirty="0" err="1">
                <a:solidFill>
                  <a:srgbClr val="FF0000"/>
                </a:solidFill>
                <a:latin typeface="Times New Roman" pitchFamily="18" charset="0"/>
                <a:ea typeface="#9Slide05 Amtenar" panose="02000000000000000000" pitchFamily="2" charset="0"/>
                <a:cs typeface="Times New Roman" pitchFamily="18" charset="0"/>
              </a:rPr>
              <a:t>đa</a:t>
            </a:r>
            <a:endParaRPr lang="en-US" sz="5400" b="1" dirty="0">
              <a:solidFill>
                <a:srgbClr val="FF0000"/>
              </a:solidFill>
              <a:latin typeface="Times New Roman" pitchFamily="18" charset="0"/>
              <a:ea typeface="#9Slide05 Amtenar" panose="02000000000000000000" pitchFamily="2" charset="0"/>
              <a:cs typeface="Times New Roman" pitchFamily="18" charset="0"/>
            </a:endParaRPr>
          </a:p>
        </p:txBody>
      </p:sp>
      <p:sp>
        <p:nvSpPr>
          <p:cNvPr id="8" name="Google Shape;925;p36">
            <a:extLst>
              <a:ext uri="{FF2B5EF4-FFF2-40B4-BE49-F238E27FC236}">
                <a16:creationId xmlns="" xmlns:a16="http://schemas.microsoft.com/office/drawing/2014/main" id="{BFDCB47D-06FC-4FE4-80A3-AC557A14420B}"/>
              </a:ext>
            </a:extLst>
          </p:cNvPr>
          <p:cNvSpPr txBox="1">
            <a:spLocks/>
          </p:cNvSpPr>
          <p:nvPr/>
        </p:nvSpPr>
        <p:spPr>
          <a:xfrm flipH="1">
            <a:off x="1021516" y="1330959"/>
            <a:ext cx="6054573" cy="66555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F0000"/>
                </a:solidFill>
                <a:latin typeface="Times New Roman" pitchFamily="18" charset="0"/>
                <a:cs typeface="Times New Roman" pitchFamily="18" charset="0"/>
              </a:rPr>
              <a:t>I. </a:t>
            </a:r>
            <a:r>
              <a:rPr lang="en-US" sz="4400" b="1" dirty="0" err="1">
                <a:solidFill>
                  <a:srgbClr val="FF0000"/>
                </a:solidFill>
                <a:latin typeface="Times New Roman" pitchFamily="18" charset="0"/>
                <a:cs typeface="Times New Roman" pitchFamily="18" charset="0"/>
              </a:rPr>
              <a:t>Tìm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hiểu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chung</a:t>
            </a:r>
            <a:endParaRPr lang="en-US" sz="4400" b="1" dirty="0">
              <a:solidFill>
                <a:srgbClr val="FF0000"/>
              </a:solidFill>
              <a:latin typeface="Times New Roman" pitchFamily="18" charset="0"/>
              <a:cs typeface="Times New Roman" pitchFamily="18" charset="0"/>
            </a:endParaRPr>
          </a:p>
        </p:txBody>
      </p:sp>
      <p:sp>
        <p:nvSpPr>
          <p:cNvPr id="9"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1076016" y="2649589"/>
            <a:ext cx="6221896"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2800" dirty="0" smtClean="0">
                <a:solidFill>
                  <a:srgbClr val="FF0000"/>
                </a:solidFill>
                <a:latin typeface="Times New Roman" pitchFamily="18" charset="0"/>
                <a:ea typeface="Calibri" panose="020F0502020204030204" pitchFamily="34" charset="0"/>
                <a:cs typeface="Times New Roman" pitchFamily="18" charset="0"/>
              </a:rPr>
              <a:t>1</a:t>
            </a:r>
            <a:r>
              <a:rPr lang="nl-NL" altLang="en-US" sz="2800" dirty="0">
                <a:solidFill>
                  <a:srgbClr val="FF0000"/>
                </a:solidFill>
                <a:latin typeface="Times New Roman" pitchFamily="18" charset="0"/>
                <a:ea typeface="Calibri" panose="020F0502020204030204" pitchFamily="34" charset="0"/>
                <a:cs typeface="Times New Roman" pitchFamily="18" charset="0"/>
              </a:rPr>
              <a:t>. Xuất thân và tuổi thơ của nhân vật “tôi”</a:t>
            </a:r>
            <a:endParaRPr lang="en-US" altLang="en-US" sz="2800" dirty="0">
              <a:solidFill>
                <a:srgbClr val="FF0000"/>
              </a:solidFill>
              <a:latin typeface="Times New Roman" pitchFamily="18" charset="0"/>
              <a:cs typeface="Times New Roman" pitchFamily="18" charset="0"/>
            </a:endParaRPr>
          </a:p>
        </p:txBody>
      </p:sp>
      <p:sp>
        <p:nvSpPr>
          <p:cNvPr id="10"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1076016" y="3140041"/>
            <a:ext cx="7657979"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2800" dirty="0">
                <a:solidFill>
                  <a:srgbClr val="FF0000"/>
                </a:solidFill>
                <a:latin typeface="Times New Roman" pitchFamily="18" charset="0"/>
                <a:ea typeface="Calibri" panose="020F0502020204030204" pitchFamily="34" charset="0"/>
                <a:cs typeface="Times New Roman" pitchFamily="18" charset="0"/>
              </a:rPr>
              <a:t>2. Sự quan tâm, hứng thú của Hon-đa với kĩ thuật</a:t>
            </a:r>
            <a:endParaRPr lang="en-US"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4276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179110223"/>
              </p:ext>
            </p:extLst>
          </p:nvPr>
        </p:nvGraphicFramePr>
        <p:xfrm>
          <a:off x="0" y="0"/>
          <a:ext cx="9144000" cy="5346859"/>
        </p:xfrm>
        <a:graphic>
          <a:graphicData uri="http://schemas.openxmlformats.org/drawingml/2006/table">
            <a:tbl>
              <a:tblPr firstRow="1" firstCol="1" bandRow="1">
                <a:tableStyleId>{5C22544A-7EE6-4342-B048-85BDC9FD1C3A}</a:tableStyleId>
              </a:tblPr>
              <a:tblGrid>
                <a:gridCol w="9144000">
                  <a:extLst>
                    <a:ext uri="{9D8B030D-6E8A-4147-A177-3AD203B41FA5}">
                      <a16:colId xmlns="" xmlns:a16="http://schemas.microsoft.com/office/drawing/2014/main" val="1629733321"/>
                    </a:ext>
                  </a:extLst>
                </a:gridCol>
              </a:tblGrid>
              <a:tr h="392372">
                <a:tc>
                  <a:txBody>
                    <a:bodyPr/>
                    <a:lstStyle/>
                    <a:p>
                      <a:pPr algn="ctr"/>
                      <a:endParaRPr lang="en-US" sz="40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100" dirty="0" err="1">
                          <a:solidFill>
                            <a:srgbClr val="FF0000"/>
                          </a:solidFill>
                          <a:effectLst/>
                          <a:latin typeface="#9Slide03 Arima Madurai" panose="00000500000000000000" pitchFamily="2" charset="0"/>
                          <a:cs typeface="#9Slide03 Arima Madurai" panose="00000500000000000000" pitchFamily="2" charset="0"/>
                        </a:rPr>
                        <a:t>Phiếu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học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tập</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số</a:t>
                      </a:r>
                      <a:r>
                        <a:rPr lang="en-US" sz="2100" dirty="0" smtClean="0">
                          <a:solidFill>
                            <a:srgbClr val="FF0000"/>
                          </a:solidFill>
                          <a:effectLst/>
                          <a:latin typeface="#9Slide03 Arima Madurai" panose="00000500000000000000" pitchFamily="2" charset="0"/>
                          <a:cs typeface="#9Slide03 Arima Madurai" panose="00000500000000000000" pitchFamily="2" charset="0"/>
                        </a:rPr>
                        <a:t> 2: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Trả</a:t>
                      </a:r>
                      <a:r>
                        <a:rPr lang="en-US" sz="210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lời</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các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câu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hỏi</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sau</a:t>
                      </a:r>
                      <a:r>
                        <a:rPr lang="en-US" sz="210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thời</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baseline="0" dirty="0" err="1" smtClean="0">
                          <a:solidFill>
                            <a:srgbClr val="FF0000"/>
                          </a:solidFill>
                          <a:effectLst/>
                          <a:latin typeface="#9Slide03 Arima Madurai" panose="00000500000000000000" pitchFamily="2" charset="0"/>
                          <a:cs typeface="#9Slide03 Arima Madurai" panose="00000500000000000000" pitchFamily="2" charset="0"/>
                        </a:rPr>
                        <a:t>gian</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 05 </a:t>
                      </a:r>
                      <a:r>
                        <a:rPr lang="en-US" sz="2100" baseline="0" dirty="0" err="1" smtClean="0">
                          <a:solidFill>
                            <a:srgbClr val="FF0000"/>
                          </a:solidFill>
                          <a:effectLst/>
                          <a:latin typeface="#9Slide03 Arima Madurai" panose="00000500000000000000" pitchFamily="2" charset="0"/>
                          <a:cs typeface="#9Slide03 Arima Madurai" panose="00000500000000000000" pitchFamily="2" charset="0"/>
                        </a:rPr>
                        <a:t>phút</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a:t>
                      </a:r>
                      <a:r>
                        <a:rPr lang="en-US" sz="2100" dirty="0" smtClean="0">
                          <a:solidFill>
                            <a:srgbClr val="FF0000"/>
                          </a:solidFill>
                          <a:effectLst/>
                          <a:latin typeface="#9Slide03 Arima Madurai" panose="00000500000000000000" pitchFamily="2" charset="0"/>
                          <a:cs typeface="#9Slide03 Arima Madurai" panose="00000500000000000000" pitchFamily="2" charset="0"/>
                        </a:rPr>
                        <a:t>:</a:t>
                      </a:r>
                      <a:endParaRPr lang="en-US" sz="21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1787" marR="3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4175106126"/>
                  </a:ext>
                </a:extLst>
              </a:tr>
              <a:tr h="1129247">
                <a:tc>
                  <a:txBody>
                    <a:bodyPr/>
                    <a:lstStyle/>
                    <a:p>
                      <a:pPr algn="just"/>
                      <a:r>
                        <a:rPr lang="en-US" sz="2100" b="0" dirty="0">
                          <a:solidFill>
                            <a:schemeClr val="tx1"/>
                          </a:solidFill>
                          <a:effectLst/>
                          <a:latin typeface="#9Slide03 Arima Madurai" panose="00000500000000000000" pitchFamily="2" charset="0"/>
                          <a:cs typeface="#9Slide03 Arima Madurai" panose="00000500000000000000" pitchFamily="2" charset="0"/>
                        </a:rPr>
                        <a:t>1. </a:t>
                      </a:r>
                      <a:r>
                        <a:rPr lang="en-US" sz="2100" b="0" dirty="0" err="1">
                          <a:solidFill>
                            <a:schemeClr val="tx1"/>
                          </a:solidFill>
                          <a:effectLst/>
                          <a:latin typeface="#9Slide03 Arima Madurai" panose="00000500000000000000" pitchFamily="2" charset="0"/>
                          <a:cs typeface="#9Slide03 Arima Madurai" panose="00000500000000000000" pitchFamily="2" charset="0"/>
                        </a:rPr>
                        <a:t>Câu</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bé</a:t>
                      </a:r>
                      <a:r>
                        <a:rPr lang="en-US" sz="2100" b="0" dirty="0">
                          <a:solidFill>
                            <a:schemeClr val="tx1"/>
                          </a:solidFill>
                          <a:effectLst/>
                          <a:latin typeface="#9Slide03 Arima Madurai" panose="00000500000000000000" pitchFamily="2" charset="0"/>
                          <a:cs typeface="#9Slide03 Arima Madurai" panose="00000500000000000000" pitchFamily="2" charset="0"/>
                        </a:rPr>
                        <a:t> Hon-da </a:t>
                      </a:r>
                      <a:r>
                        <a:rPr lang="en-US" sz="2100" b="0" dirty="0" err="1">
                          <a:solidFill>
                            <a:schemeClr val="tx1"/>
                          </a:solidFill>
                          <a:effectLst/>
                          <a:latin typeface="#9Slide03 Arima Madurai" panose="00000500000000000000" pitchFamily="2" charset="0"/>
                          <a:cs typeface="#9Slide03 Arima Madurai" panose="00000500000000000000" pitchFamily="2" charset="0"/>
                        </a:rPr>
                        <a:t>học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kém</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môn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nào</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Những</a:t>
                      </a:r>
                      <a:r>
                        <a:rPr lang="en-US" sz="2100" b="0" kern="100" dirty="0">
                          <a:solidFill>
                            <a:schemeClr val="tx1"/>
                          </a:solidFill>
                          <a:effectLst/>
                          <a:latin typeface="#9Slide03 Arima Madurai" panose="00000500000000000000" pitchFamily="2" charset="0"/>
                          <a:cs typeface="#9Slide03 Arima Madurai" panose="00000500000000000000" pitchFamily="2" charset="0"/>
                        </a:rPr>
                        <a:t> chi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tiết</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nào</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nói</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lên</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niềm</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yêu</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thích</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của</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100" b="0" kern="100" dirty="0">
                          <a:solidFill>
                            <a:schemeClr val="tx1"/>
                          </a:solidFill>
                          <a:effectLst/>
                          <a:latin typeface="#9Slide03 Arima Madurai" panose="00000500000000000000" pitchFamily="2" charset="0"/>
                          <a:cs typeface="#9Slide03 Arima Madurai" panose="00000500000000000000" pitchFamily="2" charset="0"/>
                        </a:rPr>
                        <a:t> Hon-</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đa</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với</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máy</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móc</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kĩ</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thuật</a:t>
                      </a:r>
                      <a:r>
                        <a:rPr lang="en-US" sz="2100" b="0" kern="100" dirty="0" smtClean="0">
                          <a:solidFill>
                            <a:schemeClr val="tx1"/>
                          </a:solidFill>
                          <a:effectLst/>
                          <a:latin typeface="#9Slide03 Arima Madurai" panose="00000500000000000000" pitchFamily="2" charset="0"/>
                          <a:cs typeface="#9Slide03 Arima Madurai" panose="00000500000000000000" pitchFamily="2" charset="0"/>
                        </a:rPr>
                        <a:t>? ( </a:t>
                      </a:r>
                      <a:r>
                        <a:rPr lang="en-US" sz="2100" b="0" kern="100" dirty="0" err="1" smtClean="0">
                          <a:solidFill>
                            <a:schemeClr val="tx1"/>
                          </a:solidFill>
                          <a:effectLst/>
                          <a:latin typeface="#9Slide03 Arima Madurai" panose="00000500000000000000" pitchFamily="2" charset="0"/>
                          <a:cs typeface="#9Slide03 Arima Madurai" panose="00000500000000000000" pitchFamily="2" charset="0"/>
                        </a:rPr>
                        <a:t>Nhóm</a:t>
                      </a:r>
                      <a:r>
                        <a:rPr lang="en-US" sz="2100" b="0" kern="100" baseline="0" dirty="0" smtClean="0">
                          <a:solidFill>
                            <a:schemeClr val="tx1"/>
                          </a:solidFill>
                          <a:effectLst/>
                          <a:latin typeface="#9Slide03 Arima Madurai" panose="00000500000000000000" pitchFamily="2" charset="0"/>
                          <a:cs typeface="#9Slide03 Arima Madurai" panose="00000500000000000000" pitchFamily="2" charset="0"/>
                        </a:rPr>
                        <a:t> 1,2,3)</a:t>
                      </a:r>
                      <a:endParaRPr lang="en-US" sz="21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100" b="0" kern="100" dirty="0">
                          <a:solidFill>
                            <a:schemeClr val="tx1"/>
                          </a:solidFill>
                          <a:effectLst/>
                          <a:latin typeface="Times New Roman" panose="02020603050405020304" pitchFamily="18" charset="0"/>
                          <a:cs typeface="Times New Roman" panose="02020603050405020304" pitchFamily="18" charset="0"/>
                        </a:rPr>
                        <a:t>…………………………………………………………………………………………</a:t>
                      </a:r>
                      <a:endParaRPr lang="en-US" sz="2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787" marR="31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5340317"/>
                  </a:ext>
                </a:extLst>
              </a:tr>
              <a:tr h="3486150">
                <a:tc>
                  <a:txBody>
                    <a:bodyPr/>
                    <a:lstStyle/>
                    <a:p>
                      <a:pPr algn="just"/>
                      <a:endParaRPr lang="en-US" sz="400" b="0" kern="100" dirty="0">
                        <a:solidFill>
                          <a:schemeClr val="tx1"/>
                        </a:solidFill>
                        <a:effectLst/>
                        <a:latin typeface="#9Slide03 Arima Madurai" panose="00000500000000000000" pitchFamily="2" charset="0"/>
                        <a:cs typeface="#9Slide03 Arima Madurai" panose="00000500000000000000" pitchFamily="2" charset="0"/>
                      </a:endParaRPr>
                    </a:p>
                    <a:p>
                      <a:pPr algn="ctr"/>
                      <a:r>
                        <a:rPr lang="en-US" sz="2100" b="0" kern="100" dirty="0" smtClean="0">
                          <a:solidFill>
                            <a:schemeClr val="tx1"/>
                          </a:solidFill>
                          <a:effectLst/>
                          <a:latin typeface="#9Slide03 Arima Madurai" panose="00000500000000000000" pitchFamily="2" charset="0"/>
                          <a:cs typeface="#9Slide03 Arima Madurai" panose="00000500000000000000" pitchFamily="2" charset="0"/>
                        </a:rPr>
                        <a:t>(</a:t>
                      </a:r>
                      <a:r>
                        <a:rPr lang="en-US" sz="2100" b="0" kern="100" dirty="0" err="1" smtClean="0">
                          <a:solidFill>
                            <a:schemeClr val="tx1"/>
                          </a:solidFill>
                          <a:effectLst/>
                          <a:latin typeface="#9Slide03 Arima Madurai" panose="00000500000000000000" pitchFamily="2" charset="0"/>
                          <a:cs typeface="#9Slide03 Arima Madurai" panose="00000500000000000000" pitchFamily="2" charset="0"/>
                        </a:rPr>
                        <a:t>Nhóm</a:t>
                      </a:r>
                      <a:r>
                        <a:rPr lang="en-US" sz="2100" b="0" kern="100" baseline="0" dirty="0" smtClean="0">
                          <a:solidFill>
                            <a:schemeClr val="tx1"/>
                          </a:solidFill>
                          <a:effectLst/>
                          <a:latin typeface="#9Slide03 Arima Madurai" panose="00000500000000000000" pitchFamily="2" charset="0"/>
                          <a:cs typeface="#9Slide03 Arima Madurai" panose="00000500000000000000" pitchFamily="2" charset="0"/>
                        </a:rPr>
                        <a:t> 4,5,6)</a:t>
                      </a:r>
                      <a:endParaRPr lang="en-US" sz="2100" b="0" kern="100" dirty="0" smtClean="0">
                        <a:solidFill>
                          <a:schemeClr val="tx1"/>
                        </a:solidFill>
                        <a:effectLst/>
                        <a:latin typeface="#9Slide03 Arima Madurai" panose="00000500000000000000" pitchFamily="2" charset="0"/>
                        <a:cs typeface="#9Slide03 Arima Madurai" panose="00000500000000000000" pitchFamily="2" charset="0"/>
                      </a:endParaRPr>
                    </a:p>
                    <a:p>
                      <a:pPr algn="just"/>
                      <a:r>
                        <a:rPr lang="en-US" sz="2100" b="0" kern="100" dirty="0" smtClean="0">
                          <a:solidFill>
                            <a:schemeClr val="tx1"/>
                          </a:solidFill>
                          <a:effectLst/>
                          <a:latin typeface="#9Slide03 Arima Madurai" panose="00000500000000000000" pitchFamily="2" charset="0"/>
                          <a:cs typeface="#9Slide03 Arima Madurai" panose="00000500000000000000" pitchFamily="2" charset="0"/>
                        </a:rPr>
                        <a:t>2</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Tranh</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minh</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họa</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cho</a:t>
                      </a:r>
                      <a:r>
                        <a:rPr lang="en-US" sz="2100" b="0" dirty="0">
                          <a:solidFill>
                            <a:schemeClr val="tx1"/>
                          </a:solidFill>
                          <a:effectLst/>
                          <a:latin typeface="#9Slide03 Arima Madurai" panose="00000500000000000000" pitchFamily="2" charset="0"/>
                          <a:cs typeface="#9Slide03 Arima Madurai" panose="00000500000000000000" pitchFamily="2" charset="0"/>
                        </a:rPr>
                        <a:t> chi </a:t>
                      </a:r>
                      <a:r>
                        <a:rPr lang="en-US" sz="2100" b="0" dirty="0" err="1">
                          <a:solidFill>
                            <a:schemeClr val="tx1"/>
                          </a:solidFill>
                          <a:effectLst/>
                          <a:latin typeface="#9Slide03 Arima Madurai" panose="00000500000000000000" pitchFamily="2" charset="0"/>
                          <a:cs typeface="#9Slide03 Arima Madurai" panose="00000500000000000000" pitchFamily="2" charset="0"/>
                        </a:rPr>
                        <a:t>tiết</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sự</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việc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gì</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trong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truyện</a:t>
                      </a:r>
                      <a:r>
                        <a:rPr lang="en-US" sz="2100" b="0" dirty="0">
                          <a:solidFill>
                            <a:schemeClr val="tx1"/>
                          </a:solidFill>
                          <a:effectLst/>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kern="100" dirty="0">
                          <a:solidFill>
                            <a:schemeClr val="tx1"/>
                          </a:solidFill>
                          <a:effectLst/>
                          <a:latin typeface="Times New Roman" panose="02020603050405020304" pitchFamily="18" charset="0"/>
                          <a:cs typeface="Times New Roman" panose="02020603050405020304" pitchFamily="18" charset="0"/>
                        </a:rPr>
                        <a:t>…………………………………………………………………………………………</a:t>
                      </a:r>
                      <a:endParaRPr lang="en-US" sz="2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4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100" b="0" dirty="0">
                          <a:solidFill>
                            <a:schemeClr val="tx1"/>
                          </a:solidFill>
                          <a:effectLst/>
                          <a:latin typeface="#9Slide03 Arima Madurai" panose="00000500000000000000" pitchFamily="2" charset="0"/>
                          <a:cs typeface="#9Slide03 Arima Madurai" panose="00000500000000000000" pitchFamily="2" charset="0"/>
                        </a:rPr>
                        <a:t>3. </a:t>
                      </a:r>
                      <a:r>
                        <a:rPr lang="nl-NL" sz="2100" b="0" dirty="0">
                          <a:solidFill>
                            <a:schemeClr val="tx1"/>
                          </a:solidFill>
                          <a:effectLst/>
                          <a:latin typeface="#9Slide03 Arima Madurai" panose="00000500000000000000" pitchFamily="2" charset="0"/>
                          <a:cs typeface="#9Slide03 Arima Madurai" panose="00000500000000000000" pitchFamily="2" charset="0"/>
                        </a:rPr>
                        <a:t>Tìm 3 từ mượn có trong phần 3?</a:t>
                      </a:r>
                      <a:endParaRPr lang="en-US" sz="2100" b="0" dirty="0">
                        <a:solidFill>
                          <a:schemeClr val="tx1"/>
                        </a:solidFill>
                        <a:effectLst/>
                        <a:latin typeface="#9Slide03 Arima Madurai" panose="00000500000000000000" pitchFamily="2" charset="0"/>
                        <a:cs typeface="#9Slide03 Arima Madurai"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kern="100" dirty="0">
                          <a:solidFill>
                            <a:schemeClr val="tx1"/>
                          </a:solidFill>
                          <a:effectLst/>
                          <a:latin typeface="Times New Roman" panose="02020603050405020304" pitchFamily="18" charset="0"/>
                          <a:cs typeface="Times New Roman" panose="02020603050405020304" pitchFamily="18" charset="0"/>
                        </a:rPr>
                        <a:t>………………………………………………………………………………………</a:t>
                      </a:r>
                      <a:r>
                        <a:rPr lang="en-US" sz="2100" b="0" dirty="0">
                          <a:solidFill>
                            <a:schemeClr val="tx1"/>
                          </a:solidFill>
                          <a:effectLst/>
                          <a:latin typeface="#9Slide03 Arima Madurai" panose="00000500000000000000" pitchFamily="2" charset="0"/>
                          <a:cs typeface="#9Slide03 Arima Madurai" panose="00000500000000000000" pitchFamily="2" charset="0"/>
                        </a:rPr>
                        <a:t> </a:t>
                      </a:r>
                      <a:endParaRPr lang="en-US" sz="21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p>
                      <a:endParaRPr lang="en-US" sz="400" b="0" dirty="0">
                        <a:solidFill>
                          <a:schemeClr val="tx1"/>
                        </a:solidFill>
                        <a:effectLst/>
                        <a:latin typeface="#9Slide03 Arima Madurai" panose="00000500000000000000" pitchFamily="2" charset="0"/>
                        <a:cs typeface="#9Slide03 Arima Madurai" panose="00000500000000000000" pitchFamily="2" charset="0"/>
                      </a:endParaRPr>
                    </a:p>
                    <a:p>
                      <a:r>
                        <a:rPr lang="en-US" sz="2100" b="0" dirty="0">
                          <a:solidFill>
                            <a:schemeClr val="tx1"/>
                          </a:solidFill>
                          <a:effectLst/>
                          <a:latin typeface="#9Slide03 Arima Madurai" panose="00000500000000000000" pitchFamily="2" charset="0"/>
                          <a:cs typeface="#9Slide03 Arima Madurai" panose="00000500000000000000" pitchFamily="2" charset="0"/>
                        </a:rPr>
                        <a:t>4. Chi </a:t>
                      </a:r>
                      <a:r>
                        <a:rPr lang="en-US" sz="2100" b="0" dirty="0" err="1">
                          <a:solidFill>
                            <a:schemeClr val="tx1"/>
                          </a:solidFill>
                          <a:effectLst/>
                          <a:latin typeface="#9Slide03 Arima Madurai" panose="00000500000000000000" pitchFamily="2" charset="0"/>
                          <a:cs typeface="#9Slide03 Arima Madurai" panose="00000500000000000000" pitchFamily="2" charset="0"/>
                        </a:rPr>
                        <a:t>tiết</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tôi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gí</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mũi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xuống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đất</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ngửi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mùi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dầu</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máy</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nói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lên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điều</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gì</a:t>
                      </a:r>
                      <a:r>
                        <a:rPr lang="en-US" sz="2100" b="0" dirty="0">
                          <a:solidFill>
                            <a:schemeClr val="tx1"/>
                          </a:solidFill>
                          <a:effectLst/>
                          <a:latin typeface="#9Slide03 Arima Madurai" panose="00000500000000000000" pitchFamily="2" charset="0"/>
                          <a:cs typeface="#9Slide03 Arima Madurai" panose="000005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kern="100" dirty="0">
                          <a:solidFill>
                            <a:schemeClr val="tx1"/>
                          </a:solidFill>
                          <a:effectLst/>
                          <a:latin typeface="Times New Roman" panose="02020603050405020304" pitchFamily="18" charset="0"/>
                          <a:cs typeface="Times New Roman" panose="02020603050405020304" pitchFamily="18" charset="0"/>
                        </a:rPr>
                        <a:t>…………………………………………………………………………………………</a:t>
                      </a:r>
                      <a:endParaRPr lang="en-US" sz="2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4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100" b="0" dirty="0">
                          <a:solidFill>
                            <a:schemeClr val="tx1"/>
                          </a:solidFill>
                          <a:effectLst/>
                          <a:latin typeface="#9Slide03 Arima Madurai" panose="00000500000000000000" pitchFamily="2" charset="0"/>
                          <a:cs typeface="#9Slide03 Arima Madurai" panose="00000500000000000000" pitchFamily="2" charset="0"/>
                        </a:rPr>
                        <a:t>5</a:t>
                      </a:r>
                      <a:r>
                        <a:rPr lang="en-US" sz="2100" b="0" kern="100" dirty="0">
                          <a:solidFill>
                            <a:schemeClr val="tx1"/>
                          </a:solidFill>
                          <a:effectLst/>
                          <a:latin typeface="#9Slide03 Arima Madurai" panose="00000500000000000000" pitchFamily="2" charset="0"/>
                          <a:cs typeface="#9Slide03 Arima Madurai" panose="00000500000000000000" pitchFamily="2" charset="0"/>
                        </a:rPr>
                        <a:t>. Theo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em</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những</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điều</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trên</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đã</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bộc</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lộ</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thiên</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hướng</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gì</a:t>
                      </a:r>
                      <a:r>
                        <a:rPr lang="en-US" sz="2100" b="0" kern="100" dirty="0">
                          <a:solidFill>
                            <a:schemeClr val="tx1"/>
                          </a:solidFill>
                          <a:effectLst/>
                          <a:latin typeface="#9Slide03 Arima Madurai" panose="00000500000000000000" pitchFamily="2" charset="0"/>
                          <a:cs typeface="#9Slide03 Arima Madurai" panose="00000500000000000000" pitchFamily="2" charset="0"/>
                        </a:rPr>
                        <a:t> ở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100" b="0" kern="100" dirty="0">
                          <a:solidFill>
                            <a:schemeClr val="tx1"/>
                          </a:solidFill>
                          <a:effectLst/>
                          <a:latin typeface="#9Slide03 Arima Madurai" panose="00000500000000000000" pitchFamily="2" charset="0"/>
                          <a:cs typeface="#9Slide03 Arima Madurai" panose="00000500000000000000" pitchFamily="2" charset="0"/>
                        </a:rPr>
                        <a:t>?</a:t>
                      </a:r>
                      <a:endParaRPr lang="en-US" sz="2100" b="0" dirty="0">
                        <a:solidFill>
                          <a:schemeClr val="tx1"/>
                        </a:solidFill>
                        <a:effectLst/>
                        <a:latin typeface="#9Slide03 Arima Madurai" panose="00000500000000000000" pitchFamily="2" charset="0"/>
                        <a:cs typeface="#9Slide03 Arima Madurai"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b="0" kern="100" dirty="0">
                          <a:solidFill>
                            <a:schemeClr val="tx1"/>
                          </a:solidFill>
                          <a:effectLst/>
                          <a:latin typeface="Times New Roman" panose="02020603050405020304" pitchFamily="18" charset="0"/>
                          <a:cs typeface="Times New Roman" panose="02020603050405020304" pitchFamily="18" charset="0"/>
                        </a:rPr>
                        <a:t>………………………………………………………………………………………</a:t>
                      </a:r>
                      <a:r>
                        <a:rPr lang="en-US" sz="2100" b="0" dirty="0">
                          <a:solidFill>
                            <a:schemeClr val="tx1"/>
                          </a:solidFill>
                          <a:effectLst/>
                          <a:latin typeface="#9Slide03 Arima Madurai" panose="00000500000000000000" pitchFamily="2" charset="0"/>
                          <a:cs typeface="#9Slide03 Arima Madurai" panose="00000500000000000000" pitchFamily="2" charset="0"/>
                        </a:rPr>
                        <a:t> </a:t>
                      </a:r>
                      <a:endParaRPr lang="en-US" sz="21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p>
                      <a:pPr algn="just"/>
                      <a:endParaRPr lang="en-US" sz="400" b="0" dirty="0">
                        <a:solidFill>
                          <a:schemeClr val="tx1"/>
                        </a:solidFill>
                        <a:effectLst/>
                        <a:latin typeface="#9Slide03 Arima Madurai" panose="00000500000000000000" pitchFamily="2" charset="0"/>
                        <a:cs typeface="#9Slide03 Arima Madurai" panose="00000500000000000000" pitchFamily="2" charset="0"/>
                      </a:endParaRPr>
                    </a:p>
                    <a:p>
                      <a:pPr algn="just"/>
                      <a:r>
                        <a:rPr lang="en-US" sz="2100" b="0" dirty="0">
                          <a:solidFill>
                            <a:schemeClr val="tx1"/>
                          </a:solidFill>
                          <a:effectLst/>
                          <a:latin typeface="#9Slide03 Arima Madurai" panose="00000500000000000000" pitchFamily="2" charset="0"/>
                          <a:cs typeface="#9Slide03 Arima Madurai" panose="00000500000000000000" pitchFamily="2" charset="0"/>
                        </a:rPr>
                        <a:t>6. </a:t>
                      </a:r>
                      <a:r>
                        <a:rPr lang="nl-NL" sz="2100" b="0" dirty="0">
                          <a:solidFill>
                            <a:schemeClr val="tx1"/>
                          </a:solidFill>
                          <a:effectLst/>
                          <a:latin typeface="#9Slide03 Arima Madurai" panose="00000500000000000000" pitchFamily="2" charset="0"/>
                          <a:cs typeface="#9Slide03 Arima Madurai" panose="00000500000000000000" pitchFamily="2" charset="0"/>
                        </a:rPr>
                        <a:t>Những chi tiết đó thể hiện đặc điểm gì của hồi kí?</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b="0" kern="100" dirty="0">
                          <a:solidFill>
                            <a:schemeClr val="tx1"/>
                          </a:solidFill>
                          <a:effectLst/>
                          <a:latin typeface="Times New Roman" panose="02020603050405020304" pitchFamily="18" charset="0"/>
                          <a:cs typeface="Times New Roman" panose="02020603050405020304" pitchFamily="18" charset="0"/>
                        </a:rPr>
                        <a:t>…………………………………………………………………………………………</a:t>
                      </a:r>
                      <a:endParaRPr lang="en-US" sz="2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1787" marR="31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01793305"/>
                  </a:ext>
                </a:extLst>
              </a:tr>
            </a:tbl>
          </a:graphicData>
        </a:graphic>
      </p:graphicFrame>
      <p:sp>
        <p:nvSpPr>
          <p:cNvPr id="6" name="Rectangle 1">
            <a:extLst>
              <a:ext uri="{FF2B5EF4-FFF2-40B4-BE49-F238E27FC236}">
                <a16:creationId xmlns="" xmlns:a16="http://schemas.microsoft.com/office/drawing/2014/main" id="{F0A57A54-889D-47F7-A10D-20319F91CD38}"/>
              </a:ext>
            </a:extLst>
          </p:cNvPr>
          <p:cNvSpPr>
            <a:spLocks noChangeArrowheads="1"/>
          </p:cNvSpPr>
          <p:nvPr/>
        </p:nvSpPr>
        <p:spPr bwMode="auto">
          <a:xfrm>
            <a:off x="3121819" y="1281641"/>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1666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2823897722"/>
              </p:ext>
            </p:extLst>
          </p:nvPr>
        </p:nvGraphicFramePr>
        <p:xfrm>
          <a:off x="0" y="0"/>
          <a:ext cx="9144000" cy="5143500"/>
        </p:xfrm>
        <a:graphic>
          <a:graphicData uri="http://schemas.openxmlformats.org/drawingml/2006/table">
            <a:tbl>
              <a:tblPr firstRow="1" firstCol="1" bandRow="1">
                <a:tableStyleId>{5C22544A-7EE6-4342-B048-85BDC9FD1C3A}</a:tableStyleId>
              </a:tblPr>
              <a:tblGrid>
                <a:gridCol w="9144000">
                  <a:extLst>
                    <a:ext uri="{9D8B030D-6E8A-4147-A177-3AD203B41FA5}">
                      <a16:colId xmlns="" xmlns:a16="http://schemas.microsoft.com/office/drawing/2014/main" val="1629733321"/>
                    </a:ext>
                  </a:extLst>
                </a:gridCol>
              </a:tblGrid>
              <a:tr h="533331">
                <a:tc>
                  <a:txBody>
                    <a:bodyPr/>
                    <a:lstStyle/>
                    <a:p>
                      <a:pPr algn="ctr"/>
                      <a:r>
                        <a:rPr lang="en-US" sz="210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Phiếu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học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tập</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số</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smtClean="0">
                          <a:solidFill>
                            <a:srgbClr val="FF0000"/>
                          </a:solidFill>
                          <a:effectLst/>
                          <a:latin typeface="#9Slide03 Arima Madurai" panose="00000500000000000000" pitchFamily="2" charset="0"/>
                          <a:cs typeface="#9Slide03 Arima Madurai" panose="00000500000000000000" pitchFamily="2" charset="0"/>
                        </a:rPr>
                        <a:t>2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Nhóm</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 1,2,3)</a:t>
                      </a:r>
                      <a:endParaRPr lang="en-US" sz="21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1787" marR="3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4175106126"/>
                  </a:ext>
                </a:extLst>
              </a:tr>
              <a:tr h="4610169">
                <a:tc>
                  <a:txBody>
                    <a:bodyPr/>
                    <a:lstStyle/>
                    <a:p>
                      <a:pPr algn="just"/>
                      <a:r>
                        <a:rPr lang="en-US" sz="2100" dirty="0">
                          <a:solidFill>
                            <a:srgbClr val="0070C0"/>
                          </a:solidFill>
                          <a:effectLst/>
                          <a:latin typeface="#9Slide03 Arima Madurai" panose="00000500000000000000" pitchFamily="2" charset="0"/>
                          <a:cs typeface="#9Slide03 Arima Madurai" panose="00000500000000000000" pitchFamily="2" charset="0"/>
                        </a:rPr>
                        <a:t>1. </a:t>
                      </a:r>
                      <a:r>
                        <a:rPr lang="en-US" sz="2100" dirty="0" err="1">
                          <a:solidFill>
                            <a:srgbClr val="0070C0"/>
                          </a:solidFill>
                          <a:effectLst/>
                          <a:latin typeface="#9Slide03 Arima Madurai" panose="00000500000000000000" pitchFamily="2" charset="0"/>
                          <a:cs typeface="#9Slide03 Arima Madurai" panose="00000500000000000000" pitchFamily="2" charset="0"/>
                        </a:rPr>
                        <a:t>Câu</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bé</a:t>
                      </a:r>
                      <a:r>
                        <a:rPr lang="en-US" sz="2100" dirty="0">
                          <a:solidFill>
                            <a:srgbClr val="0070C0"/>
                          </a:solidFill>
                          <a:effectLst/>
                          <a:latin typeface="#9Slide03 Arima Madurai" panose="00000500000000000000" pitchFamily="2" charset="0"/>
                          <a:cs typeface="#9Slide03 Arima Madurai" panose="00000500000000000000" pitchFamily="2" charset="0"/>
                        </a:rPr>
                        <a:t> Hon-da </a:t>
                      </a:r>
                      <a:r>
                        <a:rPr lang="en-US" sz="2100" dirty="0" err="1">
                          <a:solidFill>
                            <a:srgbClr val="0070C0"/>
                          </a:solidFill>
                          <a:effectLst/>
                          <a:latin typeface="#9Slide03 Arima Madurai" panose="00000500000000000000" pitchFamily="2" charset="0"/>
                          <a:cs typeface="#9Slide03 Arima Madurai" panose="00000500000000000000" pitchFamily="2" charset="0"/>
                        </a:rPr>
                        <a:t>học</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kém</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môn</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nào</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Những</a:t>
                      </a:r>
                      <a:r>
                        <a:rPr lang="en-US" sz="2100" kern="100" dirty="0">
                          <a:solidFill>
                            <a:srgbClr val="0070C0"/>
                          </a:solidFill>
                          <a:effectLst/>
                          <a:latin typeface="#9Slide03 Arima Madurai" panose="00000500000000000000" pitchFamily="2" charset="0"/>
                          <a:cs typeface="#9Slide03 Arima Madurai" panose="00000500000000000000" pitchFamily="2" charset="0"/>
                        </a:rPr>
                        <a:t> chi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tiết</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nào</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nói</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lên</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niềm</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yêu</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thích</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của</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cậu</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bé</a:t>
                      </a:r>
                      <a:r>
                        <a:rPr lang="en-US" sz="2100" kern="100" dirty="0">
                          <a:solidFill>
                            <a:srgbClr val="0070C0"/>
                          </a:solidFill>
                          <a:effectLst/>
                          <a:latin typeface="#9Slide03 Arima Madurai" panose="00000500000000000000" pitchFamily="2" charset="0"/>
                          <a:cs typeface="#9Slide03 Arima Madurai" panose="00000500000000000000" pitchFamily="2" charset="0"/>
                        </a:rPr>
                        <a:t> Hon-</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đa</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với</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máy</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móc</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kĩ</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thuật</a:t>
                      </a:r>
                      <a:r>
                        <a:rPr lang="en-US" sz="2100" kern="100" dirty="0">
                          <a:solidFill>
                            <a:srgbClr val="0070C0"/>
                          </a:solidFill>
                          <a:effectLst/>
                          <a:latin typeface="#9Slide03 Arima Madurai" panose="00000500000000000000" pitchFamily="2" charset="0"/>
                          <a:cs typeface="#9Slide03 Arima Madurai" panose="00000500000000000000" pitchFamily="2" charset="0"/>
                        </a:rPr>
                        <a:t>?</a:t>
                      </a:r>
                      <a:endParaRPr lang="en-US" sz="2100" dirty="0">
                        <a:solidFill>
                          <a:srgbClr val="0070C0"/>
                        </a:solidFill>
                        <a:effectLst/>
                        <a:latin typeface="#9Slide03 Arima Madurai" panose="00000500000000000000" pitchFamily="2" charset="0"/>
                        <a:cs typeface="#9Slide03 Arima Madurai" panose="00000500000000000000" pitchFamily="2" charset="0"/>
                      </a:endParaRPr>
                    </a:p>
                    <a:p>
                      <a:pPr algn="just">
                        <a:tabLst>
                          <a:tab pos="412115" algn="l"/>
                        </a:tabLst>
                      </a:pP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Cậu</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bé</a:t>
                      </a:r>
                      <a:r>
                        <a:rPr lang="en-US" sz="2100" b="0" kern="100" dirty="0">
                          <a:solidFill>
                            <a:schemeClr val="tx1"/>
                          </a:solidFill>
                          <a:effectLst/>
                          <a:latin typeface="#9Slide03 Arima Madurai" panose="00000500000000000000" pitchFamily="2" charset="0"/>
                          <a:cs typeface="#9Slide03 Arima Madurai" panose="00000500000000000000" pitchFamily="2" charset="0"/>
                        </a:rPr>
                        <a:t> Hon-</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đa</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học</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kém</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môn</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thực</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vật</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và</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sinh</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kern="100" dirty="0" err="1">
                          <a:solidFill>
                            <a:schemeClr val="tx1"/>
                          </a:solidFill>
                          <a:effectLst/>
                          <a:latin typeface="#9Slide03 Arima Madurai" panose="00000500000000000000" pitchFamily="2" charset="0"/>
                          <a:cs typeface="#9Slide03 Arima Madurai" panose="00000500000000000000" pitchFamily="2" charset="0"/>
                        </a:rPr>
                        <a:t>vật</a:t>
                      </a:r>
                      <a:r>
                        <a:rPr lang="en-US" sz="2100" b="0" kern="10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thích</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thú</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khi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bắt</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đầu</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thấy</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xuất</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hiện</a:t>
                      </a:r>
                      <a:r>
                        <a:rPr lang="en-US" sz="2100" b="0" dirty="0">
                          <a:solidFill>
                            <a:schemeClr val="tx1"/>
                          </a:solidFill>
                          <a:effectLst/>
                          <a:latin typeface="#9Slide03 Arima Madurai" panose="00000500000000000000" pitchFamily="2" charset="0"/>
                          <a:cs typeface="#9Slide03 Arima Madurai" panose="00000500000000000000" pitchFamily="2" charset="0"/>
                        </a:rPr>
                        <a:t> pin, </a:t>
                      </a:r>
                      <a:r>
                        <a:rPr lang="en-US" sz="2100" b="0" dirty="0" err="1">
                          <a:solidFill>
                            <a:schemeClr val="tx1"/>
                          </a:solidFill>
                          <a:effectLst/>
                          <a:latin typeface="#9Slide03 Arima Madurai" panose="00000500000000000000" pitchFamily="2" charset="0"/>
                          <a:cs typeface="#9Slide03 Arima Madurai" panose="00000500000000000000" pitchFamily="2" charset="0"/>
                        </a:rPr>
                        <a:t>cân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ống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nghiệm</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máy</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móc</a:t>
                      </a:r>
                      <a:r>
                        <a:rPr lang="en-US" sz="2100" b="0" dirty="0">
                          <a:solidFill>
                            <a:schemeClr val="tx1"/>
                          </a:solidFill>
                          <a:effectLst/>
                          <a:latin typeface="#9Slide03 Arima Madurai" panose="00000500000000000000" pitchFamily="2" charset="0"/>
                          <a:cs typeface="#9Slide03 Arima Madurai" panose="00000500000000000000" pitchFamily="2" charset="0"/>
                        </a:rPr>
                        <a:t>. </a:t>
                      </a:r>
                    </a:p>
                    <a:p>
                      <a:pPr algn="just"/>
                      <a:r>
                        <a:rPr lang="vi-VN" sz="2100" b="0" dirty="0">
                          <a:solidFill>
                            <a:schemeClr val="tx1"/>
                          </a:solidFill>
                          <a:effectLst/>
                          <a:latin typeface="#9Slide03 Arima Madurai" panose="00000500000000000000" pitchFamily="2" charset="0"/>
                          <a:cs typeface="#9Slide03 Arima Madurai" panose="00000500000000000000" pitchFamily="2" charset="0"/>
                        </a:rPr>
                        <a:t>+ Khi xem ti vi bằng tai và mắt thì cảm nhận mọi việc nhạy bén hơn. Còn nhỏ khi làng có điện, cảm phúc những chú thợ điện với túi đồ nghề trèo lên cột điện nối dây cáp.</a:t>
                      </a:r>
                      <a:endParaRPr lang="en-US" sz="2100" b="0" dirty="0">
                        <a:solidFill>
                          <a:schemeClr val="tx1"/>
                        </a:solidFill>
                        <a:effectLst/>
                        <a:latin typeface="#9Slide03 Arima Madurai" panose="00000500000000000000" pitchFamily="2" charset="0"/>
                        <a:cs typeface="#9Slide03 Arima Madurai" panose="00000500000000000000" pitchFamily="2" charset="0"/>
                      </a:endParaRPr>
                    </a:p>
                    <a:p>
                      <a:pPr algn="just"/>
                      <a:r>
                        <a:rPr lang="vi-VN" sz="2100" b="0" dirty="0">
                          <a:solidFill>
                            <a:schemeClr val="tx1"/>
                          </a:solidFill>
                          <a:effectLst/>
                          <a:latin typeface="#9Slide03 Arima Madurai" panose="00000500000000000000" pitchFamily="2" charset="0"/>
                          <a:cs typeface="#9Slide03 Arima Madurai" panose="00000500000000000000" pitchFamily="2" charset="0"/>
                        </a:rPr>
                        <a:t>+ Năm lớp 2 hoặc lớp 3, khi thấy </a:t>
                      </a:r>
                      <a:r>
                        <a:rPr lang="en-US" sz="2100" b="0" dirty="0" smtClean="0">
                          <a:solidFill>
                            <a:schemeClr val="tx1"/>
                          </a:solidFill>
                          <a:effectLst/>
                          <a:latin typeface="#9Slide03 Arima Madurai" panose="00000500000000000000" pitchFamily="2" charset="0"/>
                          <a:cs typeface="#9Slide03 Arima Madurai" panose="00000500000000000000" pitchFamily="2" charset="0"/>
                        </a:rPr>
                        <a:t>ô</a:t>
                      </a:r>
                      <a:r>
                        <a:rPr lang="vi-VN" sz="2100" b="0" dirty="0" smtClean="0">
                          <a:solidFill>
                            <a:schemeClr val="tx1"/>
                          </a:solidFill>
                          <a:effectLst/>
                          <a:latin typeface="#9Slide03 Arima Madurai" panose="00000500000000000000" pitchFamily="2" charset="0"/>
                          <a:cs typeface="#9Slide03 Arima Madurai" panose="00000500000000000000" pitchFamily="2" charset="0"/>
                        </a:rPr>
                        <a:t>t</a:t>
                      </a:r>
                      <a:r>
                        <a:rPr lang="en-US" sz="2100" b="0" dirty="0" smtClean="0">
                          <a:solidFill>
                            <a:schemeClr val="tx1"/>
                          </a:solidFill>
                          <a:effectLst/>
                          <a:latin typeface="#9Slide03 Arima Madurai" panose="00000500000000000000" pitchFamily="2" charset="0"/>
                          <a:cs typeface="#9Slide03 Arima Madurai" panose="00000500000000000000" pitchFamily="2" charset="0"/>
                        </a:rPr>
                        <a:t>ô</a:t>
                      </a:r>
                      <a:r>
                        <a:rPr lang="vi-VN" sz="2100" b="0" dirty="0" smtClean="0">
                          <a:solidFill>
                            <a:schemeClr val="tx1"/>
                          </a:solidFill>
                          <a:effectLst/>
                          <a:latin typeface="#9Slide03 Arima Madurai" panose="00000500000000000000" pitchFamily="2" charset="0"/>
                          <a:cs typeface="#9Slide03 Arima Madurai" panose="00000500000000000000" pitchFamily="2" charset="0"/>
                        </a:rPr>
                        <a:t> </a:t>
                      </a:r>
                      <a:r>
                        <a:rPr lang="vi-VN" sz="2100" b="0" dirty="0">
                          <a:solidFill>
                            <a:schemeClr val="tx1"/>
                          </a:solidFill>
                          <a:effectLst/>
                          <a:latin typeface="#9Slide03 Arima Madurai" panose="00000500000000000000" pitchFamily="2" charset="0"/>
                          <a:cs typeface="#9Slide03 Arima Madurai" panose="00000500000000000000" pitchFamily="2" charset="0"/>
                        </a:rPr>
                        <a:t>liền bám theo, </a:t>
                      </a:r>
                      <a:r>
                        <a:rPr lang="vi-VN" sz="2100" b="0" dirty="0" smtClean="0">
                          <a:solidFill>
                            <a:schemeClr val="tx1"/>
                          </a:solidFill>
                          <a:effectLst/>
                          <a:latin typeface="#9Slide03 Arima Madurai" panose="00000500000000000000" pitchFamily="2" charset="0"/>
                          <a:cs typeface="#9Slide03 Arima Madurai" panose="00000500000000000000" pitchFamily="2" charset="0"/>
                        </a:rPr>
                        <a:t>ph</a:t>
                      </a:r>
                      <a:r>
                        <a:rPr lang="en-US" sz="2100" b="0" dirty="0" err="1" smtClean="0">
                          <a:solidFill>
                            <a:schemeClr val="tx1"/>
                          </a:solidFill>
                          <a:effectLst/>
                          <a:latin typeface="#9Slide03 Arima Madurai" panose="00000500000000000000" pitchFamily="2" charset="0"/>
                          <a:cs typeface="#9Slide03 Arima Madurai" panose="00000500000000000000" pitchFamily="2" charset="0"/>
                        </a:rPr>
                        <a:t>ấn</a:t>
                      </a:r>
                      <a:r>
                        <a:rPr lang="vi-VN" sz="2100" b="0" dirty="0" smtClean="0">
                          <a:solidFill>
                            <a:schemeClr val="tx1"/>
                          </a:solidFill>
                          <a:effectLst/>
                          <a:latin typeface="#9Slide03 Arima Madurai" panose="00000500000000000000" pitchFamily="2" charset="0"/>
                          <a:cs typeface="#9Slide03 Arima Madurai" panose="00000500000000000000" pitchFamily="2" charset="0"/>
                        </a:rPr>
                        <a:t> </a:t>
                      </a:r>
                      <a:r>
                        <a:rPr lang="vi-VN" sz="2100" b="0" dirty="0">
                          <a:solidFill>
                            <a:schemeClr val="tx1"/>
                          </a:solidFill>
                          <a:effectLst/>
                          <a:latin typeface="#9Slide03 Arima Madurai" panose="00000500000000000000" pitchFamily="2" charset="0"/>
                          <a:cs typeface="#9Slide03 Arima Madurai" panose="00000500000000000000" pitchFamily="2" charset="0"/>
                        </a:rPr>
                        <a:t>khích. Dí mũi xuống mặt đất, ngửi khịt khịt như chó ngửi, lấy tay quệt dầu rồi đưa lên mũi hít vào đầy lồng ngực. Nảy ra ước mơ sau này làm một chiếc xe. Sau đó, cứ đi học lại cõng em đi xem oto.</a:t>
                      </a:r>
                      <a:endParaRPr lang="en-US" sz="2100" b="0" dirty="0">
                        <a:solidFill>
                          <a:schemeClr val="tx1"/>
                        </a:solidFill>
                        <a:effectLst/>
                        <a:latin typeface="#9Slide03 Arima Madurai" panose="00000500000000000000" pitchFamily="2" charset="0"/>
                        <a:cs typeface="#9Slide03 Arima Madurai" panose="00000500000000000000" pitchFamily="2" charset="0"/>
                      </a:endParaRPr>
                    </a:p>
                    <a:p>
                      <a:pPr algn="just"/>
                      <a:r>
                        <a:rPr lang="vi-VN" sz="2100" b="0" dirty="0">
                          <a:solidFill>
                            <a:schemeClr val="tx1"/>
                          </a:solidFill>
                          <a:effectLst/>
                          <a:latin typeface="#9Slide03 Arima Madurai" panose="00000500000000000000" pitchFamily="2" charset="0"/>
                          <a:cs typeface="#9Slide03 Arima Madurai" panose="00000500000000000000" pitchFamily="2" charset="0"/>
                        </a:rPr>
                        <a:t>+ Khi học lớp 2, đi 20km xem biểu diễn máy bay ở Liên đội Bộ binh Ha-ma-mát-su.</a:t>
                      </a:r>
                      <a:endParaRPr lang="en-US" sz="2100" b="0" dirty="0">
                        <a:solidFill>
                          <a:schemeClr val="tx1"/>
                        </a:solidFill>
                        <a:effectLst/>
                        <a:latin typeface="#9Slide03 Arima Madurai" panose="00000500000000000000" pitchFamily="2" charset="0"/>
                        <a:cs typeface="#9Slide03 Arima Madurai" panose="00000500000000000000" pitchFamily="2" charset="0"/>
                      </a:endParaRPr>
                    </a:p>
                  </a:txBody>
                  <a:tcPr marL="31787" marR="31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5340317"/>
                  </a:ext>
                </a:extLst>
              </a:tr>
            </a:tbl>
          </a:graphicData>
        </a:graphic>
      </p:graphicFrame>
    </p:spTree>
    <p:extLst>
      <p:ext uri="{BB962C8B-B14F-4D97-AF65-F5344CB8AC3E}">
        <p14:creationId xmlns:p14="http://schemas.microsoft.com/office/powerpoint/2010/main" val="3736196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2BFD988D-276A-49AA-9DF1-76FB9667B2E9}"/>
              </a:ext>
            </a:extLst>
          </p:cNvPr>
          <p:cNvGraphicFramePr>
            <a:graphicFrameLocks noGrp="1"/>
          </p:cNvGraphicFramePr>
          <p:nvPr>
            <p:extLst>
              <p:ext uri="{D42A27DB-BD31-4B8C-83A1-F6EECF244321}">
                <p14:modId xmlns:p14="http://schemas.microsoft.com/office/powerpoint/2010/main" val="1280024938"/>
              </p:ext>
            </p:extLst>
          </p:nvPr>
        </p:nvGraphicFramePr>
        <p:xfrm>
          <a:off x="0" y="-69272"/>
          <a:ext cx="9144000" cy="5497830"/>
        </p:xfrm>
        <a:graphic>
          <a:graphicData uri="http://schemas.openxmlformats.org/drawingml/2006/table">
            <a:tbl>
              <a:tblPr firstRow="1" firstCol="1" bandRow="1">
                <a:tableStyleId>{5C22544A-7EE6-4342-B048-85BDC9FD1C3A}</a:tableStyleId>
              </a:tblPr>
              <a:tblGrid>
                <a:gridCol w="9144000">
                  <a:extLst>
                    <a:ext uri="{9D8B030D-6E8A-4147-A177-3AD203B41FA5}">
                      <a16:colId xmlns="" xmlns:a16="http://schemas.microsoft.com/office/drawing/2014/main" val="1629733321"/>
                    </a:ext>
                  </a:extLst>
                </a:gridCol>
              </a:tblGrid>
              <a:tr h="311727">
                <a:tc>
                  <a:txBody>
                    <a:bodyPr/>
                    <a:lstStyle/>
                    <a:p>
                      <a:pPr algn="ctr"/>
                      <a:endParaRPr lang="en-US" sz="500" dirty="0">
                        <a:solidFill>
                          <a:srgbClr val="FF0000"/>
                        </a:solidFill>
                        <a:effectLst/>
                        <a:latin typeface="#9Slide03 Arima Madurai" panose="00000500000000000000" pitchFamily="2" charset="0"/>
                        <a:cs typeface="#9Slide03 Arima Madurai" panose="00000500000000000000" pitchFamily="2" charset="0"/>
                      </a:endParaRPr>
                    </a:p>
                    <a:p>
                      <a:pPr algn="ctr"/>
                      <a:r>
                        <a:rPr lang="en-US" sz="2100" dirty="0" err="1" smtClean="0">
                          <a:solidFill>
                            <a:srgbClr val="FF0000"/>
                          </a:solidFill>
                          <a:effectLst/>
                          <a:latin typeface="#9Slide03 Arima Madurai" panose="00000500000000000000" pitchFamily="2" charset="0"/>
                          <a:cs typeface="#9Slide03 Arima Madurai" panose="00000500000000000000" pitchFamily="2" charset="0"/>
                        </a:rPr>
                        <a:t>Phiếu</a:t>
                      </a:r>
                      <a:r>
                        <a:rPr lang="en-US" sz="210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học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tập</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số</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smtClean="0">
                          <a:solidFill>
                            <a:srgbClr val="FF0000"/>
                          </a:solidFill>
                          <a:effectLst/>
                          <a:latin typeface="#9Slide03 Arima Madurai" panose="00000500000000000000" pitchFamily="2" charset="0"/>
                          <a:cs typeface="#9Slide03 Arima Madurai" panose="00000500000000000000" pitchFamily="2" charset="0"/>
                        </a:rPr>
                        <a:t>2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Nhóm</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 4,5,6)</a:t>
                      </a:r>
                      <a:endParaRPr lang="en-US" sz="21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1787" marR="3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4175106126"/>
                  </a:ext>
                </a:extLst>
              </a:tr>
              <a:tr h="1017270">
                <a:tc>
                  <a:txBody>
                    <a:bodyPr/>
                    <a:lstStyle/>
                    <a:p>
                      <a:pPr algn="just"/>
                      <a:endParaRPr lang="en-US" sz="400" kern="1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100" kern="100" dirty="0">
                          <a:solidFill>
                            <a:srgbClr val="0070C0"/>
                          </a:solidFill>
                          <a:effectLst/>
                          <a:latin typeface="#9Slide03 Arima Madurai" panose="00000500000000000000" pitchFamily="2" charset="0"/>
                          <a:cs typeface="#9Slide03 Arima Madurai" panose="00000500000000000000" pitchFamily="2" charset="0"/>
                        </a:rPr>
                        <a:t>2. </a:t>
                      </a:r>
                      <a:r>
                        <a:rPr lang="en-US" sz="2100" dirty="0" err="1">
                          <a:solidFill>
                            <a:srgbClr val="0070C0"/>
                          </a:solidFill>
                          <a:effectLst/>
                          <a:latin typeface="#9Slide03 Arima Madurai" panose="00000500000000000000" pitchFamily="2" charset="0"/>
                          <a:cs typeface="#9Slide03 Arima Madurai" panose="00000500000000000000" pitchFamily="2" charset="0"/>
                        </a:rPr>
                        <a:t>Tranh</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minh</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họa</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cho</a:t>
                      </a:r>
                      <a:r>
                        <a:rPr lang="en-US" sz="2100" dirty="0">
                          <a:solidFill>
                            <a:srgbClr val="0070C0"/>
                          </a:solidFill>
                          <a:effectLst/>
                          <a:latin typeface="#9Slide03 Arima Madurai" panose="00000500000000000000" pitchFamily="2" charset="0"/>
                          <a:cs typeface="#9Slide03 Arima Madurai" panose="00000500000000000000" pitchFamily="2" charset="0"/>
                        </a:rPr>
                        <a:t> chi </a:t>
                      </a:r>
                      <a:r>
                        <a:rPr lang="en-US" sz="2100" dirty="0" err="1">
                          <a:solidFill>
                            <a:srgbClr val="0070C0"/>
                          </a:solidFill>
                          <a:effectLst/>
                          <a:latin typeface="#9Slide03 Arima Madurai" panose="00000500000000000000" pitchFamily="2" charset="0"/>
                          <a:cs typeface="#9Slide03 Arima Madurai" panose="00000500000000000000" pitchFamily="2" charset="0"/>
                        </a:rPr>
                        <a:t>tiết</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sự</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việc</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gì</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trong</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truyện</a:t>
                      </a:r>
                      <a:r>
                        <a:rPr lang="en-US" sz="2100" dirty="0">
                          <a:solidFill>
                            <a:srgbClr val="0070C0"/>
                          </a:solidFill>
                          <a:effectLst/>
                          <a:latin typeface="#9Slide03 Arima Madurai" panose="00000500000000000000" pitchFamily="2" charset="0"/>
                          <a:cs typeface="#9Slide03 Arima Madurai" panose="00000500000000000000" pitchFamily="2" charset="0"/>
                        </a:rPr>
                        <a:t>?</a:t>
                      </a:r>
                    </a:p>
                    <a:p>
                      <a:r>
                        <a:rPr lang="en-US" sz="2100" b="0" dirty="0">
                          <a:solidFill>
                            <a:schemeClr val="tx1"/>
                          </a:solidFill>
                          <a:effectLst/>
                          <a:latin typeface="#9Slide03 Arima Madurai" panose="00000500000000000000" pitchFamily="2" charset="0"/>
                          <a:cs typeface="#9Slide03 Arima Madurai" panose="00000500000000000000" pitchFamily="2" charset="0"/>
                        </a:rPr>
                        <a:t>- Minh </a:t>
                      </a:r>
                      <a:r>
                        <a:rPr lang="en-US" sz="2100" b="0" dirty="0" err="1">
                          <a:solidFill>
                            <a:schemeClr val="tx1"/>
                          </a:solidFill>
                          <a:effectLst/>
                          <a:latin typeface="#9Slide03 Arima Madurai" panose="00000500000000000000" pitchFamily="2" charset="0"/>
                          <a:cs typeface="#9Slide03 Arima Madurai" panose="00000500000000000000" pitchFamily="2" charset="0"/>
                        </a:rPr>
                        <a:t>họa</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cho</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sở</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thích</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sự</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tò</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mò</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thích</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thú</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của</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cậu</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bé</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với</a:t>
                      </a:r>
                      <a:r>
                        <a:rPr lang="en-US" sz="2100" b="0" dirty="0">
                          <a:solidFill>
                            <a:schemeClr val="tx1"/>
                          </a:solidFill>
                          <a:effectLst/>
                          <a:latin typeface="#9Slide03 Arima Madurai" panose="00000500000000000000" pitchFamily="2" charset="0"/>
                          <a:cs typeface="#9Slide03 Arima Madurai" panose="00000500000000000000" pitchFamily="2" charset="0"/>
                        </a:rPr>
                        <a:t> pin, </a:t>
                      </a:r>
                      <a:r>
                        <a:rPr lang="en-US" sz="2100" b="0" dirty="0" err="1">
                          <a:solidFill>
                            <a:schemeClr val="tx1"/>
                          </a:solidFill>
                          <a:effectLst/>
                          <a:latin typeface="#9Slide03 Arima Madurai" panose="00000500000000000000" pitchFamily="2" charset="0"/>
                          <a:cs typeface="#9Slide03 Arima Madurai" panose="00000500000000000000" pitchFamily="2" charset="0"/>
                        </a:rPr>
                        <a:t>ống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nhiệm</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và</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máy</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móc</a:t>
                      </a:r>
                      <a:r>
                        <a:rPr lang="en-US" sz="2100" b="0" dirty="0">
                          <a:solidFill>
                            <a:schemeClr val="tx1"/>
                          </a:solidFill>
                          <a:effectLst/>
                          <a:latin typeface="#9Slide03 Arima Madurai" panose="00000500000000000000" pitchFamily="2" charset="0"/>
                          <a:cs typeface="#9Slide03 Arima Madurai" panose="00000500000000000000" pitchFamily="2" charset="0"/>
                        </a:rPr>
                        <a:t>.</a:t>
                      </a:r>
                    </a:p>
                  </a:txBody>
                  <a:tcPr marL="31787" marR="31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01793305"/>
                  </a:ext>
                </a:extLst>
              </a:tr>
              <a:tr h="697230">
                <a:tc>
                  <a:txBody>
                    <a:bodyPr/>
                    <a:lstStyle/>
                    <a:p>
                      <a:pPr algn="just"/>
                      <a:endParaRPr lang="en-US" sz="4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100" dirty="0">
                          <a:solidFill>
                            <a:srgbClr val="0070C0"/>
                          </a:solidFill>
                          <a:effectLst/>
                          <a:latin typeface="#9Slide03 Arima Madurai" panose="00000500000000000000" pitchFamily="2" charset="0"/>
                          <a:cs typeface="#9Slide03 Arima Madurai" panose="00000500000000000000" pitchFamily="2" charset="0"/>
                        </a:rPr>
                        <a:t>3. </a:t>
                      </a:r>
                      <a:r>
                        <a:rPr lang="nl-NL" sz="2100" dirty="0">
                          <a:solidFill>
                            <a:srgbClr val="0070C0"/>
                          </a:solidFill>
                          <a:effectLst/>
                          <a:latin typeface="#9Slide03 Arima Madurai" panose="00000500000000000000" pitchFamily="2" charset="0"/>
                          <a:cs typeface="#9Slide03 Arima Madurai" panose="00000500000000000000" pitchFamily="2" charset="0"/>
                        </a:rPr>
                        <a:t>Tìm 3 từ mượn có trong phần 3?</a:t>
                      </a:r>
                      <a:endParaRPr lang="en-US" sz="2100" dirty="0">
                        <a:solidFill>
                          <a:srgbClr val="0070C0"/>
                        </a:solidFill>
                        <a:effectLst/>
                        <a:latin typeface="#9Slide03 Arima Madurai" panose="00000500000000000000" pitchFamily="2" charset="0"/>
                        <a:cs typeface="#9Slide03 Arima Madurai" panose="00000500000000000000" pitchFamily="2" charset="0"/>
                      </a:endParaRPr>
                    </a:p>
                    <a:p>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từ</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mượn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có</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trong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phần</a:t>
                      </a:r>
                      <a:r>
                        <a:rPr lang="en-US" sz="2100" b="0" dirty="0">
                          <a:solidFill>
                            <a:schemeClr val="tx1"/>
                          </a:solidFill>
                          <a:effectLst/>
                          <a:latin typeface="#9Slide03 Arima Madurai" panose="00000500000000000000" pitchFamily="2" charset="0"/>
                          <a:cs typeface="#9Slide03 Arima Madurai" panose="00000500000000000000" pitchFamily="2" charset="0"/>
                        </a:rPr>
                        <a:t> 3 </a:t>
                      </a:r>
                      <a:r>
                        <a:rPr lang="en-US" sz="2100" b="0" dirty="0" err="1">
                          <a:solidFill>
                            <a:schemeClr val="tx1"/>
                          </a:solidFill>
                          <a:effectLst/>
                          <a:latin typeface="#9Slide03 Arima Madurai" panose="00000500000000000000" pitchFamily="2" charset="0"/>
                          <a:cs typeface="#9Slide03 Arima Madurai" panose="00000500000000000000" pitchFamily="2" charset="0"/>
                        </a:rPr>
                        <a:t>là</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tivi</a:t>
                      </a:r>
                      <a:r>
                        <a:rPr lang="en-US" sz="2100" b="0" dirty="0">
                          <a:solidFill>
                            <a:schemeClr val="tx1"/>
                          </a:solidFill>
                          <a:effectLst/>
                          <a:latin typeface="#9Slide03 Arima Madurai" panose="00000500000000000000" pitchFamily="2" charset="0"/>
                          <a:cs typeface="#9Slide03 Arima Madurai" panose="00000500000000000000" pitchFamily="2" charset="0"/>
                        </a:rPr>
                        <a:t>, pin, </a:t>
                      </a:r>
                      <a:r>
                        <a:rPr lang="en-US" sz="2100" b="0" dirty="0" err="1">
                          <a:solidFill>
                            <a:schemeClr val="tx1"/>
                          </a:solidFill>
                          <a:effectLst/>
                          <a:latin typeface="#9Slide03 Arima Madurai" panose="00000500000000000000" pitchFamily="2" charset="0"/>
                          <a:cs typeface="#9Slide03 Arima Madurai" panose="00000500000000000000" pitchFamily="2" charset="0"/>
                        </a:rPr>
                        <a:t>tuốc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nơ</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ví</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smtClean="0">
                          <a:solidFill>
                            <a:schemeClr val="tx1"/>
                          </a:solidFill>
                          <a:effectLst/>
                          <a:latin typeface="#9Slide03 Arima Madurai" panose="00000500000000000000" pitchFamily="2" charset="0"/>
                          <a:cs typeface="#9Slide03 Arima Madurai" panose="00000500000000000000" pitchFamily="2" charset="0"/>
                        </a:rPr>
                        <a:t>ôtô</a:t>
                      </a:r>
                      <a:r>
                        <a:rPr lang="en-US" sz="2100" b="0" dirty="0" smtClean="0">
                          <a:solidFill>
                            <a:schemeClr val="tx1"/>
                          </a:solidFill>
                          <a:effectLst/>
                          <a:latin typeface="#9Slide03 Arima Madurai" panose="00000500000000000000" pitchFamily="2" charset="0"/>
                          <a:cs typeface="#9Slide03 Arima Madurai" panose="00000500000000000000" pitchFamily="2" charset="0"/>
                        </a:rPr>
                        <a:t>.</a:t>
                      </a:r>
                      <a:endParaRPr lang="en-US" sz="2100" b="0" dirty="0">
                        <a:solidFill>
                          <a:schemeClr val="tx1"/>
                        </a:solidFill>
                        <a:effectLst/>
                        <a:latin typeface="#9Slide03 Arima Madurai" panose="00000500000000000000" pitchFamily="2" charset="0"/>
                        <a:cs typeface="#9Slide03 Arima Madurai" panose="00000500000000000000" pitchFamily="2" charset="0"/>
                      </a:endParaRPr>
                    </a:p>
                  </a:txBody>
                  <a:tcPr marL="31787" marR="31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89076525"/>
                  </a:ext>
                </a:extLst>
              </a:tr>
              <a:tr h="697230">
                <a:tc>
                  <a:txBody>
                    <a:bodyPr/>
                    <a:lstStyle/>
                    <a:p>
                      <a:endParaRPr lang="en-US" sz="400" dirty="0">
                        <a:solidFill>
                          <a:srgbClr val="0070C0"/>
                        </a:solidFill>
                        <a:effectLst/>
                        <a:latin typeface="#9Slide03 Arima Madurai" panose="00000500000000000000" pitchFamily="2" charset="0"/>
                        <a:cs typeface="#9Slide03 Arima Madurai" panose="00000500000000000000" pitchFamily="2" charset="0"/>
                      </a:endParaRPr>
                    </a:p>
                    <a:p>
                      <a:r>
                        <a:rPr lang="en-US" sz="2100" dirty="0">
                          <a:solidFill>
                            <a:srgbClr val="0070C0"/>
                          </a:solidFill>
                          <a:effectLst/>
                          <a:latin typeface="#9Slide03 Arima Madurai" panose="00000500000000000000" pitchFamily="2" charset="0"/>
                          <a:cs typeface="#9Slide03 Arima Madurai" panose="00000500000000000000" pitchFamily="2" charset="0"/>
                        </a:rPr>
                        <a:t>4. Chi </a:t>
                      </a:r>
                      <a:r>
                        <a:rPr lang="en-US" sz="2100" dirty="0" err="1">
                          <a:solidFill>
                            <a:srgbClr val="0070C0"/>
                          </a:solidFill>
                          <a:effectLst/>
                          <a:latin typeface="#9Slide03 Arima Madurai" panose="00000500000000000000" pitchFamily="2" charset="0"/>
                          <a:cs typeface="#9Slide03 Arima Madurai" panose="00000500000000000000" pitchFamily="2" charset="0"/>
                        </a:rPr>
                        <a:t>tiết</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tôi</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gí</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mũi</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xuống</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đất</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ngửi</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mùi</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dầu</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máy</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nói</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lên</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điều</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gì</a:t>
                      </a:r>
                      <a:r>
                        <a:rPr lang="en-US" sz="2100" dirty="0">
                          <a:solidFill>
                            <a:srgbClr val="0070C0"/>
                          </a:solidFill>
                          <a:effectLst/>
                          <a:latin typeface="#9Slide03 Arima Madurai" panose="00000500000000000000" pitchFamily="2" charset="0"/>
                          <a:cs typeface="#9Slide03 Arima Madurai" panose="00000500000000000000" pitchFamily="2" charset="0"/>
                        </a:rPr>
                        <a:t>?</a:t>
                      </a:r>
                    </a:p>
                    <a:p>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Nói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lên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sự</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tò</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mò</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thích</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thú</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muốn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khám</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phá</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điều</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mới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lạ</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của</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cậu</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bé</a:t>
                      </a:r>
                      <a:r>
                        <a:rPr lang="en-US" sz="2100" b="0" dirty="0">
                          <a:solidFill>
                            <a:schemeClr val="tx1"/>
                          </a:solidFill>
                          <a:effectLst/>
                          <a:latin typeface="#9Slide03 Arima Madurai" panose="00000500000000000000" pitchFamily="2" charset="0"/>
                          <a:cs typeface="#9Slide03 Arima Madurai" panose="00000500000000000000" pitchFamily="2" charset="0"/>
                        </a:rPr>
                        <a:t>. </a:t>
                      </a:r>
                      <a:endParaRPr lang="en-US" sz="21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1787" marR="317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52897898"/>
                  </a:ext>
                </a:extLst>
              </a:tr>
              <a:tr h="1017270">
                <a:tc>
                  <a:txBody>
                    <a:bodyPr/>
                    <a:lstStyle/>
                    <a:p>
                      <a:pPr algn="just"/>
                      <a:endParaRPr lang="en-US" sz="4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100" dirty="0">
                          <a:solidFill>
                            <a:srgbClr val="0070C0"/>
                          </a:solidFill>
                          <a:effectLst/>
                          <a:latin typeface="#9Slide03 Arima Madurai" panose="00000500000000000000" pitchFamily="2" charset="0"/>
                          <a:cs typeface="#9Slide03 Arima Madurai" panose="00000500000000000000" pitchFamily="2" charset="0"/>
                        </a:rPr>
                        <a:t>5</a:t>
                      </a:r>
                      <a:r>
                        <a:rPr lang="en-US" sz="2100" kern="100" dirty="0">
                          <a:solidFill>
                            <a:srgbClr val="0070C0"/>
                          </a:solidFill>
                          <a:effectLst/>
                          <a:latin typeface="#9Slide03 Arima Madurai" panose="00000500000000000000" pitchFamily="2" charset="0"/>
                          <a:cs typeface="#9Slide03 Arima Madurai" panose="00000500000000000000" pitchFamily="2" charset="0"/>
                        </a:rPr>
                        <a:t>. Theo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em</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những</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điều</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trên</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đã</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bộc</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lộ</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thiên</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hướng</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gì</a:t>
                      </a:r>
                      <a:r>
                        <a:rPr lang="en-US" sz="2100" kern="100" dirty="0">
                          <a:solidFill>
                            <a:srgbClr val="0070C0"/>
                          </a:solidFill>
                          <a:effectLst/>
                          <a:latin typeface="#9Slide03 Arima Madurai" panose="00000500000000000000" pitchFamily="2" charset="0"/>
                          <a:cs typeface="#9Slide03 Arima Madurai" panose="00000500000000000000" pitchFamily="2" charset="0"/>
                        </a:rPr>
                        <a:t> ở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cậu</a:t>
                      </a:r>
                      <a:r>
                        <a:rPr lang="en-US" sz="2100" kern="100" dirty="0">
                          <a:solidFill>
                            <a:srgbClr val="0070C0"/>
                          </a:solidFill>
                          <a:effectLst/>
                          <a:latin typeface="#9Slide03 Arima Madurai" panose="00000500000000000000" pitchFamily="2" charset="0"/>
                          <a:cs typeface="#9Slide03 Arima Madurai" panose="00000500000000000000" pitchFamily="2" charset="0"/>
                        </a:rPr>
                        <a:t> </a:t>
                      </a:r>
                      <a:r>
                        <a:rPr lang="en-US" sz="2100" kern="100" dirty="0" err="1">
                          <a:solidFill>
                            <a:srgbClr val="0070C0"/>
                          </a:solidFill>
                          <a:effectLst/>
                          <a:latin typeface="#9Slide03 Arima Madurai" panose="00000500000000000000" pitchFamily="2" charset="0"/>
                          <a:cs typeface="#9Slide03 Arima Madurai" panose="00000500000000000000" pitchFamily="2" charset="0"/>
                        </a:rPr>
                        <a:t>bé</a:t>
                      </a:r>
                      <a:r>
                        <a:rPr lang="en-US" sz="2100" kern="100" dirty="0">
                          <a:solidFill>
                            <a:srgbClr val="0070C0"/>
                          </a:solidFill>
                          <a:effectLst/>
                          <a:latin typeface="#9Slide03 Arima Madurai" panose="00000500000000000000" pitchFamily="2" charset="0"/>
                          <a:cs typeface="#9Slide03 Arima Madurai" panose="00000500000000000000" pitchFamily="2" charset="0"/>
                        </a:rPr>
                        <a:t>?</a:t>
                      </a:r>
                      <a:endParaRPr lang="en-US" sz="21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Càng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trưởng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thành</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thì</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đam</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mê</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hứng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thú</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với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máy</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móc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kĩ</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thuật</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càng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lớn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Có</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ước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mơ</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mong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muốn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sau</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này</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có</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thể</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tự</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làm</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một</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chiếc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xe</a:t>
                      </a:r>
                      <a:r>
                        <a:rPr lang="en-US" sz="2100" b="0" dirty="0">
                          <a:solidFill>
                            <a:schemeClr val="tx1"/>
                          </a:solidFill>
                          <a:effectLst/>
                          <a:latin typeface="#9Slide03 Arima Madurai" panose="00000500000000000000" pitchFamily="2" charset="0"/>
                          <a:cs typeface="#9Slide03 Arima Madurai" panose="00000500000000000000" pitchFamily="2" charset="0"/>
                        </a:rPr>
                        <a:t>.</a:t>
                      </a:r>
                    </a:p>
                  </a:txBody>
                  <a:tcPr marL="31787" marR="3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34077294"/>
                  </a:ext>
                </a:extLst>
              </a:tr>
              <a:tr h="1657350">
                <a:tc>
                  <a:txBody>
                    <a:bodyPr/>
                    <a:lstStyle/>
                    <a:p>
                      <a:pPr algn="just"/>
                      <a:endParaRPr lang="en-US" sz="400" dirty="0">
                        <a:solidFill>
                          <a:srgbClr val="0070C0"/>
                        </a:solidFill>
                        <a:effectLst/>
                        <a:latin typeface="#9Slide03 Arima Madurai" panose="00000500000000000000" pitchFamily="2" charset="0"/>
                        <a:cs typeface="#9Slide03 Arima Madurai" panose="00000500000000000000" pitchFamily="2" charset="0"/>
                      </a:endParaRPr>
                    </a:p>
                    <a:p>
                      <a:pPr algn="just"/>
                      <a:r>
                        <a:rPr lang="en-US" sz="2100" dirty="0">
                          <a:solidFill>
                            <a:srgbClr val="0070C0"/>
                          </a:solidFill>
                          <a:effectLst/>
                          <a:latin typeface="#9Slide03 Arima Madurai" panose="00000500000000000000" pitchFamily="2" charset="0"/>
                          <a:cs typeface="#9Slide03 Arima Madurai" panose="00000500000000000000" pitchFamily="2" charset="0"/>
                        </a:rPr>
                        <a:t>6. </a:t>
                      </a:r>
                      <a:r>
                        <a:rPr lang="en-US" sz="2100" b="0" dirty="0" smtClean="0">
                          <a:solidFill>
                            <a:schemeClr val="tx1"/>
                          </a:solidFill>
                          <a:effectLst/>
                          <a:latin typeface="#9Slide03 Arima Madurai" panose="00000500000000000000" pitchFamily="2" charset="0"/>
                          <a:cs typeface="#9Slide03 Arima Madurai" panose="00000500000000000000" pitchFamily="2" charset="0"/>
                        </a:rPr>
                        <a:t> </a:t>
                      </a:r>
                      <a:r>
                        <a:rPr lang="nl-NL" sz="2100" b="0" dirty="0">
                          <a:solidFill>
                            <a:schemeClr val="tx1"/>
                          </a:solidFill>
                          <a:effectLst/>
                          <a:latin typeface="#9Slide03 Arima Madurai" panose="00000500000000000000" pitchFamily="2" charset="0"/>
                          <a:cs typeface="#9Slide03 Arima Madurai" panose="00000500000000000000" pitchFamily="2" charset="0"/>
                        </a:rPr>
                        <a:t>Những thông tin đó thể hiện </a:t>
                      </a:r>
                      <a:r>
                        <a:rPr lang="en-US" sz="2100" b="0" dirty="0" err="1">
                          <a:solidFill>
                            <a:schemeClr val="tx1"/>
                          </a:solidFill>
                          <a:effectLst/>
                          <a:latin typeface="#9Slide03 Arima Madurai" panose="00000500000000000000" pitchFamily="2" charset="0"/>
                          <a:cs typeface="#9Slide03 Arima Madurai" panose="00000500000000000000" pitchFamily="2" charset="0"/>
                        </a:rPr>
                        <a:t>tính</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xác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thực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thông</a:t>
                      </a:r>
                      <a:r>
                        <a:rPr lang="en-US" sz="2100" b="0" dirty="0">
                          <a:solidFill>
                            <a:schemeClr val="tx1"/>
                          </a:solidFill>
                          <a:effectLst/>
                          <a:latin typeface="#9Slide03 Arima Madurai" panose="00000500000000000000" pitchFamily="2" charset="0"/>
                          <a:cs typeface="#9Slide03 Arima Madurai" panose="00000500000000000000" pitchFamily="2" charset="0"/>
                        </a:rPr>
                        <a:t> qua:</a:t>
                      </a:r>
                    </a:p>
                    <a:p>
                      <a:pPr algn="just"/>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Ngôi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kể</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thứ</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nhất</a:t>
                      </a:r>
                      <a:r>
                        <a:rPr lang="en-US" sz="2100" b="0" dirty="0">
                          <a:solidFill>
                            <a:schemeClr val="tx1"/>
                          </a:solidFill>
                          <a:effectLst/>
                          <a:latin typeface="#9Slide03 Arima Madurai" panose="00000500000000000000" pitchFamily="2" charset="0"/>
                          <a:cs typeface="#9Slide03 Arima Madurai" panose="00000500000000000000" pitchFamily="2" charset="0"/>
                        </a:rPr>
                        <a:t>.                             </a:t>
                      </a:r>
                      <a:endParaRPr lang="en-US" sz="2100" b="0" dirty="0" smtClean="0">
                        <a:solidFill>
                          <a:schemeClr val="tx1"/>
                        </a:solidFill>
                        <a:effectLst/>
                        <a:latin typeface="#9Slide03 Arima Madurai" panose="00000500000000000000" pitchFamily="2" charset="0"/>
                        <a:cs typeface="#9Slide03 Arima Madurai" panose="00000500000000000000" pitchFamily="2" charset="0"/>
                      </a:endParaRPr>
                    </a:p>
                    <a:p>
                      <a:pPr algn="just"/>
                      <a:r>
                        <a:rPr lang="en-US" sz="2100" b="0" dirty="0" smtClean="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Thời</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gian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địa</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điểm</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rõ</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ràng</a:t>
                      </a:r>
                      <a:r>
                        <a:rPr lang="en-US" sz="2100" b="0" dirty="0">
                          <a:solidFill>
                            <a:schemeClr val="tx1"/>
                          </a:solidFill>
                          <a:effectLst/>
                          <a:latin typeface="#9Slide03 Arima Madurai" panose="00000500000000000000" pitchFamily="2" charset="0"/>
                          <a:cs typeface="#9Slide03 Arima Madurai" panose="00000500000000000000" pitchFamily="2" charset="0"/>
                        </a:rPr>
                        <a:t>.</a:t>
                      </a:r>
                    </a:p>
                    <a:p>
                      <a:pPr algn="just"/>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Tác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giả</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bộc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lộ</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những</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cảm</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xúc</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chân</a:t>
                      </a:r>
                      <a:r>
                        <a:rPr lang="en-US" sz="2100" b="0" dirty="0">
                          <a:solidFill>
                            <a:schemeClr val="tx1"/>
                          </a:solidFill>
                          <a:effectLst/>
                          <a:latin typeface="#9Slide03 Arima Madurai" panose="00000500000000000000" pitchFamily="2" charset="0"/>
                          <a:cs typeface="#9Slide03 Arima Madurai" panose="00000500000000000000" pitchFamily="2" charset="0"/>
                        </a:rPr>
                        <a:t> </a:t>
                      </a:r>
                      <a:r>
                        <a:rPr lang="en-US" sz="2100" b="0" dirty="0" err="1">
                          <a:solidFill>
                            <a:schemeClr val="tx1"/>
                          </a:solidFill>
                          <a:effectLst/>
                          <a:latin typeface="#9Slide03 Arima Madurai" panose="00000500000000000000" pitchFamily="2" charset="0"/>
                          <a:cs typeface="#9Slide03 Arima Madurai" panose="00000500000000000000" pitchFamily="2" charset="0"/>
                        </a:rPr>
                        <a:t>thực</a:t>
                      </a:r>
                      <a:r>
                        <a:rPr lang="en-US" sz="2100" b="0" dirty="0">
                          <a:solidFill>
                            <a:schemeClr val="tx1"/>
                          </a:solidFill>
                          <a:effectLst/>
                          <a:latin typeface="#9Slide03 Arima Madurai" panose="00000500000000000000" pitchFamily="2" charset="0"/>
                          <a:cs typeface="#9Slide03 Arima Madurai" panose="00000500000000000000" pitchFamily="2" charset="0"/>
                        </a:rPr>
                        <a:t>.</a:t>
                      </a:r>
                      <a:endParaRPr lang="en-US" sz="2100" b="0" dirty="0">
                        <a:solidFill>
                          <a:schemeClr val="tx1"/>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1787" marR="317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0814874"/>
                  </a:ext>
                </a:extLst>
              </a:tr>
            </a:tbl>
          </a:graphicData>
        </a:graphic>
      </p:graphicFrame>
      <p:sp>
        <p:nvSpPr>
          <p:cNvPr id="6" name="Rectangle 1">
            <a:extLst>
              <a:ext uri="{FF2B5EF4-FFF2-40B4-BE49-F238E27FC236}">
                <a16:creationId xmlns="" xmlns:a16="http://schemas.microsoft.com/office/drawing/2014/main" id="{F0A57A54-889D-47F7-A10D-20319F91CD38}"/>
              </a:ext>
            </a:extLst>
          </p:cNvPr>
          <p:cNvSpPr>
            <a:spLocks noChangeArrowheads="1"/>
          </p:cNvSpPr>
          <p:nvPr/>
        </p:nvSpPr>
        <p:spPr bwMode="auto">
          <a:xfrm>
            <a:off x="3121819" y="1281641"/>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07210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100013" y="605793"/>
            <a:ext cx="7636668"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2800" dirty="0">
                <a:solidFill>
                  <a:srgbClr val="FF0000"/>
                </a:solidFill>
                <a:latin typeface="Times New Roman" pitchFamily="18" charset="0"/>
                <a:ea typeface="Calibri" panose="020F0502020204030204" pitchFamily="34" charset="0"/>
                <a:cs typeface="Times New Roman" pitchFamily="18" charset="0"/>
              </a:rPr>
              <a:t>2. Sự quan tâm, hứng thú của Hon-đa với kĩ thuật</a:t>
            </a:r>
            <a:endParaRPr lang="en-US" altLang="en-US" sz="2800" dirty="0">
              <a:solidFill>
                <a:srgbClr val="FF0000"/>
              </a:solidFill>
              <a:latin typeface="Times New Roman" pitchFamily="18" charset="0"/>
              <a:cs typeface="Times New Roman" pitchFamily="18" charset="0"/>
            </a:endParaRPr>
          </a:p>
        </p:txBody>
      </p:sp>
      <p:sp>
        <p:nvSpPr>
          <p:cNvPr id="6" name="Rectangle 3">
            <a:extLst>
              <a:ext uri="{FF2B5EF4-FFF2-40B4-BE49-F238E27FC236}">
                <a16:creationId xmlns="" xmlns:a16="http://schemas.microsoft.com/office/drawing/2014/main" id="{C52388F1-8064-4C11-8987-2AD5B6F65BC4}"/>
              </a:ext>
            </a:extLst>
          </p:cNvPr>
          <p:cNvSpPr>
            <a:spLocks noChangeArrowheads="1"/>
          </p:cNvSpPr>
          <p:nvPr/>
        </p:nvSpPr>
        <p:spPr bwMode="auto">
          <a:xfrm>
            <a:off x="5173235" y="1643537"/>
            <a:ext cx="3882962"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trưởng</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thành</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thì</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đam</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mê</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hứng</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thú</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với</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máy</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móc</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kĩ</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thuật</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càng</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lớn</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endParaRPr lang="en-US" sz="24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4" name="Rectangle 3">
            <a:extLst>
              <a:ext uri="{FF2B5EF4-FFF2-40B4-BE49-F238E27FC236}">
                <a16:creationId xmlns="" xmlns:a16="http://schemas.microsoft.com/office/drawing/2014/main" id="{1E68E819-5E93-476A-A0C6-FF9F285484F7}"/>
              </a:ext>
            </a:extLst>
          </p:cNvPr>
          <p:cNvSpPr>
            <a:spLocks noChangeArrowheads="1"/>
          </p:cNvSpPr>
          <p:nvPr/>
        </p:nvSpPr>
        <p:spPr bwMode="auto">
          <a:xfrm>
            <a:off x="5223243" y="3369367"/>
            <a:ext cx="3720732"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ước</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mơ</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mong</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muốn</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sau</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này</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có</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tự</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làm</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một</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chiếc</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xe</a:t>
            </a:r>
            <a:r>
              <a:rPr lang="en-US" sz="2400" dirty="0">
                <a:solidFill>
                  <a:srgbClr val="4A4A4A"/>
                </a:solidFill>
                <a:latin typeface="#9Slide03 Arima Madurai" panose="00000500000000000000" pitchFamily="2" charset="0"/>
                <a:ea typeface="Calibri" panose="020F0502020204030204" pitchFamily="34" charset="0"/>
                <a:cs typeface="#9Slide03 Arima Madurai" panose="00000500000000000000" pitchFamily="2" charset="0"/>
              </a:rPr>
              <a:t>.</a:t>
            </a:r>
            <a:endParaRPr lang="en-US" sz="24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4" name="Picture 3">
            <a:extLst>
              <a:ext uri="{FF2B5EF4-FFF2-40B4-BE49-F238E27FC236}">
                <a16:creationId xmlns="" xmlns:a16="http://schemas.microsoft.com/office/drawing/2014/main" id="{09B22576-E458-40C2-BCEC-B9673A2EE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5062" y="1730000"/>
            <a:ext cx="1163598" cy="1163598"/>
          </a:xfrm>
          <a:prstGeom prst="rect">
            <a:avLst/>
          </a:prstGeom>
        </p:spPr>
      </p:pic>
      <p:pic>
        <p:nvPicPr>
          <p:cNvPr id="24" name="Picture 23">
            <a:extLst>
              <a:ext uri="{FF2B5EF4-FFF2-40B4-BE49-F238E27FC236}">
                <a16:creationId xmlns="" xmlns:a16="http://schemas.microsoft.com/office/drawing/2014/main" id="{EFDD8BF1-050E-4797-BE73-D479C7FF16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5062" y="3330324"/>
            <a:ext cx="1163598" cy="1163598"/>
          </a:xfrm>
          <a:prstGeom prst="rect">
            <a:avLst/>
          </a:prstGeom>
        </p:spPr>
      </p:pic>
      <p:pic>
        <p:nvPicPr>
          <p:cNvPr id="8" name="Picture 7">
            <a:extLst>
              <a:ext uri="{FF2B5EF4-FFF2-40B4-BE49-F238E27FC236}">
                <a16:creationId xmlns="" xmlns:a16="http://schemas.microsoft.com/office/drawing/2014/main" id="{C4943F6E-5B2B-43BA-A7A9-60C55D625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04" y="749741"/>
            <a:ext cx="3782958" cy="3612343"/>
          </a:xfrm>
          <a:prstGeom prst="rect">
            <a:avLst/>
          </a:prstGeom>
        </p:spPr>
      </p:pic>
      <p:pic>
        <p:nvPicPr>
          <p:cNvPr id="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39405" y="4101019"/>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806638" y="-307773"/>
            <a:ext cx="103703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8663" y="4095750"/>
            <a:ext cx="1868489" cy="10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550182lt78y3wa7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H="1">
            <a:off x="837789" y="-875905"/>
            <a:ext cx="373856"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4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F065DF2-77CF-42F7-BE89-33741817C967}"/>
              </a:ext>
            </a:extLst>
          </p:cNvPr>
          <p:cNvGrpSpPr/>
          <p:nvPr/>
        </p:nvGrpSpPr>
        <p:grpSpPr>
          <a:xfrm flipH="1">
            <a:off x="7165181" y="785643"/>
            <a:ext cx="2147252" cy="2421732"/>
            <a:chOff x="4410596" y="611188"/>
            <a:chExt cx="8178030" cy="6165213"/>
          </a:xfrm>
        </p:grpSpPr>
        <p:pic>
          <p:nvPicPr>
            <p:cNvPr id="2" name="Picture 1">
              <a:extLst>
                <a:ext uri="{FF2B5EF4-FFF2-40B4-BE49-F238E27FC236}">
                  <a16:creationId xmlns="" xmlns:a16="http://schemas.microsoft.com/office/drawing/2014/main" id="{3947D7FC-DE2C-4AEF-9FAC-BD88429CE52E}"/>
                </a:ext>
              </a:extLst>
            </p:cNvPr>
            <p:cNvPicPr>
              <a:picLocks noChangeAspect="1"/>
            </p:cNvPicPr>
            <p:nvPr/>
          </p:nvPicPr>
          <p:blipFill rotWithShape="1">
            <a:blip r:embed="rId2"/>
            <a:srcRect l="34668"/>
            <a:stretch/>
          </p:blipFill>
          <p:spPr>
            <a:xfrm>
              <a:off x="4511155" y="611188"/>
              <a:ext cx="8077471" cy="6165213"/>
            </a:xfrm>
            <a:prstGeom prst="rect">
              <a:avLst/>
            </a:prstGeom>
          </p:spPr>
        </p:pic>
        <p:sp>
          <p:nvSpPr>
            <p:cNvPr id="3" name="Rectangle: Rounded Corners 2">
              <a:extLst>
                <a:ext uri="{FF2B5EF4-FFF2-40B4-BE49-F238E27FC236}">
                  <a16:creationId xmlns=""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 xmlns:a16="http://schemas.microsoft.com/office/drawing/2014/main" id="{BFDCB47D-06FC-4FE4-80A3-AC557A14420B}"/>
              </a:ext>
            </a:extLst>
          </p:cNvPr>
          <p:cNvSpPr txBox="1">
            <a:spLocks/>
          </p:cNvSpPr>
          <p:nvPr/>
        </p:nvSpPr>
        <p:spPr>
          <a:xfrm flipH="1">
            <a:off x="1007246" y="1320945"/>
            <a:ext cx="6043612" cy="202697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FF0000"/>
                </a:solidFill>
                <a:latin typeface="Times New Roman" pitchFamily="18" charset="0"/>
                <a:cs typeface="Times New Roman" pitchFamily="18" charset="0"/>
              </a:rPr>
              <a:t>II</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Tìm</a:t>
            </a:r>
            <a:r>
              <a:rPr lang="en-US" sz="4800" b="1" dirty="0" smtClean="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hiểu</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endParaRPr lang="en-US" sz="4800" b="1" dirty="0">
              <a:solidFill>
                <a:srgbClr val="FF0000"/>
              </a:solidFill>
              <a:latin typeface="Times New Roman" pitchFamily="18" charset="0"/>
              <a:cs typeface="Times New Roman" pitchFamily="18" charset="0"/>
            </a:endParaRPr>
          </a:p>
        </p:txBody>
      </p:sp>
      <p:sp>
        <p:nvSpPr>
          <p:cNvPr id="7" name="Rectangle 6"/>
          <p:cNvSpPr/>
          <p:nvPr/>
        </p:nvSpPr>
        <p:spPr>
          <a:xfrm>
            <a:off x="-57149" y="81808"/>
            <a:ext cx="9144000" cy="1292662"/>
          </a:xfrm>
          <a:prstGeom prst="rect">
            <a:avLst/>
          </a:prstGeom>
        </p:spPr>
        <p:txBody>
          <a:bodyPr wrap="square">
            <a:spAutoFit/>
          </a:bodyPr>
          <a:lstStyle/>
          <a:p>
            <a:pPr algn="ctr"/>
            <a:r>
              <a:rPr lang="en-US" sz="2400" b="1" dirty="0">
                <a:solidFill>
                  <a:srgbClr val="FF0000"/>
                </a:solidFill>
                <a:latin typeface="Times New Roman" pitchFamily="18" charset="0"/>
                <a:ea typeface="#9Slide05 Amtenar" panose="02000000000000000000" pitchFamily="2" charset="0"/>
                <a:cs typeface="Times New Roman" pitchFamily="18" charset="0"/>
              </a:rPr>
              <a:t>THỰC HÀNH ĐỌC </a:t>
            </a:r>
            <a:r>
              <a:rPr lang="en-US" sz="2400" b="1" dirty="0" smtClean="0">
                <a:solidFill>
                  <a:srgbClr val="FF0000"/>
                </a:solidFill>
                <a:latin typeface="Times New Roman" pitchFamily="18" charset="0"/>
                <a:ea typeface="#9Slide05 Amtenar" panose="02000000000000000000" pitchFamily="2" charset="0"/>
                <a:cs typeface="Times New Roman" pitchFamily="18" charset="0"/>
              </a:rPr>
              <a:t>HIỂU</a:t>
            </a:r>
            <a:endParaRPr lang="en-US" sz="6600" b="1" dirty="0" smtClean="0">
              <a:solidFill>
                <a:srgbClr val="FF0000"/>
              </a:solidFill>
              <a:latin typeface="Times New Roman" pitchFamily="18" charset="0"/>
              <a:ea typeface="#9Slide05 Amtenar" panose="02000000000000000000" pitchFamily="2" charset="0"/>
              <a:cs typeface="Times New Roman" pitchFamily="18" charset="0"/>
            </a:endParaRPr>
          </a:p>
          <a:p>
            <a:pPr algn="ctr"/>
            <a:r>
              <a:rPr lang="en-US" sz="5400" b="1" dirty="0" err="1" smtClean="0">
                <a:solidFill>
                  <a:srgbClr val="FF0000"/>
                </a:solidFill>
                <a:latin typeface="Times New Roman" pitchFamily="18" charset="0"/>
                <a:ea typeface="#9Slide05 Amtenar" panose="02000000000000000000" pitchFamily="2" charset="0"/>
                <a:cs typeface="Times New Roman" pitchFamily="18" charset="0"/>
              </a:rPr>
              <a:t>Thời</a:t>
            </a:r>
            <a:r>
              <a:rPr lang="en-US" sz="5400" b="1" dirty="0" smtClean="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thơ</a:t>
            </a:r>
            <a:r>
              <a:rPr lang="en-US" sz="5400" b="1" dirty="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ấu</a:t>
            </a:r>
            <a:r>
              <a:rPr lang="en-US" sz="5400" b="1" dirty="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của</a:t>
            </a:r>
            <a:r>
              <a:rPr lang="en-US" sz="5400" b="1" dirty="0">
                <a:solidFill>
                  <a:srgbClr val="FF0000"/>
                </a:solidFill>
                <a:latin typeface="Times New Roman" pitchFamily="18" charset="0"/>
                <a:ea typeface="#9Slide05 Amtenar" panose="02000000000000000000" pitchFamily="2" charset="0"/>
                <a:cs typeface="Times New Roman" pitchFamily="18" charset="0"/>
              </a:rPr>
              <a:t> Hon-</a:t>
            </a:r>
            <a:r>
              <a:rPr lang="en-US" sz="5400" b="1" dirty="0" err="1">
                <a:solidFill>
                  <a:srgbClr val="FF0000"/>
                </a:solidFill>
                <a:latin typeface="Times New Roman" pitchFamily="18" charset="0"/>
                <a:ea typeface="#9Slide05 Amtenar" panose="02000000000000000000" pitchFamily="2" charset="0"/>
                <a:cs typeface="Times New Roman" pitchFamily="18" charset="0"/>
              </a:rPr>
              <a:t>đa</a:t>
            </a:r>
            <a:endParaRPr lang="en-US" sz="5400" b="1" dirty="0">
              <a:solidFill>
                <a:srgbClr val="FF0000"/>
              </a:solidFill>
              <a:latin typeface="Times New Roman" pitchFamily="18" charset="0"/>
              <a:ea typeface="#9Slide05 Amtenar" panose="02000000000000000000" pitchFamily="2" charset="0"/>
              <a:cs typeface="Times New Roman" pitchFamily="18" charset="0"/>
            </a:endParaRPr>
          </a:p>
        </p:txBody>
      </p:sp>
      <p:sp>
        <p:nvSpPr>
          <p:cNvPr id="8" name="Google Shape;925;p36">
            <a:extLst>
              <a:ext uri="{FF2B5EF4-FFF2-40B4-BE49-F238E27FC236}">
                <a16:creationId xmlns="" xmlns:a16="http://schemas.microsoft.com/office/drawing/2014/main" id="{BFDCB47D-06FC-4FE4-80A3-AC557A14420B}"/>
              </a:ext>
            </a:extLst>
          </p:cNvPr>
          <p:cNvSpPr txBox="1">
            <a:spLocks/>
          </p:cNvSpPr>
          <p:nvPr/>
        </p:nvSpPr>
        <p:spPr>
          <a:xfrm flipH="1">
            <a:off x="1021516" y="1330959"/>
            <a:ext cx="6054573" cy="66555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F0000"/>
                </a:solidFill>
                <a:latin typeface="Times New Roman" pitchFamily="18" charset="0"/>
                <a:cs typeface="Times New Roman" pitchFamily="18" charset="0"/>
              </a:rPr>
              <a:t>I. </a:t>
            </a:r>
            <a:r>
              <a:rPr lang="en-US" sz="4400" b="1" dirty="0" err="1">
                <a:solidFill>
                  <a:srgbClr val="FF0000"/>
                </a:solidFill>
                <a:latin typeface="Times New Roman" pitchFamily="18" charset="0"/>
                <a:cs typeface="Times New Roman" pitchFamily="18" charset="0"/>
              </a:rPr>
              <a:t>Tìm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hiểu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chung</a:t>
            </a:r>
            <a:endParaRPr lang="en-US" sz="4400" b="1" dirty="0">
              <a:solidFill>
                <a:srgbClr val="FF0000"/>
              </a:solidFill>
              <a:latin typeface="Times New Roman" pitchFamily="18" charset="0"/>
              <a:cs typeface="Times New Roman" pitchFamily="18" charset="0"/>
            </a:endParaRPr>
          </a:p>
        </p:txBody>
      </p:sp>
      <p:sp>
        <p:nvSpPr>
          <p:cNvPr id="9"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1076016" y="2649589"/>
            <a:ext cx="6221896"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2800" dirty="0" smtClean="0">
                <a:solidFill>
                  <a:srgbClr val="FF0000"/>
                </a:solidFill>
                <a:latin typeface="Times New Roman" pitchFamily="18" charset="0"/>
                <a:ea typeface="Calibri" panose="020F0502020204030204" pitchFamily="34" charset="0"/>
                <a:cs typeface="Times New Roman" pitchFamily="18" charset="0"/>
              </a:rPr>
              <a:t>1</a:t>
            </a:r>
            <a:r>
              <a:rPr lang="nl-NL" altLang="en-US" sz="2800" dirty="0">
                <a:solidFill>
                  <a:srgbClr val="FF0000"/>
                </a:solidFill>
                <a:latin typeface="Times New Roman" pitchFamily="18" charset="0"/>
                <a:ea typeface="Calibri" panose="020F0502020204030204" pitchFamily="34" charset="0"/>
                <a:cs typeface="Times New Roman" pitchFamily="18" charset="0"/>
              </a:rPr>
              <a:t>. Xuất thân và tuổi thơ của nhân vật “tôi”</a:t>
            </a:r>
            <a:endParaRPr lang="en-US" altLang="en-US" sz="2800" dirty="0">
              <a:solidFill>
                <a:srgbClr val="FF0000"/>
              </a:solidFill>
              <a:latin typeface="Times New Roman" pitchFamily="18" charset="0"/>
              <a:cs typeface="Times New Roman" pitchFamily="18" charset="0"/>
            </a:endParaRPr>
          </a:p>
        </p:txBody>
      </p:sp>
      <p:sp>
        <p:nvSpPr>
          <p:cNvPr id="10"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1076016" y="3140041"/>
            <a:ext cx="7657979"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2800" dirty="0">
                <a:solidFill>
                  <a:srgbClr val="FF0000"/>
                </a:solidFill>
                <a:latin typeface="Times New Roman" pitchFamily="18" charset="0"/>
                <a:ea typeface="Calibri" panose="020F0502020204030204" pitchFamily="34" charset="0"/>
                <a:cs typeface="Times New Roman" pitchFamily="18" charset="0"/>
              </a:rPr>
              <a:t>2. Sự quan tâm, hứng thú của Hon-đa với kĩ thuật</a:t>
            </a:r>
            <a:endParaRPr lang="en-US" altLang="en-US" sz="2800" dirty="0">
              <a:solidFill>
                <a:srgbClr val="FF0000"/>
              </a:solidFill>
              <a:latin typeface="Times New Roman" pitchFamily="18" charset="0"/>
              <a:cs typeface="Times New Roman" pitchFamily="18" charset="0"/>
            </a:endParaRPr>
          </a:p>
        </p:txBody>
      </p:sp>
      <p:sp>
        <p:nvSpPr>
          <p:cNvPr id="11"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1076016" y="3597325"/>
            <a:ext cx="546688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2800" dirty="0">
                <a:solidFill>
                  <a:srgbClr val="FF0000"/>
                </a:solidFill>
                <a:latin typeface="Times New Roman" pitchFamily="18" charset="0"/>
                <a:ea typeface="Calibri" panose="020F0502020204030204" pitchFamily="34" charset="0"/>
                <a:cs typeface="Times New Roman" pitchFamily="18" charset="0"/>
              </a:rPr>
              <a:t>3</a:t>
            </a:r>
            <a:r>
              <a:rPr lang="nl-NL" altLang="en-US" sz="2800" dirty="0" smtClean="0">
                <a:solidFill>
                  <a:srgbClr val="FF0000"/>
                </a:solidFill>
                <a:latin typeface="Times New Roman" pitchFamily="18" charset="0"/>
                <a:ea typeface="Calibri" panose="020F0502020204030204" pitchFamily="34" charset="0"/>
                <a:cs typeface="Times New Roman" pitchFamily="18" charset="0"/>
              </a:rPr>
              <a:t>. </a:t>
            </a:r>
            <a:r>
              <a:rPr lang="nl-NL" altLang="en-US" sz="2800" dirty="0">
                <a:solidFill>
                  <a:srgbClr val="FF0000"/>
                </a:solidFill>
                <a:latin typeface="Times New Roman" pitchFamily="18" charset="0"/>
                <a:ea typeface="Calibri" panose="020F0502020204030204" pitchFamily="34" charset="0"/>
                <a:cs typeface="Times New Roman" pitchFamily="18" charset="0"/>
              </a:rPr>
              <a:t>Kỉ niệm đi xem biểu diễn máy bay</a:t>
            </a:r>
            <a:endParaRPr lang="en-US"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091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2888504256"/>
              </p:ext>
            </p:extLst>
          </p:nvPr>
        </p:nvGraphicFramePr>
        <p:xfrm>
          <a:off x="-9525" y="0"/>
          <a:ext cx="9144000" cy="4946007"/>
        </p:xfrm>
        <a:graphic>
          <a:graphicData uri="http://schemas.openxmlformats.org/drawingml/2006/table">
            <a:tbl>
              <a:tblPr firstRow="1" firstCol="1" bandRow="1">
                <a:tableStyleId>{5C22544A-7EE6-4342-B048-85BDC9FD1C3A}</a:tableStyleId>
              </a:tblPr>
              <a:tblGrid>
                <a:gridCol w="4781550">
                  <a:extLst>
                    <a:ext uri="{9D8B030D-6E8A-4147-A177-3AD203B41FA5}">
                      <a16:colId xmlns="" xmlns:a16="http://schemas.microsoft.com/office/drawing/2014/main" val="80297177"/>
                    </a:ext>
                  </a:extLst>
                </a:gridCol>
                <a:gridCol w="4362450">
                  <a:extLst>
                    <a:ext uri="{9D8B030D-6E8A-4147-A177-3AD203B41FA5}">
                      <a16:colId xmlns="" xmlns:a16="http://schemas.microsoft.com/office/drawing/2014/main" val="1683608617"/>
                    </a:ext>
                  </a:extLst>
                </a:gridCol>
              </a:tblGrid>
              <a:tr h="640080">
                <a:tc gridSpan="2">
                  <a:txBody>
                    <a:bodyPr/>
                    <a:lstStyle/>
                    <a:p>
                      <a:pPr algn="ctr"/>
                      <a:r>
                        <a:rPr lang="en-US" sz="2100" dirty="0" err="1">
                          <a:solidFill>
                            <a:srgbClr val="FF0000"/>
                          </a:solidFill>
                          <a:effectLst/>
                          <a:latin typeface="#9Slide03 Arima Madurai" panose="00000500000000000000" pitchFamily="2" charset="0"/>
                          <a:cs typeface="#9Slide03 Arima Madurai" panose="00000500000000000000" pitchFamily="2" charset="0"/>
                        </a:rPr>
                        <a:t>Phiếu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học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tập</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số</a:t>
                      </a:r>
                      <a:r>
                        <a:rPr lang="en-US" sz="2100" dirty="0" smtClean="0">
                          <a:solidFill>
                            <a:srgbClr val="FF0000"/>
                          </a:solidFill>
                          <a:effectLst/>
                          <a:latin typeface="#9Slide03 Arima Madurai" panose="00000500000000000000" pitchFamily="2" charset="0"/>
                          <a:cs typeface="#9Slide03 Arima Madurai" panose="00000500000000000000" pitchFamily="2" charset="0"/>
                        </a:rPr>
                        <a:t> 3: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Trả</a:t>
                      </a:r>
                      <a:r>
                        <a:rPr lang="en-US" sz="210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lời</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các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câu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hỏi</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sau</a:t>
                      </a:r>
                      <a:r>
                        <a:rPr lang="en-US" sz="2100" baseline="0" dirty="0">
                          <a:solidFill>
                            <a:srgbClr val="FF0000"/>
                          </a:solidFill>
                          <a:effectLst/>
                          <a:latin typeface="#9Slide03 Arima Madurai" panose="00000500000000000000" pitchFamily="2" charset="0"/>
                          <a:cs typeface="#9Slide03 Arima Madurai" panose="00000500000000000000" pitchFamily="2" charset="0"/>
                        </a:rPr>
                        <a:t> </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(5 </a:t>
                      </a:r>
                      <a:r>
                        <a:rPr lang="en-US" sz="2100" baseline="0" dirty="0" err="1" smtClean="0">
                          <a:solidFill>
                            <a:srgbClr val="FF0000"/>
                          </a:solidFill>
                          <a:effectLst/>
                          <a:latin typeface="#9Slide03 Arima Madurai" panose="00000500000000000000" pitchFamily="2" charset="0"/>
                          <a:cs typeface="#9Slide03 Arima Madurai" panose="00000500000000000000" pitchFamily="2" charset="0"/>
                        </a:rPr>
                        <a:t>phút</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a:t>
                      </a:r>
                      <a:endParaRPr lang="en-US" sz="21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488049877"/>
                  </a:ext>
                </a:extLst>
              </a:tr>
              <a:tr h="465447">
                <a:tc>
                  <a:txBody>
                    <a:bodyPr/>
                    <a:lstStyle/>
                    <a:p>
                      <a:pPr algn="ctr"/>
                      <a:r>
                        <a:rPr lang="en-US" sz="2100" dirty="0" err="1">
                          <a:solidFill>
                            <a:srgbClr val="0070C0"/>
                          </a:solidFill>
                          <a:effectLst/>
                          <a:latin typeface="#9Slide03 Arima Madurai" panose="00000500000000000000" pitchFamily="2" charset="0"/>
                          <a:cs typeface="#9Slide03 Arima Madurai" panose="00000500000000000000" pitchFamily="2" charset="0"/>
                        </a:rPr>
                        <a:t>Yêu</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cầu</a:t>
                      </a:r>
                      <a:endParaRPr lang="en-US" sz="21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dirty="0" err="1">
                          <a:solidFill>
                            <a:srgbClr val="0070C0"/>
                          </a:solidFill>
                          <a:effectLst/>
                          <a:latin typeface="#9Slide03 Arima Madurai" panose="00000500000000000000" pitchFamily="2" charset="0"/>
                          <a:cs typeface="#9Slide03 Arima Madurai" panose="00000500000000000000" pitchFamily="2" charset="0"/>
                        </a:rPr>
                        <a:t>Trả</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1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68565207"/>
                  </a:ext>
                </a:extLst>
              </a:tr>
              <a:tr h="1247012">
                <a:tc>
                  <a:txBody>
                    <a:bodyPr/>
                    <a:lstStyle/>
                    <a:p>
                      <a:pPr algn="just"/>
                      <a:r>
                        <a:rPr lang="nl-NL" sz="2100" b="0" dirty="0">
                          <a:solidFill>
                            <a:srgbClr val="0070C0"/>
                          </a:solidFill>
                          <a:effectLst/>
                          <a:latin typeface="#9Slide03 Arima Madurai" panose="00000500000000000000" pitchFamily="2" charset="0"/>
                          <a:cs typeface="#9Slide03 Arima Madurai" panose="00000500000000000000" pitchFamily="2" charset="0"/>
                        </a:rPr>
                        <a:t>1. </a:t>
                      </a:r>
                      <a:r>
                        <a:rPr lang="en-US" sz="2100" b="0" dirty="0" err="1">
                          <a:solidFill>
                            <a:srgbClr val="0070C0"/>
                          </a:solidFill>
                          <a:effectLst/>
                          <a:latin typeface="#9Slide03 Arima Madurai" panose="00000500000000000000" pitchFamily="2" charset="0"/>
                          <a:cs typeface="#9Slide03 Arima Madurai" panose="00000500000000000000" pitchFamily="2" charset="0"/>
                        </a:rPr>
                        <a:t>Tác</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giả</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đã</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kể</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lại</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sự</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việc</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gì</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đã</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100" b="0" dirty="0">
                          <a:solidFill>
                            <a:srgbClr val="0070C0"/>
                          </a:solidFill>
                          <a:effectLst/>
                          <a:latin typeface="#9Slide03 Arima Madurai" panose="00000500000000000000" pitchFamily="2" charset="0"/>
                          <a:cs typeface="#9Slide03 Arima Madurai" panose="00000500000000000000" pitchFamily="2" charset="0"/>
                        </a:rPr>
                        <a:t> ra?</a:t>
                      </a:r>
                      <a:endParaRPr lang="en-US" sz="21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p>
                      <a:r>
                        <a:rPr lang="en-US" sz="2100" b="0" dirty="0">
                          <a:solidFill>
                            <a:srgbClr val="0070C0"/>
                          </a:solidFill>
                          <a:effectLst/>
                          <a:latin typeface="#9Slide03 Arima Madurai" panose="00000500000000000000" pitchFamily="2" charset="0"/>
                          <a:cs typeface="#9Slide03 Arima Madurai" panose="00000500000000000000" pitchFamily="2" charset="0"/>
                        </a:rPr>
                        <a:t>2. </a:t>
                      </a:r>
                      <a:r>
                        <a:rPr lang="en-US" sz="2100" b="0" dirty="0" err="1">
                          <a:solidFill>
                            <a:srgbClr val="0070C0"/>
                          </a:solidFill>
                          <a:effectLst/>
                          <a:latin typeface="#9Slide03 Arima Madurai" panose="00000500000000000000" pitchFamily="2" charset="0"/>
                          <a:cs typeface="#9Slide03 Arima Madurai" panose="00000500000000000000" pitchFamily="2" charset="0"/>
                        </a:rPr>
                        <a:t>Cậu</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bé</a:t>
                      </a:r>
                      <a:r>
                        <a:rPr lang="en-US" sz="2100" b="0" dirty="0">
                          <a:solidFill>
                            <a:srgbClr val="0070C0"/>
                          </a:solidFill>
                          <a:effectLst/>
                          <a:latin typeface="#9Slide03 Arima Madurai" panose="00000500000000000000" pitchFamily="2" charset="0"/>
                          <a:cs typeface="#9Slide03 Arima Madurai" panose="00000500000000000000" pitchFamily="2" charset="0"/>
                        </a:rPr>
                        <a:t> Hon-</a:t>
                      </a:r>
                      <a:r>
                        <a:rPr lang="en-US" sz="2100" b="0" dirty="0" err="1">
                          <a:solidFill>
                            <a:srgbClr val="0070C0"/>
                          </a:solidFill>
                          <a:effectLst/>
                          <a:latin typeface="#9Slide03 Arima Madurai" panose="00000500000000000000" pitchFamily="2" charset="0"/>
                          <a:cs typeface="#9Slide03 Arima Madurai" panose="00000500000000000000" pitchFamily="2" charset="0"/>
                        </a:rPr>
                        <a:t>đa</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đã</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làm</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những</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việc</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gì</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để</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được</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xem</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máy</a:t>
                      </a:r>
                      <a:r>
                        <a:rPr lang="en-US" sz="2100" b="0" dirty="0">
                          <a:solidFill>
                            <a:srgbClr val="0070C0"/>
                          </a:solidFill>
                          <a:effectLst/>
                          <a:latin typeface="#9Slide03 Arima Madurai" panose="00000500000000000000" pitchFamily="2" charset="0"/>
                          <a:cs typeface="#9Slide03 Arima Madurai" panose="00000500000000000000" pitchFamily="2" charset="0"/>
                        </a:rPr>
                        <a:t> bay </a:t>
                      </a:r>
                      <a:r>
                        <a:rPr lang="en-US" sz="2100" b="0" dirty="0" err="1">
                          <a:solidFill>
                            <a:srgbClr val="0070C0"/>
                          </a:solidFill>
                          <a:effectLst/>
                          <a:latin typeface="#9Slide03 Arima Madurai" panose="00000500000000000000" pitchFamily="2" charset="0"/>
                          <a:cs typeface="#9Slide03 Arima Madurai" panose="00000500000000000000" pitchFamily="2" charset="0"/>
                        </a:rPr>
                        <a:t>thật</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biểu</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100" b="0" dirty="0" smtClean="0">
                          <a:solidFill>
                            <a:srgbClr val="0070C0"/>
                          </a:solidFill>
                          <a:effectLst/>
                          <a:latin typeface="#9Slide03 Arima Madurai" panose="00000500000000000000" pitchFamily="2" charset="0"/>
                          <a:cs typeface="#9Slide03 Arima Madurai" panose="00000500000000000000" pitchFamily="2" charset="0"/>
                        </a:rPr>
                        <a:t>?</a:t>
                      </a:r>
                    </a:p>
                    <a:p>
                      <a:pPr algn="ctr"/>
                      <a:r>
                        <a:rPr lang="en-US" sz="2100" b="0" dirty="0" smtClean="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a:t>
                      </a:r>
                      <a:r>
                        <a:rPr lang="en-US" sz="2100" b="0" dirty="0" err="1" smtClean="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Nhóm</a:t>
                      </a:r>
                      <a:r>
                        <a:rPr lang="en-US" sz="2100" b="0" baseline="0" dirty="0" smtClean="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rPr>
                        <a:t> 1,2)</a:t>
                      </a:r>
                      <a:endParaRPr lang="en-US" sz="21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100" dirty="0">
                          <a:effectLst/>
                          <a:latin typeface="#9Slide03 Arima Madurai" panose="00000500000000000000" pitchFamily="2" charset="0"/>
                          <a:cs typeface="#9Slide03 Arima Madurai" panose="00000500000000000000" pitchFamily="2" charset="0"/>
                        </a:rPr>
                        <a:t> </a:t>
                      </a:r>
                      <a:endParaRPr lang="en-US" sz="21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910573"/>
                  </a:ext>
                </a:extLst>
              </a:tr>
              <a:tr h="960120">
                <a:tc>
                  <a:txBody>
                    <a:bodyPr/>
                    <a:lstStyle/>
                    <a:p>
                      <a:pPr algn="just"/>
                      <a:r>
                        <a:rPr lang="en-US" sz="2100" b="0" dirty="0">
                          <a:solidFill>
                            <a:srgbClr val="0070C0"/>
                          </a:solidFill>
                          <a:effectLst/>
                          <a:latin typeface="#9Slide03 Arima Madurai" panose="00000500000000000000" pitchFamily="2" charset="0"/>
                          <a:cs typeface="#9Slide03 Arima Madurai" panose="00000500000000000000" pitchFamily="2" charset="0"/>
                        </a:rPr>
                        <a:t>3. </a:t>
                      </a:r>
                      <a:r>
                        <a:rPr lang="en-US" sz="2100" b="0" dirty="0" err="1">
                          <a:solidFill>
                            <a:srgbClr val="0070C0"/>
                          </a:solidFill>
                          <a:effectLst/>
                          <a:latin typeface="#9Slide03 Arima Madurai" panose="00000500000000000000" pitchFamily="2" charset="0"/>
                          <a:cs typeface="#9Slide03 Arima Madurai" panose="00000500000000000000" pitchFamily="2" charset="0"/>
                        </a:rPr>
                        <a:t>Nhân</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vật</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tôi</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đã</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chọn</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bắt</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chước</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những</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trang</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bị</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nào</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của</a:t>
                      </a:r>
                      <a:r>
                        <a:rPr lang="en-US" sz="2100" b="0" dirty="0">
                          <a:solidFill>
                            <a:srgbClr val="0070C0"/>
                          </a:solidFill>
                          <a:effectLst/>
                          <a:latin typeface="#9Slide03 Arima Madurai" panose="00000500000000000000" pitchFamily="2" charset="0"/>
                          <a:cs typeface="#9Slide03 Arima Madurai" panose="00000500000000000000" pitchFamily="2" charset="0"/>
                        </a:rPr>
                        <a:t> phi </a:t>
                      </a:r>
                      <a:r>
                        <a:rPr lang="en-US" sz="2100" b="0" dirty="0" err="1">
                          <a:solidFill>
                            <a:srgbClr val="0070C0"/>
                          </a:solidFill>
                          <a:effectLst/>
                          <a:latin typeface="#9Slide03 Arima Madurai" panose="00000500000000000000" pitchFamily="2" charset="0"/>
                          <a:cs typeface="#9Slide03 Arima Madurai" panose="00000500000000000000" pitchFamily="2" charset="0"/>
                        </a:rPr>
                        <a:t>công</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Vì</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sao</a:t>
                      </a:r>
                      <a:r>
                        <a:rPr lang="en-US" sz="2100" b="0" dirty="0" smtClean="0">
                          <a:solidFill>
                            <a:srgbClr val="0070C0"/>
                          </a:solidFill>
                          <a:effectLst/>
                          <a:latin typeface="#9Slide03 Arima Madurai" panose="00000500000000000000" pitchFamily="2" charset="0"/>
                          <a:cs typeface="#9Slide03 Arima Madurai" panose="00000500000000000000" pitchFamily="2" charset="0"/>
                        </a:rPr>
                        <a:t>? (</a:t>
                      </a:r>
                      <a:r>
                        <a:rPr lang="en-US" sz="2100" b="0" dirty="0" err="1" smtClean="0">
                          <a:solidFill>
                            <a:srgbClr val="0070C0"/>
                          </a:solidFill>
                          <a:effectLst/>
                          <a:latin typeface="#9Slide03 Arima Madurai" panose="00000500000000000000" pitchFamily="2" charset="0"/>
                          <a:cs typeface="#9Slide03 Arima Madurai" panose="00000500000000000000" pitchFamily="2" charset="0"/>
                        </a:rPr>
                        <a:t>Nhóm</a:t>
                      </a:r>
                      <a:r>
                        <a:rPr lang="en-US" sz="2100" b="0" baseline="0" dirty="0" smtClean="0">
                          <a:solidFill>
                            <a:srgbClr val="0070C0"/>
                          </a:solidFill>
                          <a:effectLst/>
                          <a:latin typeface="#9Slide03 Arima Madurai" panose="00000500000000000000" pitchFamily="2" charset="0"/>
                          <a:cs typeface="#9Slide03 Arima Madurai" panose="00000500000000000000" pitchFamily="2" charset="0"/>
                        </a:rPr>
                        <a:t> 3,4)</a:t>
                      </a:r>
                      <a:endParaRPr lang="en-US" sz="21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tabLst>
                          <a:tab pos="412115" algn="l"/>
                        </a:tabLst>
                      </a:pPr>
                      <a:r>
                        <a:rPr lang="en-US" sz="2100" dirty="0">
                          <a:effectLst/>
                          <a:latin typeface="#9Slide03 Arima Madurai" panose="00000500000000000000" pitchFamily="2" charset="0"/>
                          <a:cs typeface="#9Slide03 Arima Madurai" panose="00000500000000000000" pitchFamily="2" charset="0"/>
                        </a:rPr>
                        <a:t> </a:t>
                      </a:r>
                      <a:endParaRPr lang="en-US" sz="21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59521841"/>
                  </a:ext>
                </a:extLst>
              </a:tr>
              <a:tr h="1600200">
                <a:tc>
                  <a:txBody>
                    <a:bodyPr/>
                    <a:lstStyle/>
                    <a:p>
                      <a:pPr algn="just"/>
                      <a:r>
                        <a:rPr lang="en-US" sz="2100" b="0" dirty="0">
                          <a:solidFill>
                            <a:srgbClr val="0070C0"/>
                          </a:solidFill>
                          <a:effectLst/>
                          <a:latin typeface="#9Slide03 Arima Madurai" panose="00000500000000000000" pitchFamily="2" charset="0"/>
                          <a:cs typeface="#9Slide03 Arima Madurai" panose="00000500000000000000" pitchFamily="2" charset="0"/>
                        </a:rPr>
                        <a:t>4. </a:t>
                      </a:r>
                      <a:r>
                        <a:rPr lang="en-US" sz="2100" b="0" dirty="0" err="1">
                          <a:solidFill>
                            <a:srgbClr val="0070C0"/>
                          </a:solidFill>
                          <a:effectLst/>
                          <a:latin typeface="#9Slide03 Arima Madurai" panose="00000500000000000000" pitchFamily="2" charset="0"/>
                          <a:cs typeface="#9Slide03 Arima Madurai" panose="00000500000000000000" pitchFamily="2" charset="0"/>
                        </a:rPr>
                        <a:t>Cảm</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xúc</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của</a:t>
                      </a:r>
                      <a:r>
                        <a:rPr lang="en-US" sz="2100" b="0" dirty="0">
                          <a:solidFill>
                            <a:srgbClr val="0070C0"/>
                          </a:solidFill>
                          <a:effectLst/>
                          <a:latin typeface="#9Slide03 Arima Madurai" panose="00000500000000000000" pitchFamily="2" charset="0"/>
                          <a:cs typeface="#9Slide03 Arima Madurai" panose="00000500000000000000" pitchFamily="2" charset="0"/>
                        </a:rPr>
                        <a:t> Hon-</a:t>
                      </a:r>
                      <a:r>
                        <a:rPr lang="en-US" sz="2100" b="0" dirty="0" err="1">
                          <a:solidFill>
                            <a:srgbClr val="0070C0"/>
                          </a:solidFill>
                          <a:effectLst/>
                          <a:latin typeface="#9Slide03 Arima Madurai" panose="00000500000000000000" pitchFamily="2" charset="0"/>
                          <a:cs typeface="#9Slide03 Arima Madurai" panose="00000500000000000000" pitchFamily="2" charset="0"/>
                        </a:rPr>
                        <a:t>đa</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khi</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được</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xem</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buổi</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biểu</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diễn</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en-US" sz="2100" b="0" dirty="0" err="1">
                          <a:solidFill>
                            <a:srgbClr val="0070C0"/>
                          </a:solidFill>
                          <a:effectLst/>
                          <a:latin typeface="#9Slide03 Arima Madurai" panose="00000500000000000000" pitchFamily="2" charset="0"/>
                          <a:cs typeface="#9Slide03 Arima Madurai" panose="00000500000000000000" pitchFamily="2" charset="0"/>
                        </a:rPr>
                        <a:t>máy</a:t>
                      </a:r>
                      <a:r>
                        <a:rPr lang="en-US" sz="2100" b="0" dirty="0">
                          <a:solidFill>
                            <a:srgbClr val="0070C0"/>
                          </a:solidFill>
                          <a:effectLst/>
                          <a:latin typeface="#9Slide03 Arima Madurai" panose="00000500000000000000" pitchFamily="2" charset="0"/>
                          <a:cs typeface="#9Slide03 Arima Madurai" panose="00000500000000000000" pitchFamily="2" charset="0"/>
                        </a:rPr>
                        <a:t> bay? </a:t>
                      </a:r>
                      <a:endParaRPr lang="en-US" sz="2100" b="0" dirty="0" smtClean="0">
                        <a:solidFill>
                          <a:srgbClr val="0070C0"/>
                        </a:solidFill>
                        <a:effectLst/>
                        <a:latin typeface="#9Slide03 Arima Madurai" panose="00000500000000000000" pitchFamily="2" charset="0"/>
                        <a:cs typeface="#9Slide03 Arima Madurai" panose="00000500000000000000" pitchFamily="2" charset="0"/>
                      </a:endParaRPr>
                    </a:p>
                    <a:p>
                      <a:pPr algn="just"/>
                      <a:r>
                        <a:rPr lang="en-US" sz="2100" b="0" dirty="0" smtClean="0">
                          <a:solidFill>
                            <a:srgbClr val="0070C0"/>
                          </a:solidFill>
                          <a:effectLst/>
                          <a:latin typeface="#9Slide03 Arima Madurai" panose="00000500000000000000" pitchFamily="2" charset="0"/>
                          <a:cs typeface="#9Slide03 Arima Madurai" panose="00000500000000000000" pitchFamily="2" charset="0"/>
                        </a:rPr>
                        <a:t>5</a:t>
                      </a:r>
                      <a:r>
                        <a:rPr lang="en-US" sz="2100" b="0" dirty="0">
                          <a:solidFill>
                            <a:srgbClr val="0070C0"/>
                          </a:solidFill>
                          <a:effectLst/>
                          <a:latin typeface="#9Slide03 Arima Madurai" panose="00000500000000000000" pitchFamily="2" charset="0"/>
                          <a:cs typeface="#9Slide03 Arima Madurai" panose="00000500000000000000" pitchFamily="2" charset="0"/>
                        </a:rPr>
                        <a:t>. </a:t>
                      </a:r>
                      <a:r>
                        <a:rPr lang="nl-NL" sz="2100" b="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r>
                        <a:rPr lang="nl-NL" sz="2100" b="0" dirty="0" smtClean="0">
                          <a:solidFill>
                            <a:srgbClr val="0070C0"/>
                          </a:solidFill>
                          <a:effectLst/>
                          <a:latin typeface="#9Slide03 Arima Madurai" panose="00000500000000000000" pitchFamily="2" charset="0"/>
                          <a:cs typeface="#9Slide03 Arima Madurai" panose="00000500000000000000" pitchFamily="2" charset="0"/>
                        </a:rPr>
                        <a:t>? (Nhóm</a:t>
                      </a:r>
                      <a:r>
                        <a:rPr lang="nl-NL" sz="2100" b="0" baseline="0" dirty="0" smtClean="0">
                          <a:solidFill>
                            <a:srgbClr val="0070C0"/>
                          </a:solidFill>
                          <a:effectLst/>
                          <a:latin typeface="#9Slide03 Arima Madurai" panose="00000500000000000000" pitchFamily="2" charset="0"/>
                          <a:cs typeface="#9Slide03 Arima Madurai" panose="00000500000000000000" pitchFamily="2" charset="0"/>
                        </a:rPr>
                        <a:t> 5,6)</a:t>
                      </a:r>
                      <a:endParaRPr lang="en-US" sz="21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100" dirty="0">
                          <a:effectLst/>
                          <a:latin typeface="#9Slide03 Arima Madurai" panose="00000500000000000000" pitchFamily="2" charset="0"/>
                          <a:cs typeface="#9Slide03 Arima Madurai" panose="00000500000000000000" pitchFamily="2" charset="0"/>
                        </a:rPr>
                        <a:t> </a:t>
                      </a:r>
                      <a:endParaRPr lang="en-US" sz="21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38046558"/>
                  </a:ext>
                </a:extLst>
              </a:tr>
            </a:tbl>
          </a:graphicData>
        </a:graphic>
      </p:graphicFrame>
    </p:spTree>
    <p:extLst>
      <p:ext uri="{BB962C8B-B14F-4D97-AF65-F5344CB8AC3E}">
        <p14:creationId xmlns:p14="http://schemas.microsoft.com/office/powerpoint/2010/main" val="3286421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167893940"/>
              </p:ext>
            </p:extLst>
          </p:nvPr>
        </p:nvGraphicFramePr>
        <p:xfrm>
          <a:off x="-9525" y="0"/>
          <a:ext cx="9144000" cy="5168891"/>
        </p:xfrm>
        <a:graphic>
          <a:graphicData uri="http://schemas.openxmlformats.org/drawingml/2006/table">
            <a:tbl>
              <a:tblPr firstRow="1" firstCol="1" bandRow="1">
                <a:tableStyleId>{5C22544A-7EE6-4342-B048-85BDC9FD1C3A}</a:tableStyleId>
              </a:tblPr>
              <a:tblGrid>
                <a:gridCol w="2468342">
                  <a:extLst>
                    <a:ext uri="{9D8B030D-6E8A-4147-A177-3AD203B41FA5}">
                      <a16:colId xmlns="" xmlns:a16="http://schemas.microsoft.com/office/drawing/2014/main" val="80297177"/>
                    </a:ext>
                  </a:extLst>
                </a:gridCol>
                <a:gridCol w="6675658">
                  <a:extLst>
                    <a:ext uri="{9D8B030D-6E8A-4147-A177-3AD203B41FA5}">
                      <a16:colId xmlns="" xmlns:a16="http://schemas.microsoft.com/office/drawing/2014/main" val="1683608617"/>
                    </a:ext>
                  </a:extLst>
                </a:gridCol>
              </a:tblGrid>
              <a:tr h="542924">
                <a:tc gridSpan="2">
                  <a:txBody>
                    <a:bodyPr/>
                    <a:lstStyle/>
                    <a:p>
                      <a:pPr algn="ctr"/>
                      <a:r>
                        <a:rPr lang="en-US" sz="210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Phiếu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học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tập</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số</a:t>
                      </a:r>
                      <a:r>
                        <a:rPr lang="en-US" sz="2100" dirty="0">
                          <a:solidFill>
                            <a:srgbClr val="FF0000"/>
                          </a:solidFill>
                          <a:effectLst/>
                          <a:latin typeface="#9Slide03 Arima Madurai" panose="00000500000000000000" pitchFamily="2" charset="0"/>
                          <a:cs typeface="#9Slide03 Arima Madurai" panose="00000500000000000000" pitchFamily="2" charset="0"/>
                        </a:rPr>
                        <a:t> 3</a:t>
                      </a:r>
                      <a:endParaRPr lang="en-US" sz="21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488049877"/>
                  </a:ext>
                </a:extLst>
              </a:tr>
              <a:tr h="465447">
                <a:tc>
                  <a:txBody>
                    <a:bodyPr/>
                    <a:lstStyle/>
                    <a:p>
                      <a:pPr algn="ctr"/>
                      <a:r>
                        <a:rPr lang="en-US" sz="2100" dirty="0" err="1">
                          <a:solidFill>
                            <a:srgbClr val="0070C0"/>
                          </a:solidFill>
                          <a:effectLst/>
                          <a:latin typeface="#9Slide03 Arima Madurai" panose="00000500000000000000" pitchFamily="2" charset="0"/>
                          <a:cs typeface="#9Slide03 Arima Madurai" panose="00000500000000000000" pitchFamily="2" charset="0"/>
                        </a:rPr>
                        <a:t>Yêu</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smtClean="0">
                          <a:solidFill>
                            <a:srgbClr val="0070C0"/>
                          </a:solidFill>
                          <a:effectLst/>
                          <a:latin typeface="#9Slide03 Arima Madurai" panose="00000500000000000000" pitchFamily="2" charset="0"/>
                          <a:cs typeface="#9Slide03 Arima Madurai" panose="00000500000000000000" pitchFamily="2" charset="0"/>
                        </a:rPr>
                        <a:t>cầu</a:t>
                      </a:r>
                      <a:r>
                        <a:rPr lang="en-US" sz="2100" dirty="0" smtClean="0">
                          <a:solidFill>
                            <a:srgbClr val="0070C0"/>
                          </a:solidFill>
                          <a:effectLst/>
                          <a:latin typeface="#9Slide03 Arima Madurai" panose="00000500000000000000" pitchFamily="2" charset="0"/>
                          <a:cs typeface="#9Slide03 Arima Madurai" panose="00000500000000000000" pitchFamily="2" charset="0"/>
                        </a:rPr>
                        <a:t>(N: 1,2)</a:t>
                      </a:r>
                      <a:endParaRPr lang="en-US" sz="21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baseline="0" dirty="0" err="1" smtClean="0">
                          <a:solidFill>
                            <a:srgbClr val="0070C0"/>
                          </a:solidFill>
                          <a:effectLst/>
                          <a:latin typeface="#9Slide03 Arima Madurai" panose="00000500000000000000" pitchFamily="2" charset="0"/>
                          <a:cs typeface="#9Slide03 Arima Madurai" panose="00000500000000000000" pitchFamily="2" charset="0"/>
                        </a:rPr>
                        <a:t>Dự</a:t>
                      </a:r>
                      <a:r>
                        <a:rPr lang="en-US" sz="2100"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100" baseline="0" dirty="0" err="1" smtClean="0">
                          <a:solidFill>
                            <a:srgbClr val="0070C0"/>
                          </a:solidFill>
                          <a:effectLst/>
                          <a:latin typeface="#9Slide03 Arima Madurai" panose="00000500000000000000" pitchFamily="2" charset="0"/>
                          <a:cs typeface="#9Slide03 Arima Madurai" panose="00000500000000000000" pitchFamily="2" charset="0"/>
                        </a:rPr>
                        <a:t>kiến</a:t>
                      </a:r>
                      <a:r>
                        <a:rPr lang="en-US" sz="2100"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100" baseline="0" dirty="0" err="1" smtClean="0">
                          <a:solidFill>
                            <a:srgbClr val="0070C0"/>
                          </a:solidFill>
                          <a:effectLst/>
                          <a:latin typeface="#9Slide03 Arima Madurai" panose="00000500000000000000" pitchFamily="2" charset="0"/>
                          <a:cs typeface="#9Slide03 Arima Madurai" panose="00000500000000000000" pitchFamily="2" charset="0"/>
                        </a:rPr>
                        <a:t>t</a:t>
                      </a:r>
                      <a:r>
                        <a:rPr lang="en-US" sz="2100" dirty="0" err="1" smtClean="0">
                          <a:solidFill>
                            <a:srgbClr val="0070C0"/>
                          </a:solidFill>
                          <a:effectLst/>
                          <a:latin typeface="#9Slide03 Arima Madurai" panose="00000500000000000000" pitchFamily="2" charset="0"/>
                          <a:cs typeface="#9Slide03 Arima Madurai" panose="00000500000000000000" pitchFamily="2" charset="0"/>
                        </a:rPr>
                        <a:t>rả</a:t>
                      </a:r>
                      <a:r>
                        <a:rPr lang="en-US" sz="2100" dirty="0" smtClean="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1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68565207"/>
                  </a:ext>
                </a:extLst>
              </a:tr>
              <a:tr h="960120">
                <a:tc>
                  <a:txBody>
                    <a:bodyPr/>
                    <a:lstStyle/>
                    <a:p>
                      <a:pPr algn="just"/>
                      <a:r>
                        <a:rPr lang="nl-NL" sz="2100" dirty="0">
                          <a:solidFill>
                            <a:srgbClr val="0070C0"/>
                          </a:solidFill>
                          <a:effectLst/>
                          <a:latin typeface="#9Slide03 Arima Madurai" panose="00000500000000000000" pitchFamily="2" charset="0"/>
                          <a:cs typeface="#9Slide03 Arima Madurai" panose="00000500000000000000" pitchFamily="2" charset="0"/>
                        </a:rPr>
                        <a:t>1. </a:t>
                      </a:r>
                      <a:r>
                        <a:rPr lang="en-US" sz="2100" dirty="0" err="1">
                          <a:solidFill>
                            <a:srgbClr val="0070C0"/>
                          </a:solidFill>
                          <a:effectLst/>
                          <a:latin typeface="#9Slide03 Arima Madurai" panose="00000500000000000000" pitchFamily="2" charset="0"/>
                          <a:cs typeface="#9Slide03 Arima Madurai" panose="00000500000000000000" pitchFamily="2" charset="0"/>
                        </a:rPr>
                        <a:t>Tác</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giả</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đã</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kể</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lại</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sự</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việc</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gì</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đã</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diễn</a:t>
                      </a:r>
                      <a:r>
                        <a:rPr lang="en-US" sz="2100" dirty="0">
                          <a:solidFill>
                            <a:srgbClr val="0070C0"/>
                          </a:solidFill>
                          <a:effectLst/>
                          <a:latin typeface="#9Slide03 Arima Madurai" panose="00000500000000000000" pitchFamily="2" charset="0"/>
                          <a:cs typeface="#9Slide03 Arima Madurai" panose="00000500000000000000" pitchFamily="2" charset="0"/>
                        </a:rPr>
                        <a:t> ra?</a:t>
                      </a:r>
                      <a:endParaRPr lang="en-US" sz="21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vi-VN" sz="2100" dirty="0">
                          <a:effectLst/>
                          <a:latin typeface="#9Slide03 Arima Madurai" panose="00000500000000000000" pitchFamily="2" charset="0"/>
                          <a:cs typeface="#9Slide03 Arima Madurai" panose="00000500000000000000" pitchFamily="2" charset="0"/>
                        </a:rPr>
                        <a:t>- Thời gian: mùa thu 1914.</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Sự kiện: cách nhà 20 ki-lô-mét có cuộc biểu diễn máy bay ở Liên đội Bộ binh Ha-ma-mát-su.</a:t>
                      </a:r>
                      <a:endParaRPr lang="en-US" sz="21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5910573"/>
                  </a:ext>
                </a:extLst>
              </a:tr>
              <a:tr h="3200400">
                <a:tc>
                  <a:txBody>
                    <a:bodyPr/>
                    <a:lstStyle/>
                    <a:p>
                      <a:r>
                        <a:rPr lang="en-US" sz="2100" dirty="0">
                          <a:solidFill>
                            <a:srgbClr val="0070C0"/>
                          </a:solidFill>
                          <a:effectLst/>
                          <a:latin typeface="#9Slide03 Arima Madurai" panose="00000500000000000000" pitchFamily="2" charset="0"/>
                          <a:cs typeface="#9Slide03 Arima Madurai" panose="00000500000000000000" pitchFamily="2" charset="0"/>
                        </a:rPr>
                        <a:t>2. </a:t>
                      </a:r>
                      <a:r>
                        <a:rPr lang="en-US" sz="2100" dirty="0" err="1">
                          <a:solidFill>
                            <a:srgbClr val="0070C0"/>
                          </a:solidFill>
                          <a:effectLst/>
                          <a:latin typeface="#9Slide03 Arima Madurai" panose="00000500000000000000" pitchFamily="2" charset="0"/>
                          <a:cs typeface="#9Slide03 Arima Madurai" panose="00000500000000000000" pitchFamily="2" charset="0"/>
                        </a:rPr>
                        <a:t>Cậu</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bé</a:t>
                      </a:r>
                      <a:r>
                        <a:rPr lang="en-US" sz="2100" dirty="0">
                          <a:solidFill>
                            <a:srgbClr val="0070C0"/>
                          </a:solidFill>
                          <a:effectLst/>
                          <a:latin typeface="#9Slide03 Arima Madurai" panose="00000500000000000000" pitchFamily="2" charset="0"/>
                          <a:cs typeface="#9Slide03 Arima Madurai" panose="00000500000000000000" pitchFamily="2" charset="0"/>
                        </a:rPr>
                        <a:t> Hon-</a:t>
                      </a:r>
                      <a:r>
                        <a:rPr lang="en-US" sz="2100" dirty="0" err="1">
                          <a:solidFill>
                            <a:srgbClr val="0070C0"/>
                          </a:solidFill>
                          <a:effectLst/>
                          <a:latin typeface="#9Slide03 Arima Madurai" panose="00000500000000000000" pitchFamily="2" charset="0"/>
                          <a:cs typeface="#9Slide03 Arima Madurai" panose="00000500000000000000" pitchFamily="2" charset="0"/>
                        </a:rPr>
                        <a:t>đa</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đã</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làm</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những</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việc</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gì</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để</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được</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xem</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máy</a:t>
                      </a:r>
                      <a:r>
                        <a:rPr lang="en-US" sz="2100" dirty="0">
                          <a:solidFill>
                            <a:srgbClr val="0070C0"/>
                          </a:solidFill>
                          <a:effectLst/>
                          <a:latin typeface="#9Slide03 Arima Madurai" panose="00000500000000000000" pitchFamily="2" charset="0"/>
                          <a:cs typeface="#9Slide03 Arima Madurai" panose="00000500000000000000" pitchFamily="2" charset="0"/>
                        </a:rPr>
                        <a:t> bay </a:t>
                      </a:r>
                      <a:r>
                        <a:rPr lang="en-US" sz="2100" dirty="0" err="1">
                          <a:solidFill>
                            <a:srgbClr val="0070C0"/>
                          </a:solidFill>
                          <a:effectLst/>
                          <a:latin typeface="#9Slide03 Arima Madurai" panose="00000500000000000000" pitchFamily="2" charset="0"/>
                          <a:cs typeface="#9Slide03 Arima Madurai" panose="00000500000000000000" pitchFamily="2" charset="0"/>
                        </a:rPr>
                        <a:t>thật</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biểu</a:t>
                      </a:r>
                      <a:r>
                        <a:rPr lang="en-US" sz="2100" dirty="0">
                          <a:solidFill>
                            <a:srgbClr val="0070C0"/>
                          </a:solidFill>
                          <a:effectLst/>
                          <a:latin typeface="#9Slide03 Arima Madurai" panose="00000500000000000000" pitchFamily="2" charset="0"/>
                          <a:cs typeface="#9Slide03 Arima Madurai" panose="00000500000000000000" pitchFamily="2" charset="0"/>
                        </a:rPr>
                        <a:t> </a:t>
                      </a:r>
                      <a:r>
                        <a:rPr lang="en-US" sz="2100" dirty="0" err="1">
                          <a:solidFill>
                            <a:srgbClr val="0070C0"/>
                          </a:solidFill>
                          <a:effectLst/>
                          <a:latin typeface="#9Slide03 Arima Madurai" panose="00000500000000000000" pitchFamily="2" charset="0"/>
                          <a:cs typeface="#9Slide03 Arima Madurai" panose="00000500000000000000" pitchFamily="2" charset="0"/>
                        </a:rPr>
                        <a:t>diễn</a:t>
                      </a:r>
                      <a:r>
                        <a:rPr lang="en-US" sz="2100" dirty="0">
                          <a:solidFill>
                            <a:srgbClr val="0070C0"/>
                          </a:solidFill>
                          <a:effectLst/>
                          <a:latin typeface="#9Slide03 Arima Madurai" panose="00000500000000000000" pitchFamily="2" charset="0"/>
                          <a:cs typeface="#9Slide03 Arima Madurai" panose="00000500000000000000" pitchFamily="2" charset="0"/>
                        </a:rPr>
                        <a:t>?</a:t>
                      </a:r>
                      <a:endParaRPr lang="en-US" sz="21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100" dirty="0">
                          <a:effectLst/>
                          <a:latin typeface="#9Slide03 Arima Madurai" panose="00000500000000000000" pitchFamily="2" charset="0"/>
                          <a:cs typeface="#9Slide03 Arima Madurai" panose="00000500000000000000" pitchFamily="2" charset="0"/>
                        </a:rPr>
                        <a:t>2.</a:t>
                      </a:r>
                      <a:r>
                        <a:rPr lang="vi-VN" sz="2100" dirty="0">
                          <a:effectLst/>
                          <a:latin typeface="#9Slide03 Arima Madurai" panose="00000500000000000000" pitchFamily="2" charset="0"/>
                          <a:cs typeface="#9Slide03 Arima Madurai" panose="00000500000000000000" pitchFamily="2" charset="0"/>
                        </a:rPr>
                        <a:t> Diễn biến:</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Chuẩn </a:t>
                      </a:r>
                      <a:r>
                        <a:rPr lang="vi-VN" sz="2100" dirty="0" smtClean="0">
                          <a:effectLst/>
                          <a:latin typeface="#9Slide03 Arima Madurai" panose="00000500000000000000" pitchFamily="2" charset="0"/>
                          <a:cs typeface="#9Slide03 Arima Madurai" panose="00000500000000000000" pitchFamily="2" charset="0"/>
                        </a:rPr>
                        <a:t>bị </a:t>
                      </a:r>
                      <a:r>
                        <a:rPr lang="vi-VN" sz="2100" dirty="0">
                          <a:effectLst/>
                          <a:latin typeface="#9Slide03 Arima Madurai" panose="00000500000000000000" pitchFamily="2" charset="0"/>
                          <a:cs typeface="#9Slide03 Arima Madurai" panose="00000500000000000000" pitchFamily="2" charset="0"/>
                        </a:rPr>
                        <a:t>trước đó vài ngày, lén lúc cả nhà không để ý, lấy 2 xu làm tiền lộ phí.</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Lén gia đình đi: Đến ngày đó, lấy xe đạp cha đạp đến, trốn học, đạp xe không dễ dàng. </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Khi gặp khó khăn: không đủ tiền vé vào cửa, trèo lên cây thông lớn, bẻ cành để ngụy trang phía dưới.</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Khi về, vì quá ấn tượng nên xin cha mua cho chiếc mũ kết, tự tay làm cặp kính, gắn quạt gió lên xe đạp, bắt chước phi công.</a:t>
                      </a:r>
                      <a:endParaRPr lang="en-US" sz="2100" dirty="0">
                        <a:effectLst/>
                        <a:latin typeface="#9Slide03 Arima Madurai" panose="00000500000000000000" pitchFamily="2" charset="0"/>
                        <a:cs typeface="#9Slide03 Arima Madurai" panose="00000500000000000000" pitchFamily="2" charset="0"/>
                      </a:endParaRPr>
                    </a:p>
                  </a:txBody>
                  <a:tcPr marL="27709" marR="27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77500643"/>
                  </a:ext>
                </a:extLst>
              </a:tr>
            </a:tbl>
          </a:graphicData>
        </a:graphic>
      </p:graphicFrame>
    </p:spTree>
    <p:extLst>
      <p:ext uri="{BB962C8B-B14F-4D97-AF65-F5344CB8AC3E}">
        <p14:creationId xmlns:p14="http://schemas.microsoft.com/office/powerpoint/2010/main" val="8718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4278361509"/>
              </p:ext>
            </p:extLst>
          </p:nvPr>
        </p:nvGraphicFramePr>
        <p:xfrm>
          <a:off x="0" y="1"/>
          <a:ext cx="9144000" cy="5143499"/>
        </p:xfrm>
        <a:graphic>
          <a:graphicData uri="http://schemas.openxmlformats.org/drawingml/2006/table">
            <a:tbl>
              <a:tblPr firstRow="1" firstCol="1" bandRow="1">
                <a:tableStyleId>{5C22544A-7EE6-4342-B048-85BDC9FD1C3A}</a:tableStyleId>
              </a:tblPr>
              <a:tblGrid>
                <a:gridCol w="2468342">
                  <a:extLst>
                    <a:ext uri="{9D8B030D-6E8A-4147-A177-3AD203B41FA5}">
                      <a16:colId xmlns="" xmlns:a16="http://schemas.microsoft.com/office/drawing/2014/main" val="80297177"/>
                    </a:ext>
                  </a:extLst>
                </a:gridCol>
                <a:gridCol w="6675658">
                  <a:extLst>
                    <a:ext uri="{9D8B030D-6E8A-4147-A177-3AD203B41FA5}">
                      <a16:colId xmlns="" xmlns:a16="http://schemas.microsoft.com/office/drawing/2014/main" val="1683608617"/>
                    </a:ext>
                  </a:extLst>
                </a:gridCol>
              </a:tblGrid>
              <a:tr h="554984">
                <a:tc gridSpan="2">
                  <a:txBody>
                    <a:bodyPr/>
                    <a:lstStyle/>
                    <a:p>
                      <a:pPr algn="ctr"/>
                      <a:r>
                        <a:rPr lang="en-US" sz="2400" dirty="0" smtClean="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Phiếu</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học</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tập</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số</a:t>
                      </a:r>
                      <a:r>
                        <a:rPr lang="en-US" sz="2400" dirty="0">
                          <a:solidFill>
                            <a:srgbClr val="FF0000"/>
                          </a:solidFill>
                          <a:effectLst/>
                          <a:latin typeface="#9Slide03 Arima Madurai" panose="00000500000000000000" pitchFamily="2" charset="0"/>
                          <a:cs typeface="#9Slide03 Arima Madurai" panose="00000500000000000000" pitchFamily="2" charset="0"/>
                        </a:rPr>
                        <a:t> 3</a:t>
                      </a:r>
                      <a:endParaRPr lang="en-US" sz="24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488049877"/>
                  </a:ext>
                </a:extLst>
              </a:tr>
              <a:tr h="475786">
                <a:tc>
                  <a:txBody>
                    <a:bodyPr/>
                    <a:lstStyle/>
                    <a:p>
                      <a:pPr algn="ctr"/>
                      <a:r>
                        <a:rPr lang="en-US" sz="2400" dirty="0" err="1">
                          <a:solidFill>
                            <a:srgbClr val="0070C0"/>
                          </a:solidFill>
                          <a:effectLst/>
                          <a:latin typeface="#9Slide03 Arima Madurai" panose="00000500000000000000" pitchFamily="2" charset="0"/>
                          <a:cs typeface="#9Slide03 Arima Madurai" panose="00000500000000000000" pitchFamily="2" charset="0"/>
                        </a:rPr>
                        <a:t>Yêu</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smtClean="0">
                          <a:solidFill>
                            <a:srgbClr val="0070C0"/>
                          </a:solidFill>
                          <a:effectLst/>
                          <a:latin typeface="#9Slide03 Arima Madurai" panose="00000500000000000000" pitchFamily="2" charset="0"/>
                          <a:cs typeface="#9Slide03 Arima Madurai" panose="00000500000000000000" pitchFamily="2" charset="0"/>
                        </a:rPr>
                        <a:t>cầu</a:t>
                      </a:r>
                      <a:r>
                        <a:rPr lang="en-US" sz="2400" dirty="0" smtClean="0">
                          <a:solidFill>
                            <a:srgbClr val="0070C0"/>
                          </a:solidFill>
                          <a:effectLst/>
                          <a:latin typeface="#9Slide03 Arima Madurai" panose="00000500000000000000" pitchFamily="2" charset="0"/>
                          <a:cs typeface="#9Slide03 Arima Madurai" panose="00000500000000000000" pitchFamily="2" charset="0"/>
                        </a:rPr>
                        <a:t>(N:3,4)</a:t>
                      </a:r>
                      <a:endParaRPr lang="en-US" sz="24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err="1" smtClean="0">
                          <a:solidFill>
                            <a:srgbClr val="0070C0"/>
                          </a:solidFill>
                          <a:effectLst/>
                          <a:latin typeface="#9Slide03 Arima Madurai" panose="00000500000000000000" pitchFamily="2" charset="0"/>
                          <a:cs typeface="#9Slide03 Arima Madurai" panose="00000500000000000000" pitchFamily="2" charset="0"/>
                        </a:rPr>
                        <a:t>Dự</a:t>
                      </a:r>
                      <a:r>
                        <a:rPr lang="en-US" sz="2400"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400" baseline="0" dirty="0" err="1" smtClean="0">
                          <a:solidFill>
                            <a:srgbClr val="0070C0"/>
                          </a:solidFill>
                          <a:effectLst/>
                          <a:latin typeface="#9Slide03 Arima Madurai" panose="00000500000000000000" pitchFamily="2" charset="0"/>
                          <a:cs typeface="#9Slide03 Arima Madurai" panose="00000500000000000000" pitchFamily="2" charset="0"/>
                        </a:rPr>
                        <a:t>kiến</a:t>
                      </a:r>
                      <a:r>
                        <a:rPr lang="en-US" sz="2400"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400" baseline="0" dirty="0" err="1" smtClean="0">
                          <a:solidFill>
                            <a:srgbClr val="0070C0"/>
                          </a:solidFill>
                          <a:effectLst/>
                          <a:latin typeface="#9Slide03 Arima Madurai" panose="00000500000000000000" pitchFamily="2" charset="0"/>
                          <a:cs typeface="#9Slide03 Arima Madurai" panose="00000500000000000000" pitchFamily="2" charset="0"/>
                        </a:rPr>
                        <a:t>t</a:t>
                      </a:r>
                      <a:r>
                        <a:rPr lang="en-US" sz="2400" dirty="0" err="1" smtClean="0">
                          <a:solidFill>
                            <a:srgbClr val="0070C0"/>
                          </a:solidFill>
                          <a:effectLst/>
                          <a:latin typeface="#9Slide03 Arima Madurai" panose="00000500000000000000" pitchFamily="2" charset="0"/>
                          <a:cs typeface="#9Slide03 Arima Madurai" panose="00000500000000000000" pitchFamily="2" charset="0"/>
                        </a:rPr>
                        <a:t>rả</a:t>
                      </a:r>
                      <a:r>
                        <a:rPr lang="en-US" sz="2400" dirty="0" smtClean="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4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68565207"/>
                  </a:ext>
                </a:extLst>
              </a:tr>
              <a:tr h="4112729">
                <a:tc>
                  <a:txBody>
                    <a:bodyPr/>
                    <a:lstStyle/>
                    <a:p>
                      <a:pPr algn="just"/>
                      <a:r>
                        <a:rPr lang="en-US" sz="2400" dirty="0">
                          <a:solidFill>
                            <a:srgbClr val="0070C0"/>
                          </a:solidFill>
                          <a:effectLst/>
                          <a:latin typeface="#9Slide03 Arima Madurai" panose="00000500000000000000" pitchFamily="2" charset="0"/>
                          <a:cs typeface="#9Slide03 Arima Madurai" panose="00000500000000000000" pitchFamily="2" charset="0"/>
                        </a:rPr>
                        <a:t>3. </a:t>
                      </a:r>
                      <a:r>
                        <a:rPr lang="en-US" sz="2400" dirty="0" err="1">
                          <a:solidFill>
                            <a:srgbClr val="0070C0"/>
                          </a:solidFill>
                          <a:effectLst/>
                          <a:latin typeface="#9Slide03 Arima Madurai" panose="00000500000000000000" pitchFamily="2" charset="0"/>
                          <a:cs typeface="#9Slide03 Arima Madurai" panose="00000500000000000000" pitchFamily="2" charset="0"/>
                        </a:rPr>
                        <a:t>Nhân</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vật</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tôi</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đã</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chọn</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bắt</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chước</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những</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trang</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bị</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nào</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của</a:t>
                      </a:r>
                      <a:r>
                        <a:rPr lang="en-US" sz="2400" dirty="0">
                          <a:solidFill>
                            <a:srgbClr val="0070C0"/>
                          </a:solidFill>
                          <a:effectLst/>
                          <a:latin typeface="#9Slide03 Arima Madurai" panose="00000500000000000000" pitchFamily="2" charset="0"/>
                          <a:cs typeface="#9Slide03 Arima Madurai" panose="00000500000000000000" pitchFamily="2" charset="0"/>
                        </a:rPr>
                        <a:t> phi </a:t>
                      </a:r>
                      <a:r>
                        <a:rPr lang="en-US" sz="2400" dirty="0" err="1">
                          <a:solidFill>
                            <a:srgbClr val="0070C0"/>
                          </a:solidFill>
                          <a:effectLst/>
                          <a:latin typeface="#9Slide03 Arima Madurai" panose="00000500000000000000" pitchFamily="2" charset="0"/>
                          <a:cs typeface="#9Slide03 Arima Madurai" panose="00000500000000000000" pitchFamily="2" charset="0"/>
                        </a:rPr>
                        <a:t>công</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Vì</a:t>
                      </a:r>
                      <a:r>
                        <a:rPr lang="en-US" sz="2400" dirty="0">
                          <a:solidFill>
                            <a:srgbClr val="0070C0"/>
                          </a:solidFill>
                          <a:effectLst/>
                          <a:latin typeface="#9Slide03 Arima Madurai" panose="00000500000000000000" pitchFamily="2" charset="0"/>
                          <a:cs typeface="#9Slide03 Arima Madurai" panose="00000500000000000000" pitchFamily="2" charset="0"/>
                        </a:rPr>
                        <a:t> </a:t>
                      </a:r>
                      <a:r>
                        <a:rPr lang="en-US" sz="2400" dirty="0" err="1">
                          <a:solidFill>
                            <a:srgbClr val="0070C0"/>
                          </a:solidFill>
                          <a:effectLst/>
                          <a:latin typeface="#9Slide03 Arima Madurai" panose="00000500000000000000" pitchFamily="2" charset="0"/>
                          <a:cs typeface="#9Slide03 Arima Madurai" panose="00000500000000000000" pitchFamily="2" charset="0"/>
                        </a:rPr>
                        <a:t>sao</a:t>
                      </a:r>
                      <a:r>
                        <a:rPr lang="en-US" sz="2400" dirty="0">
                          <a:solidFill>
                            <a:srgbClr val="0070C0"/>
                          </a:solidFill>
                          <a:effectLst/>
                          <a:latin typeface="#9Slide03 Arima Madurai" panose="00000500000000000000" pitchFamily="2" charset="0"/>
                          <a:cs typeface="#9Slide03 Arima Madurai" panose="00000500000000000000" pitchFamily="2" charset="0"/>
                        </a:rPr>
                        <a:t>?</a:t>
                      </a:r>
                      <a:endParaRPr lang="en-US" sz="24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tabLst>
                          <a:tab pos="412115" algn="l"/>
                        </a:tabLst>
                      </a:pPr>
                      <a:r>
                        <a:rPr lang="en-US" sz="2400" dirty="0">
                          <a:effectLst/>
                          <a:latin typeface="#9Slide03 Arima Madurai" panose="00000500000000000000" pitchFamily="2" charset="0"/>
                          <a:cs typeface="#9Slide03 Arima Madurai" panose="00000500000000000000" pitchFamily="2" charset="0"/>
                        </a:rPr>
                        <a:t>3. </a:t>
                      </a:r>
                      <a:r>
                        <a:rPr lang="en-US" sz="2400" dirty="0" err="1">
                          <a:effectLst/>
                          <a:latin typeface="#9Slide03 Arima Madurai" panose="00000500000000000000" pitchFamily="2" charset="0"/>
                          <a:cs typeface="#9Slide03 Arima Madurai" panose="00000500000000000000" pitchFamily="2" charset="0"/>
                        </a:rPr>
                        <a:t>Nhân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vật</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tôi</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đã</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chọn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bắt</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chước</a:t>
                      </a:r>
                      <a:r>
                        <a:rPr lang="en-US" sz="2400" dirty="0">
                          <a:effectLst/>
                          <a:latin typeface="#9Slide03 Arima Madurai" panose="00000500000000000000" pitchFamily="2" charset="0"/>
                          <a:cs typeface="#9Slide03 Arima Madurai" panose="00000500000000000000" pitchFamily="2" charset="0"/>
                        </a:rPr>
                        <a:t>: </a:t>
                      </a:r>
                    </a:p>
                    <a:p>
                      <a:pPr algn="just">
                        <a:tabLst>
                          <a:tab pos="412115" algn="l"/>
                        </a:tabLst>
                      </a:pP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Những</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việc</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làm</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của</a:t>
                      </a:r>
                      <a:r>
                        <a:rPr lang="en-US" sz="2400" kern="100" dirty="0">
                          <a:effectLst/>
                          <a:latin typeface="#9Slide03 Arima Madurai" panose="00000500000000000000" pitchFamily="2" charset="0"/>
                          <a:cs typeface="#9Slide03 Arima Madurai" panose="00000500000000000000" pitchFamily="2" charset="0"/>
                        </a:rPr>
                        <a:t> Hon-</a:t>
                      </a:r>
                      <a:r>
                        <a:rPr lang="en-US" sz="2400" kern="100" dirty="0" err="1">
                          <a:effectLst/>
                          <a:latin typeface="#9Slide03 Arima Madurai" panose="00000500000000000000" pitchFamily="2" charset="0"/>
                          <a:cs typeface="#9Slide03 Arima Madurai" panose="00000500000000000000" pitchFamily="2" charset="0"/>
                        </a:rPr>
                        <a:t>đa</a:t>
                      </a:r>
                      <a:r>
                        <a:rPr lang="en-US" sz="2400" kern="100" dirty="0">
                          <a:effectLst/>
                          <a:latin typeface="#9Slide03 Arima Madurai" panose="00000500000000000000" pitchFamily="2" charset="0"/>
                          <a:cs typeface="#9Slide03 Arima Madurai" panose="00000500000000000000" pitchFamily="2" charset="0"/>
                        </a:rPr>
                        <a:t>: Xin </a:t>
                      </a:r>
                      <a:r>
                        <a:rPr lang="en-US" sz="2400" kern="100" dirty="0" err="1">
                          <a:effectLst/>
                          <a:latin typeface="#9Slide03 Arima Madurai" panose="00000500000000000000" pitchFamily="2" charset="0"/>
                          <a:cs typeface="#9Slide03 Arima Madurai" panose="00000500000000000000" pitchFamily="2" charset="0"/>
                        </a:rPr>
                        <a:t>mua</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một</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chiếc</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mũ</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kết</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tự</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tay</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làm</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một</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cặp</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kính</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đeo</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mắt</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của</a:t>
                      </a:r>
                      <a:r>
                        <a:rPr lang="en-US" sz="2400" kern="100" dirty="0">
                          <a:effectLst/>
                          <a:latin typeface="#9Slide03 Arima Madurai" panose="00000500000000000000" pitchFamily="2" charset="0"/>
                          <a:cs typeface="#9Slide03 Arima Madurai" panose="00000500000000000000" pitchFamily="2" charset="0"/>
                        </a:rPr>
                        <a:t> phi </a:t>
                      </a:r>
                      <a:r>
                        <a:rPr lang="en-US" sz="2400" kern="100" dirty="0" err="1">
                          <a:effectLst/>
                          <a:latin typeface="#9Slide03 Arima Madurai" panose="00000500000000000000" pitchFamily="2" charset="0"/>
                          <a:cs typeface="#9Slide03 Arima Madurai" panose="00000500000000000000" pitchFamily="2" charset="0"/>
                        </a:rPr>
                        <a:t>công</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bắt</a:t>
                      </a:r>
                      <a:r>
                        <a:rPr lang="en-US" sz="2400" kern="100" dirty="0">
                          <a:effectLst/>
                          <a:latin typeface="#9Slide03 Arima Madurai" panose="00000500000000000000" pitchFamily="2" charset="0"/>
                          <a:cs typeface="#9Slide03 Arima Madurai" panose="00000500000000000000" pitchFamily="2" charset="0"/>
                        </a:rPr>
                        <a:t> </a:t>
                      </a:r>
                      <a:r>
                        <a:rPr lang="en-US" sz="2400" kern="100" dirty="0" err="1">
                          <a:effectLst/>
                          <a:latin typeface="#9Slide03 Arima Madurai" panose="00000500000000000000" pitchFamily="2" charset="0"/>
                          <a:cs typeface="#9Slide03 Arima Madurai" panose="00000500000000000000" pitchFamily="2" charset="0"/>
                        </a:rPr>
                        <a:t>chước</a:t>
                      </a:r>
                      <a:r>
                        <a:rPr lang="en-US" sz="2400" kern="100" dirty="0">
                          <a:effectLst/>
                          <a:latin typeface="#9Slide03 Arima Madurai" panose="00000500000000000000" pitchFamily="2" charset="0"/>
                          <a:cs typeface="#9Slide03 Arima Madurai" panose="00000500000000000000" pitchFamily="2" charset="0"/>
                        </a:rPr>
                        <a:t> phi </a:t>
                      </a:r>
                      <a:r>
                        <a:rPr lang="en-US" sz="2400" kern="100" dirty="0" err="1">
                          <a:effectLst/>
                          <a:latin typeface="#9Slide03 Arima Madurai" panose="00000500000000000000" pitchFamily="2" charset="0"/>
                          <a:cs typeface="#9Slide03 Arima Madurai" panose="00000500000000000000" pitchFamily="2" charset="0"/>
                        </a:rPr>
                        <a:t>công</a:t>
                      </a:r>
                      <a:r>
                        <a:rPr lang="en-US" sz="2400" kern="100" dirty="0">
                          <a:effectLst/>
                          <a:latin typeface="#9Slide03 Arima Madurai" panose="00000500000000000000" pitchFamily="2" charset="0"/>
                          <a:cs typeface="#9Slide03 Arima Madurai" panose="00000500000000000000" pitchFamily="2" charset="0"/>
                        </a:rPr>
                        <a:t>.</a:t>
                      </a:r>
                      <a:endParaRPr lang="en-US" sz="2400" dirty="0">
                        <a:effectLst/>
                        <a:latin typeface="#9Slide03 Arima Madurai" panose="00000500000000000000" pitchFamily="2" charset="0"/>
                        <a:cs typeface="#9Slide03 Arima Madurai" panose="00000500000000000000" pitchFamily="2" charset="0"/>
                      </a:endParaRPr>
                    </a:p>
                    <a:p>
                      <a:pPr algn="just"/>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Vì</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đây</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là</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những</a:t>
                      </a:r>
                      <a:r>
                        <a:rPr lang="vi-VN" sz="2400" dirty="0">
                          <a:effectLst/>
                          <a:latin typeface="#9Slide03 Arima Madurai" panose="00000500000000000000" pitchFamily="2" charset="0"/>
                          <a:cs typeface="#9Slide03 Arima Madurai" panose="00000500000000000000" pitchFamily="2" charset="0"/>
                        </a:rPr>
                        <a:t> dấu hiệu sớm bộc lộ thiên hướng về kĩ thuật của Hon-đa có liên quan gì đến sự nghiệp của ông sau này là:</a:t>
                      </a:r>
                      <a:endParaRPr lang="en-US" sz="2400" dirty="0">
                        <a:effectLst/>
                        <a:latin typeface="#9Slide03 Arima Madurai" panose="00000500000000000000" pitchFamily="2" charset="0"/>
                        <a:cs typeface="#9Slide03 Arima Madurai" panose="00000500000000000000" pitchFamily="2" charset="0"/>
                      </a:endParaRPr>
                    </a:p>
                    <a:p>
                      <a:r>
                        <a:rPr lang="vi-VN" sz="2400" dirty="0">
                          <a:effectLst/>
                          <a:latin typeface="#9Slide03 Arima Madurai" panose="00000500000000000000" pitchFamily="2" charset="0"/>
                          <a:cs typeface="#9Slide03 Arima Madurai" panose="00000500000000000000" pitchFamily="2" charset="0"/>
                        </a:rPr>
                        <a:t>+ Sự hứng thú với máy móc, kĩ thuật.</a:t>
                      </a:r>
                      <a:endParaRPr lang="en-US" sz="2400" dirty="0">
                        <a:effectLst/>
                        <a:latin typeface="#9Slide03 Arima Madurai" panose="00000500000000000000" pitchFamily="2" charset="0"/>
                        <a:cs typeface="#9Slide03 Arima Madurai" panose="00000500000000000000" pitchFamily="2" charset="0"/>
                      </a:endParaRPr>
                    </a:p>
                    <a:p>
                      <a:r>
                        <a:rPr lang="vi-VN" sz="2400" dirty="0">
                          <a:effectLst/>
                          <a:latin typeface="#9Slide03 Arima Madurai" panose="00000500000000000000" pitchFamily="2" charset="0"/>
                          <a:cs typeface="#9Slide03 Arima Madurai" panose="00000500000000000000" pitchFamily="2" charset="0"/>
                        </a:rPr>
                        <a:t>+ Sự kiên định, không khuất phục khó khăn.</a:t>
                      </a:r>
                      <a:endParaRPr lang="en-US" sz="2400" dirty="0">
                        <a:effectLst/>
                        <a:latin typeface="#9Slide03 Arima Madurai" panose="00000500000000000000" pitchFamily="2" charset="0"/>
                        <a:cs typeface="#9Slide03 Arima Madurai" panose="00000500000000000000" pitchFamily="2" charset="0"/>
                      </a:endParaRPr>
                    </a:p>
                    <a:p>
                      <a:r>
                        <a:rPr lang="vi-VN" sz="2400" dirty="0">
                          <a:effectLst/>
                          <a:latin typeface="#9Slide03 Arima Madurai" panose="00000500000000000000" pitchFamily="2" charset="0"/>
                          <a:cs typeface="#9Slide03 Arima Madurai" panose="00000500000000000000" pitchFamily="2" charset="0"/>
                        </a:rPr>
                        <a:t>+ Có ước mơ, đam mê.</a:t>
                      </a:r>
                      <a:endParaRPr lang="en-US" sz="2400" dirty="0">
                        <a:effectLst/>
                        <a:latin typeface="#9Slide03 Arima Madurai" panose="00000500000000000000" pitchFamily="2" charset="0"/>
                        <a:cs typeface="#9Slide03 Arima Madurai" panose="00000500000000000000" pitchFamily="2" charset="0"/>
                      </a:endParaRPr>
                    </a:p>
                    <a:p>
                      <a:r>
                        <a:rPr lang="en-US" sz="2400" dirty="0">
                          <a:effectLst/>
                          <a:latin typeface="#9Slide03 Arima Madurai" panose="00000500000000000000" pitchFamily="2" charset="0"/>
                          <a:cs typeface="#9Slide03 Arima Madurai" panose="00000500000000000000" pitchFamily="2" charset="0"/>
                        </a:rPr>
                        <a:t> </a:t>
                      </a:r>
                      <a:endPar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59521841"/>
                  </a:ext>
                </a:extLst>
              </a:tr>
            </a:tbl>
          </a:graphicData>
        </a:graphic>
      </p:graphicFrame>
    </p:spTree>
    <p:extLst>
      <p:ext uri="{BB962C8B-B14F-4D97-AF65-F5344CB8AC3E}">
        <p14:creationId xmlns:p14="http://schemas.microsoft.com/office/powerpoint/2010/main" val="279480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242750" y="882712"/>
            <a:ext cx="1616405"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2800" b="1" dirty="0">
                <a:solidFill>
                  <a:srgbClr val="FF0000"/>
                </a:solidFill>
                <a:latin typeface="Times New Roman" pitchFamily="18" charset="0"/>
                <a:ea typeface="Calibri" panose="020F0502020204030204" pitchFamily="34" charset="0"/>
                <a:cs typeface="Times New Roman" pitchFamily="18" charset="0"/>
              </a:rPr>
              <a:t>1. Tác giả</a:t>
            </a:r>
            <a:endParaRPr lang="en-US" altLang="en-US" sz="2800" dirty="0">
              <a:solidFill>
                <a:srgbClr val="FF0000"/>
              </a:solidFill>
              <a:latin typeface="Times New Roman" pitchFamily="18" charset="0"/>
              <a:cs typeface="Times New Roman" pitchFamily="18" charset="0"/>
            </a:endParaRPr>
          </a:p>
        </p:txBody>
      </p:sp>
      <p:sp>
        <p:nvSpPr>
          <p:cNvPr id="6" name="Rectangle 3">
            <a:extLst>
              <a:ext uri="{FF2B5EF4-FFF2-40B4-BE49-F238E27FC236}">
                <a16:creationId xmlns="" xmlns:a16="http://schemas.microsoft.com/office/drawing/2014/main" id="{C52388F1-8064-4C11-8987-2AD5B6F65BC4}"/>
              </a:ext>
            </a:extLst>
          </p:cNvPr>
          <p:cNvSpPr>
            <a:spLocks noChangeArrowheads="1"/>
          </p:cNvSpPr>
          <p:nvPr/>
        </p:nvSpPr>
        <p:spPr bwMode="auto">
          <a:xfrm>
            <a:off x="242750" y="1510094"/>
            <a:ext cx="5958326" cy="43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ü"/>
            </a:pPr>
            <a:r>
              <a:rPr lang="nl-NL" altLang="en-US" sz="2400" b="1" dirty="0">
                <a:latin typeface="#9Slide03 Arima Madurai" panose="00000500000000000000" pitchFamily="2" charset="0"/>
                <a:ea typeface="Calibri" panose="020F0502020204030204" pitchFamily="34" charset="0"/>
                <a:cs typeface="#9Slide03 Arima Madurai" panose="00000500000000000000" pitchFamily="2" charset="0"/>
              </a:rPr>
              <a:t>Tên: </a:t>
            </a:r>
            <a:r>
              <a:rPr lang="nl-NL" altLang="en-US" sz="2400" dirty="0">
                <a:latin typeface="#9Slide03 Arima Madurai" panose="00000500000000000000" pitchFamily="2" charset="0"/>
                <a:ea typeface="Calibri" panose="020F0502020204030204" pitchFamily="34" charset="0"/>
                <a:cs typeface="#9Slide03 Arima Madurai" panose="00000500000000000000" pitchFamily="2" charset="0"/>
              </a:rPr>
              <a:t>H</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on-</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đa</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Sô</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i</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-chi-</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rô</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(1906–1991)</a:t>
            </a:r>
            <a:endParaRPr lang="vi-VN" altLang="en-US" sz="2400" dirty="0">
              <a:latin typeface="#9Slide03 Arima Madurai" panose="00000500000000000000" pitchFamily="2" charset="0"/>
              <a:cs typeface="#9Slide03 Arima Madurai" panose="00000500000000000000" pitchFamily="2" charset="0"/>
            </a:endParaRPr>
          </a:p>
        </p:txBody>
      </p:sp>
      <p:grpSp>
        <p:nvGrpSpPr>
          <p:cNvPr id="8" name="Group 7">
            <a:extLst>
              <a:ext uri="{FF2B5EF4-FFF2-40B4-BE49-F238E27FC236}">
                <a16:creationId xmlns="" xmlns:a16="http://schemas.microsoft.com/office/drawing/2014/main" id="{B1B06387-4DDF-4429-B3DD-E842AE524321}"/>
              </a:ext>
            </a:extLst>
          </p:cNvPr>
          <p:cNvGrpSpPr/>
          <p:nvPr/>
        </p:nvGrpSpPr>
        <p:grpSpPr>
          <a:xfrm>
            <a:off x="6439301" y="2603293"/>
            <a:ext cx="2704698" cy="2414351"/>
            <a:chOff x="4410596" y="0"/>
            <a:chExt cx="7781405" cy="6858000"/>
          </a:xfrm>
        </p:grpSpPr>
        <p:pic>
          <p:nvPicPr>
            <p:cNvPr id="9" name="Picture 8">
              <a:extLst>
                <a:ext uri="{FF2B5EF4-FFF2-40B4-BE49-F238E27FC236}">
                  <a16:creationId xmlns="" xmlns:a16="http://schemas.microsoft.com/office/drawing/2014/main" id="{E18D5E88-4E7A-4330-8A84-ADD65F709041}"/>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10" name="Rectangle: Rounded Corners 9">
              <a:extLst>
                <a:ext uri="{FF2B5EF4-FFF2-40B4-BE49-F238E27FC236}">
                  <a16:creationId xmlns=""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 xmlns:a16="http://schemas.microsoft.com/office/drawing/2014/main" id="{D9ADD8A1-892B-4C85-9BC2-32C25E6F79F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a:off x="6052218" y="173254"/>
            <a:ext cx="3091782" cy="24300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 xmlns:a16="http://schemas.microsoft.com/office/drawing/2014/main" id="{9C7574C7-7E79-45A7-B0B4-101DC5278783}"/>
              </a:ext>
            </a:extLst>
          </p:cNvPr>
          <p:cNvSpPr>
            <a:spLocks noChangeArrowheads="1"/>
          </p:cNvSpPr>
          <p:nvPr/>
        </p:nvSpPr>
        <p:spPr bwMode="auto">
          <a:xfrm>
            <a:off x="242750" y="2298473"/>
            <a:ext cx="5958326"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ü"/>
            </a:pPr>
            <a:r>
              <a:rPr lang="vi-VN" altLang="en-US" sz="2400" b="1" dirty="0">
                <a:latin typeface="#9Slide03 Arima Madurai" panose="00000500000000000000" pitchFamily="2" charset="0"/>
                <a:ea typeface="Calibri" panose="020F0502020204030204" pitchFamily="34" charset="0"/>
                <a:cs typeface="#9Slide03 Arima Madurai" panose="00000500000000000000" pitchFamily="2" charset="0"/>
              </a:rPr>
              <a:t>Quê quán: </a:t>
            </a:r>
            <a:r>
              <a:rPr lang="vi-VN" altLang="en-US" sz="2400" dirty="0">
                <a:latin typeface="#9Slide03 Arima Madurai" panose="00000500000000000000" pitchFamily="2" charset="0"/>
                <a:ea typeface="Calibri" panose="020F0502020204030204" pitchFamily="34" charset="0"/>
                <a:cs typeface="#9Slide03 Arima Madurai" panose="00000500000000000000" pitchFamily="2" charset="0"/>
              </a:rPr>
              <a:t>làng Komyo, quận Iwata, nay là thành Tenryu, thành phố Hamamatsu, tỉnh Shizouka, Nhật Bản.</a:t>
            </a:r>
            <a:endParaRPr lang="vi-VN" altLang="en-US" sz="2400" dirty="0">
              <a:latin typeface="#9Slide03 Arima Madurai" panose="00000500000000000000" pitchFamily="2" charset="0"/>
              <a:cs typeface="#9Slide03 Arima Madurai" panose="00000500000000000000" pitchFamily="2" charset="0"/>
            </a:endParaRPr>
          </a:p>
        </p:txBody>
      </p:sp>
      <p:sp>
        <p:nvSpPr>
          <p:cNvPr id="13" name="Rectangle 3">
            <a:extLst>
              <a:ext uri="{FF2B5EF4-FFF2-40B4-BE49-F238E27FC236}">
                <a16:creationId xmlns="" xmlns:a16="http://schemas.microsoft.com/office/drawing/2014/main" id="{92E3BF73-C2DB-4D9F-9E10-4A28E315355C}"/>
              </a:ext>
            </a:extLst>
          </p:cNvPr>
          <p:cNvSpPr>
            <a:spLocks noChangeArrowheads="1"/>
          </p:cNvSpPr>
          <p:nvPr/>
        </p:nvSpPr>
        <p:spPr bwMode="auto">
          <a:xfrm>
            <a:off x="242750" y="3825515"/>
            <a:ext cx="5958326" cy="80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ü"/>
            </a:pPr>
            <a:r>
              <a:rPr lang="en-US" altLang="en-US" sz="2400" b="1" dirty="0" err="1">
                <a:latin typeface="#9Slide03 Arima Madurai" panose="00000500000000000000" pitchFamily="2" charset="0"/>
                <a:ea typeface="Calibri" panose="020F0502020204030204" pitchFamily="34" charset="0"/>
                <a:cs typeface="#9Slide03 Arima Madurai" panose="00000500000000000000" pitchFamily="2" charset="0"/>
              </a:rPr>
              <a:t>Sự</a:t>
            </a:r>
            <a:r>
              <a:rPr lang="en-US" altLang="en-US" sz="2400" b="1"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b="1" dirty="0" err="1">
                <a:latin typeface="#9Slide03 Arima Madurai" panose="00000500000000000000" pitchFamily="2" charset="0"/>
                <a:ea typeface="Calibri" panose="020F0502020204030204" pitchFamily="34" charset="0"/>
                <a:cs typeface="#9Slide03 Arima Madurai" panose="00000500000000000000" pitchFamily="2" charset="0"/>
              </a:rPr>
              <a:t>nghiệp</a:t>
            </a:r>
            <a:r>
              <a:rPr lang="en-US" altLang="en-US" sz="2400" b="1" dirty="0">
                <a:latin typeface="#9Slide03 Arima Madurai" panose="00000500000000000000" pitchFamily="2" charset="0"/>
                <a:ea typeface="Calibri" panose="020F0502020204030204" pitchFamily="34" charset="0"/>
                <a:cs typeface="#9Slide03 Arima Madurai" panose="00000500000000000000" pitchFamily="2" charset="0"/>
              </a:rPr>
              <a:t>: </a:t>
            </a:r>
            <a:r>
              <a:rPr lang="vi-VN" altLang="en-US" sz="2400" dirty="0">
                <a:latin typeface="#9Slide03 Arima Madurai" panose="00000500000000000000" pitchFamily="2" charset="0"/>
                <a:ea typeface="Calibri" panose="020F0502020204030204" pitchFamily="34" charset="0"/>
                <a:cs typeface="#9Slide03 Arima Madurai" panose="00000500000000000000" pitchFamily="2" charset="0"/>
              </a:rPr>
              <a:t>Là người sáng lập ra hãng xe Honda.</a:t>
            </a:r>
            <a:endParaRPr lang="vi-VN" altLang="en-US" sz="2400" dirty="0">
              <a:latin typeface="#9Slide03 Arima Madurai" panose="00000500000000000000" pitchFamily="2" charset="0"/>
              <a:cs typeface="#9Slide03 Arima Madurai" panose="00000500000000000000" pitchFamily="2" charset="0"/>
            </a:endParaRPr>
          </a:p>
        </p:txBody>
      </p:sp>
      <p:sp>
        <p:nvSpPr>
          <p:cNvPr id="15" name="Google Shape;925;p36">
            <a:extLst>
              <a:ext uri="{FF2B5EF4-FFF2-40B4-BE49-F238E27FC236}">
                <a16:creationId xmlns="" xmlns:a16="http://schemas.microsoft.com/office/drawing/2014/main" id="{BFDCB47D-06FC-4FE4-80A3-AC557A14420B}"/>
              </a:ext>
            </a:extLst>
          </p:cNvPr>
          <p:cNvSpPr txBox="1">
            <a:spLocks/>
          </p:cNvSpPr>
          <p:nvPr/>
        </p:nvSpPr>
        <p:spPr>
          <a:xfrm flipH="1">
            <a:off x="253357" y="68764"/>
            <a:ext cx="7110337" cy="66555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F0000"/>
                </a:solidFill>
                <a:latin typeface="Times New Roman" pitchFamily="18" charset="0"/>
                <a:cs typeface="Times New Roman" pitchFamily="18" charset="0"/>
              </a:rPr>
              <a:t>I. </a:t>
            </a:r>
            <a:r>
              <a:rPr lang="en-US" sz="4400" b="1" dirty="0" err="1">
                <a:solidFill>
                  <a:srgbClr val="FF0000"/>
                </a:solidFill>
                <a:latin typeface="Times New Roman" pitchFamily="18" charset="0"/>
                <a:cs typeface="Times New Roman" pitchFamily="18" charset="0"/>
              </a:rPr>
              <a:t>Tìm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hiểu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chung</a:t>
            </a:r>
            <a:endParaRPr lang="en-US" sz="4400" b="1" dirty="0">
              <a:solidFill>
                <a:srgbClr val="FF0000"/>
              </a:solidFill>
              <a:latin typeface="Times New Roman" pitchFamily="18" charset="0"/>
              <a:cs typeface="Times New Roman" pitchFamily="18" charset="0"/>
            </a:endParaRPr>
          </a:p>
        </p:txBody>
      </p:sp>
      <p:sp>
        <p:nvSpPr>
          <p:cNvPr id="17" name="Cloud 16"/>
          <p:cNvSpPr/>
          <p:nvPr/>
        </p:nvSpPr>
        <p:spPr>
          <a:xfrm>
            <a:off x="304800" y="1276283"/>
            <a:ext cx="6028730" cy="162018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i="1" dirty="0" smtClean="0">
                <a:solidFill>
                  <a:srgbClr val="FF0000"/>
                </a:solidFill>
              </a:rPr>
              <a:t>Em </a:t>
            </a:r>
            <a:r>
              <a:rPr lang="en-US" sz="2400" i="1" dirty="0" err="1" smtClean="0">
                <a:solidFill>
                  <a:srgbClr val="FF0000"/>
                </a:solidFill>
              </a:rPr>
              <a:t>hãy</a:t>
            </a:r>
            <a:r>
              <a:rPr lang="en-US" sz="2400" i="1" dirty="0" smtClean="0">
                <a:solidFill>
                  <a:srgbClr val="FF0000"/>
                </a:solidFill>
              </a:rPr>
              <a:t> </a:t>
            </a:r>
            <a:r>
              <a:rPr lang="en-US" sz="2400" i="1" dirty="0" err="1" smtClean="0">
                <a:solidFill>
                  <a:srgbClr val="FF0000"/>
                </a:solidFill>
              </a:rPr>
              <a:t>nêu</a:t>
            </a:r>
            <a:r>
              <a:rPr lang="en-US" sz="2400" i="1" dirty="0" smtClean="0">
                <a:solidFill>
                  <a:srgbClr val="FF0000"/>
                </a:solidFill>
              </a:rPr>
              <a:t> </a:t>
            </a:r>
            <a:r>
              <a:rPr lang="en-US" sz="2400" i="1" dirty="0" err="1" smtClean="0">
                <a:solidFill>
                  <a:srgbClr val="FF0000"/>
                </a:solidFill>
              </a:rPr>
              <a:t>vài</a:t>
            </a:r>
            <a:r>
              <a:rPr lang="en-US" sz="2400" i="1" dirty="0" smtClean="0">
                <a:solidFill>
                  <a:srgbClr val="FF0000"/>
                </a:solidFill>
              </a:rPr>
              <a:t> </a:t>
            </a:r>
            <a:r>
              <a:rPr lang="en-US" sz="2400" i="1" dirty="0" err="1" smtClean="0">
                <a:solidFill>
                  <a:srgbClr val="FF0000"/>
                </a:solidFill>
              </a:rPr>
              <a:t>nét</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tác</a:t>
            </a:r>
            <a:r>
              <a:rPr lang="en-US" sz="2400" i="1" dirty="0" smtClean="0">
                <a:solidFill>
                  <a:srgbClr val="FF0000"/>
                </a:solidFill>
              </a:rPr>
              <a:t> </a:t>
            </a:r>
            <a:r>
              <a:rPr lang="en-US" sz="2400" i="1" dirty="0" err="1" smtClean="0">
                <a:solidFill>
                  <a:srgbClr val="FF0000"/>
                </a:solidFill>
              </a:rPr>
              <a:t>giả</a:t>
            </a:r>
            <a:r>
              <a:rPr lang="en-US" sz="2400" i="1" dirty="0" smtClean="0">
                <a:solidFill>
                  <a:srgbClr val="FF0000"/>
                </a:solidFill>
              </a:rPr>
              <a:t> Hon-</a:t>
            </a:r>
            <a:r>
              <a:rPr lang="en-US" sz="2400" i="1" dirty="0" err="1" smtClean="0">
                <a:solidFill>
                  <a:srgbClr val="FF0000"/>
                </a:solidFill>
              </a:rPr>
              <a:t>đa</a:t>
            </a:r>
            <a:r>
              <a:rPr lang="en-US" sz="2400" i="1" dirty="0" smtClean="0">
                <a:solidFill>
                  <a:srgbClr val="FF0000"/>
                </a:solidFill>
              </a:rPr>
              <a:t> Si-i-chi-</a:t>
            </a:r>
            <a:r>
              <a:rPr lang="en-US" sz="2400" i="1" dirty="0" err="1" smtClean="0">
                <a:solidFill>
                  <a:srgbClr val="FF0000"/>
                </a:solidFill>
              </a:rPr>
              <a:t>rô</a:t>
            </a:r>
            <a:r>
              <a:rPr lang="vi-VN" sz="2400" i="1" dirty="0" smtClean="0">
                <a:solidFill>
                  <a:srgbClr val="FF0000"/>
                </a:solidFill>
              </a:rPr>
              <a:t>?</a:t>
            </a:r>
            <a:endParaRPr lang="en-US" sz="2400" i="1" dirty="0">
              <a:solidFill>
                <a:srgbClr val="FF0000"/>
              </a:solidFill>
            </a:endParaRPr>
          </a:p>
        </p:txBody>
      </p:sp>
    </p:spTree>
    <p:extLst>
      <p:ext uri="{BB962C8B-B14F-4D97-AF65-F5344CB8AC3E}">
        <p14:creationId xmlns:p14="http://schemas.microsoft.com/office/powerpoint/2010/main" val="128345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17"/>
                                        </p:tgtEl>
                                      </p:cBhvr>
                                    </p:animEffect>
                                    <p:anim calcmode="lin" valueType="num">
                                      <p:cBhvr>
                                        <p:cTn id="12" dur="1000"/>
                                        <p:tgtEl>
                                          <p:spTgt spid="17"/>
                                        </p:tgtEl>
                                        <p:attrNameLst>
                                          <p:attrName>ppt_x</p:attrName>
                                        </p:attrNameLst>
                                      </p:cBhvr>
                                      <p:tavLst>
                                        <p:tav tm="0">
                                          <p:val>
                                            <p:strVal val="ppt_x"/>
                                          </p:val>
                                        </p:tav>
                                        <p:tav tm="100000">
                                          <p:val>
                                            <p:strVal val="ppt_x"/>
                                          </p:val>
                                        </p:tav>
                                      </p:tavLst>
                                    </p:anim>
                                    <p:anim calcmode="lin" valueType="num">
                                      <p:cBhvr>
                                        <p:cTn id="13" dur="1000"/>
                                        <p:tgtEl>
                                          <p:spTgt spid="17"/>
                                        </p:tgtEl>
                                        <p:attrNameLst>
                                          <p:attrName>ppt_y</p:attrName>
                                        </p:attrNameLst>
                                      </p:cBhvr>
                                      <p:tavLst>
                                        <p:tav tm="0">
                                          <p:val>
                                            <p:strVal val="ppt_y"/>
                                          </p:val>
                                        </p:tav>
                                        <p:tav tm="100000">
                                          <p:val>
                                            <p:strVal val="ppt_y+.1"/>
                                          </p:val>
                                        </p:tav>
                                      </p:tavLst>
                                    </p:anim>
                                    <p:set>
                                      <p:cBhvr>
                                        <p:cTn id="14" dur="1" fill="hold">
                                          <p:stCondLst>
                                            <p:cond delay="999"/>
                                          </p:stCondLst>
                                        </p:cTn>
                                        <p:tgtEl>
                                          <p:spTgt spid="17"/>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7" grpId="0" animBg="1"/>
      <p:bldP spid="1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231DF96-4702-405E-82A4-A59E9E096B22}"/>
              </a:ext>
            </a:extLst>
          </p:cNvPr>
          <p:cNvGraphicFramePr>
            <a:graphicFrameLocks noGrp="1"/>
          </p:cNvGraphicFramePr>
          <p:nvPr>
            <p:extLst>
              <p:ext uri="{D42A27DB-BD31-4B8C-83A1-F6EECF244321}">
                <p14:modId xmlns:p14="http://schemas.microsoft.com/office/powerpoint/2010/main" val="470211491"/>
              </p:ext>
            </p:extLst>
          </p:nvPr>
        </p:nvGraphicFramePr>
        <p:xfrm>
          <a:off x="0" y="0"/>
          <a:ext cx="9134475" cy="5207818"/>
        </p:xfrm>
        <a:graphic>
          <a:graphicData uri="http://schemas.openxmlformats.org/drawingml/2006/table">
            <a:tbl>
              <a:tblPr firstRow="1" firstCol="1" bandRow="1">
                <a:tableStyleId>{5C22544A-7EE6-4342-B048-85BDC9FD1C3A}</a:tableStyleId>
              </a:tblPr>
              <a:tblGrid>
                <a:gridCol w="2771775">
                  <a:extLst>
                    <a:ext uri="{9D8B030D-6E8A-4147-A177-3AD203B41FA5}">
                      <a16:colId xmlns="" xmlns:a16="http://schemas.microsoft.com/office/drawing/2014/main" val="80297177"/>
                    </a:ext>
                  </a:extLst>
                </a:gridCol>
                <a:gridCol w="6362700">
                  <a:extLst>
                    <a:ext uri="{9D8B030D-6E8A-4147-A177-3AD203B41FA5}">
                      <a16:colId xmlns="" xmlns:a16="http://schemas.microsoft.com/office/drawing/2014/main" val="1683608617"/>
                    </a:ext>
                  </a:extLst>
                </a:gridCol>
              </a:tblGrid>
              <a:tr h="539267">
                <a:tc gridSpan="2">
                  <a:txBody>
                    <a:bodyPr/>
                    <a:lstStyle/>
                    <a:p>
                      <a:pPr algn="ctr"/>
                      <a:r>
                        <a:rPr lang="en-US" sz="2300" dirty="0" smtClean="0">
                          <a:solidFill>
                            <a:srgbClr val="FF0000"/>
                          </a:solidFill>
                          <a:effectLst/>
                          <a:latin typeface="#9Slide03 Arima Madurai" panose="00000500000000000000" pitchFamily="2" charset="0"/>
                          <a:cs typeface="#9Slide03 Arima Madurai" panose="00000500000000000000" pitchFamily="2" charset="0"/>
                        </a:rPr>
                        <a:t> </a:t>
                      </a:r>
                      <a:r>
                        <a:rPr lang="en-US" sz="2300" dirty="0" err="1">
                          <a:solidFill>
                            <a:srgbClr val="FF0000"/>
                          </a:solidFill>
                          <a:effectLst/>
                          <a:latin typeface="#9Slide03 Arima Madurai" panose="00000500000000000000" pitchFamily="2" charset="0"/>
                          <a:cs typeface="#9Slide03 Arima Madurai" panose="00000500000000000000" pitchFamily="2" charset="0"/>
                        </a:rPr>
                        <a:t>Phiếu</a:t>
                      </a:r>
                      <a:r>
                        <a:rPr lang="en-US" sz="2300" dirty="0">
                          <a:solidFill>
                            <a:srgbClr val="FF0000"/>
                          </a:solidFill>
                          <a:effectLst/>
                          <a:latin typeface="#9Slide03 Arima Madurai" panose="00000500000000000000" pitchFamily="2" charset="0"/>
                          <a:cs typeface="#9Slide03 Arima Madurai" panose="00000500000000000000" pitchFamily="2" charset="0"/>
                        </a:rPr>
                        <a:t> </a:t>
                      </a:r>
                      <a:r>
                        <a:rPr lang="en-US" sz="2300" dirty="0" err="1">
                          <a:solidFill>
                            <a:srgbClr val="FF0000"/>
                          </a:solidFill>
                          <a:effectLst/>
                          <a:latin typeface="#9Slide03 Arima Madurai" panose="00000500000000000000" pitchFamily="2" charset="0"/>
                          <a:cs typeface="#9Slide03 Arima Madurai" panose="00000500000000000000" pitchFamily="2" charset="0"/>
                        </a:rPr>
                        <a:t>học</a:t>
                      </a:r>
                      <a:r>
                        <a:rPr lang="en-US" sz="2300" dirty="0">
                          <a:solidFill>
                            <a:srgbClr val="FF0000"/>
                          </a:solidFill>
                          <a:effectLst/>
                          <a:latin typeface="#9Slide03 Arima Madurai" panose="00000500000000000000" pitchFamily="2" charset="0"/>
                          <a:cs typeface="#9Slide03 Arima Madurai" panose="00000500000000000000" pitchFamily="2" charset="0"/>
                        </a:rPr>
                        <a:t> </a:t>
                      </a:r>
                      <a:r>
                        <a:rPr lang="en-US" sz="2300" dirty="0" err="1">
                          <a:solidFill>
                            <a:srgbClr val="FF0000"/>
                          </a:solidFill>
                          <a:effectLst/>
                          <a:latin typeface="#9Slide03 Arima Madurai" panose="00000500000000000000" pitchFamily="2" charset="0"/>
                          <a:cs typeface="#9Slide03 Arima Madurai" panose="00000500000000000000" pitchFamily="2" charset="0"/>
                        </a:rPr>
                        <a:t>tập</a:t>
                      </a:r>
                      <a:r>
                        <a:rPr lang="en-US" sz="2300" dirty="0">
                          <a:solidFill>
                            <a:srgbClr val="FF0000"/>
                          </a:solidFill>
                          <a:effectLst/>
                          <a:latin typeface="#9Slide03 Arima Madurai" panose="00000500000000000000" pitchFamily="2" charset="0"/>
                          <a:cs typeface="#9Slide03 Arima Madurai" panose="00000500000000000000" pitchFamily="2" charset="0"/>
                        </a:rPr>
                        <a:t> </a:t>
                      </a:r>
                      <a:r>
                        <a:rPr lang="en-US" sz="2300" dirty="0" err="1">
                          <a:solidFill>
                            <a:srgbClr val="FF0000"/>
                          </a:solidFill>
                          <a:effectLst/>
                          <a:latin typeface="#9Slide03 Arima Madurai" panose="00000500000000000000" pitchFamily="2" charset="0"/>
                          <a:cs typeface="#9Slide03 Arima Madurai" panose="00000500000000000000" pitchFamily="2" charset="0"/>
                        </a:rPr>
                        <a:t>số</a:t>
                      </a:r>
                      <a:r>
                        <a:rPr lang="en-US" sz="2300" dirty="0">
                          <a:solidFill>
                            <a:srgbClr val="FF0000"/>
                          </a:solidFill>
                          <a:effectLst/>
                          <a:latin typeface="#9Slide03 Arima Madurai" panose="00000500000000000000" pitchFamily="2" charset="0"/>
                          <a:cs typeface="#9Slide03 Arima Madurai" panose="00000500000000000000" pitchFamily="2" charset="0"/>
                        </a:rPr>
                        <a:t> 3</a:t>
                      </a:r>
                      <a:endParaRPr lang="en-US" sz="23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488049877"/>
                  </a:ext>
                </a:extLst>
              </a:tr>
              <a:tr h="462311">
                <a:tc>
                  <a:txBody>
                    <a:bodyPr/>
                    <a:lstStyle/>
                    <a:p>
                      <a:pPr algn="ctr"/>
                      <a:r>
                        <a:rPr lang="en-US" sz="2300" dirty="0" err="1">
                          <a:solidFill>
                            <a:srgbClr val="0070C0"/>
                          </a:solidFill>
                          <a:effectLst/>
                          <a:latin typeface="#9Slide03 Arima Madurai" panose="00000500000000000000" pitchFamily="2" charset="0"/>
                          <a:cs typeface="#9Slide03 Arima Madurai" panose="00000500000000000000" pitchFamily="2" charset="0"/>
                        </a:rPr>
                        <a:t>Yêu</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smtClean="0">
                          <a:solidFill>
                            <a:srgbClr val="0070C0"/>
                          </a:solidFill>
                          <a:effectLst/>
                          <a:latin typeface="#9Slide03 Arima Madurai" panose="00000500000000000000" pitchFamily="2" charset="0"/>
                          <a:cs typeface="#9Slide03 Arima Madurai" panose="00000500000000000000" pitchFamily="2" charset="0"/>
                        </a:rPr>
                        <a:t>cầu</a:t>
                      </a:r>
                      <a:r>
                        <a:rPr lang="en-US" sz="2300" dirty="0" smtClean="0">
                          <a:solidFill>
                            <a:srgbClr val="0070C0"/>
                          </a:solidFill>
                          <a:effectLst/>
                          <a:latin typeface="#9Slide03 Arima Madurai" panose="00000500000000000000" pitchFamily="2" charset="0"/>
                          <a:cs typeface="#9Slide03 Arima Madurai" panose="00000500000000000000" pitchFamily="2" charset="0"/>
                        </a:rPr>
                        <a:t> (N: 5,6)</a:t>
                      </a:r>
                      <a:endParaRPr lang="en-US" sz="23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300" baseline="0" dirty="0" err="1" smtClean="0">
                          <a:solidFill>
                            <a:srgbClr val="0070C0"/>
                          </a:solidFill>
                          <a:effectLst/>
                          <a:latin typeface="#9Slide03 Arima Madurai" panose="00000500000000000000" pitchFamily="2" charset="0"/>
                          <a:cs typeface="#9Slide03 Arima Madurai" panose="00000500000000000000" pitchFamily="2" charset="0"/>
                        </a:rPr>
                        <a:t>Dự</a:t>
                      </a:r>
                      <a:r>
                        <a:rPr lang="en-US" sz="2300"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300" baseline="0" dirty="0" err="1" smtClean="0">
                          <a:solidFill>
                            <a:srgbClr val="0070C0"/>
                          </a:solidFill>
                          <a:effectLst/>
                          <a:latin typeface="#9Slide03 Arima Madurai" panose="00000500000000000000" pitchFamily="2" charset="0"/>
                          <a:cs typeface="#9Slide03 Arima Madurai" panose="00000500000000000000" pitchFamily="2" charset="0"/>
                        </a:rPr>
                        <a:t>kiến</a:t>
                      </a:r>
                      <a:r>
                        <a:rPr lang="en-US" sz="2300"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300" baseline="0" dirty="0" err="1" smtClean="0">
                          <a:solidFill>
                            <a:srgbClr val="0070C0"/>
                          </a:solidFill>
                          <a:effectLst/>
                          <a:latin typeface="#9Slide03 Arima Madurai" panose="00000500000000000000" pitchFamily="2" charset="0"/>
                          <a:cs typeface="#9Slide03 Arima Madurai" panose="00000500000000000000" pitchFamily="2" charset="0"/>
                        </a:rPr>
                        <a:t>t</a:t>
                      </a:r>
                      <a:r>
                        <a:rPr lang="en-US" sz="2300" dirty="0" err="1" smtClean="0">
                          <a:solidFill>
                            <a:srgbClr val="0070C0"/>
                          </a:solidFill>
                          <a:effectLst/>
                          <a:latin typeface="#9Slide03 Arima Madurai" panose="00000500000000000000" pitchFamily="2" charset="0"/>
                          <a:cs typeface="#9Slide03 Arima Madurai" panose="00000500000000000000" pitchFamily="2" charset="0"/>
                        </a:rPr>
                        <a:t>rả</a:t>
                      </a:r>
                      <a:r>
                        <a:rPr lang="en-US" sz="2300" dirty="0" smtClean="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lời</a:t>
                      </a:r>
                      <a:endParaRPr lang="en-US" sz="23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68565207"/>
                  </a:ext>
                </a:extLst>
              </a:tr>
              <a:tr h="2436947">
                <a:tc>
                  <a:txBody>
                    <a:bodyPr/>
                    <a:lstStyle/>
                    <a:p>
                      <a:pPr algn="just"/>
                      <a:r>
                        <a:rPr lang="en-US" sz="2300" dirty="0">
                          <a:solidFill>
                            <a:srgbClr val="0070C0"/>
                          </a:solidFill>
                          <a:effectLst/>
                          <a:latin typeface="#9Slide03 Arima Madurai" panose="00000500000000000000" pitchFamily="2" charset="0"/>
                          <a:cs typeface="#9Slide03 Arima Madurai" panose="00000500000000000000" pitchFamily="2" charset="0"/>
                        </a:rPr>
                        <a:t>4. </a:t>
                      </a:r>
                      <a:r>
                        <a:rPr lang="en-US" sz="2300" dirty="0" err="1">
                          <a:solidFill>
                            <a:srgbClr val="0070C0"/>
                          </a:solidFill>
                          <a:effectLst/>
                          <a:latin typeface="#9Slide03 Arima Madurai" panose="00000500000000000000" pitchFamily="2" charset="0"/>
                          <a:cs typeface="#9Slide03 Arima Madurai" panose="00000500000000000000" pitchFamily="2" charset="0"/>
                        </a:rPr>
                        <a:t>Cảm</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xúc</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của</a:t>
                      </a:r>
                      <a:r>
                        <a:rPr lang="en-US" sz="2300" dirty="0">
                          <a:solidFill>
                            <a:srgbClr val="0070C0"/>
                          </a:solidFill>
                          <a:effectLst/>
                          <a:latin typeface="#9Slide03 Arima Madurai" panose="00000500000000000000" pitchFamily="2" charset="0"/>
                          <a:cs typeface="#9Slide03 Arima Madurai" panose="00000500000000000000" pitchFamily="2" charset="0"/>
                        </a:rPr>
                        <a:t> Hon-</a:t>
                      </a:r>
                      <a:r>
                        <a:rPr lang="en-US" sz="2300" dirty="0" err="1">
                          <a:solidFill>
                            <a:srgbClr val="0070C0"/>
                          </a:solidFill>
                          <a:effectLst/>
                          <a:latin typeface="#9Slide03 Arima Madurai" panose="00000500000000000000" pitchFamily="2" charset="0"/>
                          <a:cs typeface="#9Slide03 Arima Madurai" panose="00000500000000000000" pitchFamily="2" charset="0"/>
                        </a:rPr>
                        <a:t>đa</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khi</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được</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xem</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buổi</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biểu</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diễn</a:t>
                      </a:r>
                      <a:r>
                        <a:rPr lang="en-US" sz="2300" dirty="0">
                          <a:solidFill>
                            <a:srgbClr val="0070C0"/>
                          </a:solidFill>
                          <a:effectLst/>
                          <a:latin typeface="#9Slide03 Arima Madurai" panose="00000500000000000000" pitchFamily="2" charset="0"/>
                          <a:cs typeface="#9Slide03 Arima Madurai" panose="00000500000000000000" pitchFamily="2" charset="0"/>
                        </a:rPr>
                        <a:t> </a:t>
                      </a:r>
                      <a:r>
                        <a:rPr lang="en-US" sz="2300" dirty="0" err="1">
                          <a:solidFill>
                            <a:srgbClr val="0070C0"/>
                          </a:solidFill>
                          <a:effectLst/>
                          <a:latin typeface="#9Slide03 Arima Madurai" panose="00000500000000000000" pitchFamily="2" charset="0"/>
                          <a:cs typeface="#9Slide03 Arima Madurai" panose="00000500000000000000" pitchFamily="2" charset="0"/>
                        </a:rPr>
                        <a:t>máy</a:t>
                      </a:r>
                      <a:r>
                        <a:rPr lang="en-US" sz="2300" dirty="0">
                          <a:solidFill>
                            <a:srgbClr val="0070C0"/>
                          </a:solidFill>
                          <a:effectLst/>
                          <a:latin typeface="#9Slide03 Arima Madurai" panose="00000500000000000000" pitchFamily="2" charset="0"/>
                          <a:cs typeface="#9Slide03 Arima Madurai" panose="00000500000000000000" pitchFamily="2" charset="0"/>
                        </a:rPr>
                        <a:t> bay? </a:t>
                      </a:r>
                      <a:endParaRPr lang="en-US" sz="23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300" dirty="0">
                          <a:effectLst/>
                          <a:latin typeface="#9Slide03 Arima Madurai" panose="00000500000000000000" pitchFamily="2" charset="0"/>
                          <a:cs typeface="#9Slide03 Arima Madurai" panose="00000500000000000000" pitchFamily="2" charset="0"/>
                        </a:rPr>
                        <a:t>4.</a:t>
                      </a:r>
                      <a:r>
                        <a:rPr lang="vi-VN" sz="2300" dirty="0">
                          <a:effectLst/>
                          <a:latin typeface="#9Slide03 Arima Madurai" panose="00000500000000000000" pitchFamily="2" charset="0"/>
                          <a:cs typeface="#9Slide03 Arima Madurai" panose="00000500000000000000" pitchFamily="2" charset="0"/>
                        </a:rPr>
                        <a:t> Cảm xúc</a:t>
                      </a:r>
                      <a:r>
                        <a:rPr lang="en-US" sz="2300" dirty="0">
                          <a:effectLst/>
                          <a:latin typeface="#9Slide03 Arima Madurai" panose="00000500000000000000" pitchFamily="2" charset="0"/>
                          <a:cs typeface="#9Slide03 Arima Madurai" panose="00000500000000000000" pitchFamily="2" charset="0"/>
                        </a:rPr>
                        <a:t>:</a:t>
                      </a:r>
                    </a:p>
                    <a:p>
                      <a:pPr algn="just"/>
                      <a:r>
                        <a:rPr lang="vi-VN" sz="2300" dirty="0">
                          <a:effectLst/>
                          <a:latin typeface="#9Slide03 Arima Madurai" panose="00000500000000000000" pitchFamily="2" charset="0"/>
                          <a:cs typeface="#9Slide03 Arima Madurai" panose="00000500000000000000" pitchFamily="2" charset="0"/>
                        </a:rPr>
                        <a:t>+ Khi nhìn thấy doanh trại Liên đội thì tim đập liên hồi không ngừng.</a:t>
                      </a:r>
                      <a:endParaRPr lang="en-US" sz="2300" dirty="0">
                        <a:effectLst/>
                        <a:latin typeface="#9Slide03 Arima Madurai" panose="00000500000000000000" pitchFamily="2" charset="0"/>
                        <a:cs typeface="#9Slide03 Arima Madurai" panose="00000500000000000000" pitchFamily="2" charset="0"/>
                      </a:endParaRPr>
                    </a:p>
                    <a:p>
                      <a:pPr algn="just"/>
                      <a:r>
                        <a:rPr lang="vi-VN" sz="2300" dirty="0">
                          <a:effectLst/>
                          <a:latin typeface="#9Slide03 Arima Madurai" panose="00000500000000000000" pitchFamily="2" charset="0"/>
                          <a:cs typeface="#9Slide03 Arima Madurai" panose="00000500000000000000" pitchFamily="2" charset="0"/>
                        </a:rPr>
                        <a:t>+ Vô cùng cảm kích khi thấy chiếc Neils Smith bay lên.</a:t>
                      </a:r>
                      <a:endParaRPr lang="en-US" sz="2300" dirty="0">
                        <a:effectLst/>
                        <a:latin typeface="#9Slide03 Arima Madurai" panose="00000500000000000000" pitchFamily="2" charset="0"/>
                        <a:cs typeface="#9Slide03 Arima Madurai" panose="00000500000000000000" pitchFamily="2" charset="0"/>
                      </a:endParaRPr>
                    </a:p>
                    <a:p>
                      <a:pPr algn="just"/>
                      <a:r>
                        <a:rPr lang="vi-VN" sz="2300" dirty="0">
                          <a:effectLst/>
                          <a:latin typeface="#9Slide03 Arima Madurai" panose="00000500000000000000" pitchFamily="2" charset="0"/>
                          <a:cs typeface="#9Slide03 Arima Madurai" panose="00000500000000000000" pitchFamily="2" charset="0"/>
                        </a:rPr>
                        <a:t>+ Trên đường về đạp xe không biết mệt. Ấn tượng với hình ảnh người phi công hùng dũng.</a:t>
                      </a:r>
                      <a:endParaRPr lang="en-US" sz="2300" dirty="0">
                        <a:effectLst/>
                        <a:latin typeface="#9Slide03 Arima Madurai" panose="00000500000000000000" pitchFamily="2" charset="0"/>
                        <a:cs typeface="#9Slide03 Arima Madurai" panose="00000500000000000000" pitchFamily="2" charset="0"/>
                      </a:endParaRPr>
                    </a:p>
                  </a:txBody>
                  <a:tcPr marL="27709" marR="27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38046558"/>
                  </a:ext>
                </a:extLst>
              </a:tr>
              <a:tr h="1714500">
                <a:tc>
                  <a:txBody>
                    <a:bodyPr/>
                    <a:lstStyle/>
                    <a:p>
                      <a:pPr algn="just"/>
                      <a:r>
                        <a:rPr lang="en-US" sz="2300" dirty="0">
                          <a:solidFill>
                            <a:srgbClr val="0070C0"/>
                          </a:solidFill>
                          <a:effectLst/>
                          <a:latin typeface="#9Slide03 Arima Madurai" panose="00000500000000000000" pitchFamily="2" charset="0"/>
                          <a:cs typeface="#9Slide03 Arima Madurai" panose="00000500000000000000" pitchFamily="2" charset="0"/>
                        </a:rPr>
                        <a:t>5. </a:t>
                      </a:r>
                      <a:r>
                        <a:rPr lang="nl-NL" sz="2300" dirty="0">
                          <a:solidFill>
                            <a:srgbClr val="0070C0"/>
                          </a:solidFill>
                          <a:effectLst/>
                          <a:latin typeface="#9Slide03 Arima Madurai" panose="00000500000000000000" pitchFamily="2" charset="0"/>
                          <a:cs typeface="#9Slide03 Arima Madurai" panose="00000500000000000000" pitchFamily="2" charset="0"/>
                        </a:rPr>
                        <a:t>Những chi tiết đó thể hiện đặc điểm gì của hồi kí?</a:t>
                      </a:r>
                      <a:endParaRPr lang="en-US" sz="23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300" dirty="0">
                          <a:effectLst/>
                          <a:latin typeface="#9Slide03 Arima Madurai" panose="00000500000000000000" pitchFamily="2" charset="0"/>
                          <a:cs typeface="#9Slide03 Arima Madurai" panose="00000500000000000000" pitchFamily="2" charset="0"/>
                        </a:rPr>
                        <a:t>5. </a:t>
                      </a:r>
                      <a:r>
                        <a:rPr lang="nl-NL" sz="2300" dirty="0">
                          <a:effectLst/>
                          <a:latin typeface="#9Slide03 Arima Madurai" panose="00000500000000000000" pitchFamily="2" charset="0"/>
                          <a:cs typeface="#9Slide03 Arima Madurai" panose="00000500000000000000" pitchFamily="2" charset="0"/>
                        </a:rPr>
                        <a:t>Những thông tin đó thể hiện </a:t>
                      </a:r>
                      <a:r>
                        <a:rPr lang="en-US" sz="2300" dirty="0" err="1">
                          <a:effectLst/>
                          <a:latin typeface="#9Slide03 Arima Madurai" panose="00000500000000000000" pitchFamily="2" charset="0"/>
                          <a:cs typeface="#9Slide03 Arima Madurai" panose="00000500000000000000" pitchFamily="2" charset="0"/>
                        </a:rPr>
                        <a:t>tính</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xác</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thực</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thông</a:t>
                      </a:r>
                      <a:r>
                        <a:rPr lang="en-US" sz="2300" dirty="0">
                          <a:effectLst/>
                          <a:latin typeface="#9Slide03 Arima Madurai" panose="00000500000000000000" pitchFamily="2" charset="0"/>
                          <a:cs typeface="#9Slide03 Arima Madurai" panose="00000500000000000000" pitchFamily="2" charset="0"/>
                        </a:rPr>
                        <a:t> qua:</a:t>
                      </a:r>
                    </a:p>
                    <a:p>
                      <a:pPr algn="just"/>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Ngôi</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kể</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thứ</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nhất</a:t>
                      </a:r>
                      <a:r>
                        <a:rPr lang="en-US" sz="2300" dirty="0">
                          <a:effectLst/>
                          <a:latin typeface="#9Slide03 Arima Madurai" panose="00000500000000000000" pitchFamily="2" charset="0"/>
                          <a:cs typeface="#9Slide03 Arima Madurai" panose="00000500000000000000" pitchFamily="2" charset="0"/>
                        </a:rPr>
                        <a:t>.</a:t>
                      </a:r>
                    </a:p>
                    <a:p>
                      <a:pPr algn="just"/>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Thời</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gian</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địa</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điểm</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rõ</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ràng</a:t>
                      </a:r>
                      <a:r>
                        <a:rPr lang="en-US" sz="2300" dirty="0">
                          <a:effectLst/>
                          <a:latin typeface="#9Slide03 Arima Madurai" panose="00000500000000000000" pitchFamily="2" charset="0"/>
                          <a:cs typeface="#9Slide03 Arima Madurai" panose="00000500000000000000" pitchFamily="2" charset="0"/>
                        </a:rPr>
                        <a:t>.</a:t>
                      </a:r>
                    </a:p>
                    <a:p>
                      <a:pPr algn="just"/>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Tác</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giả</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bộc</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lộ</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những</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cảm</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xúc</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chân</a:t>
                      </a:r>
                      <a:r>
                        <a:rPr lang="en-US" sz="2300" dirty="0">
                          <a:effectLst/>
                          <a:latin typeface="#9Slide03 Arima Madurai" panose="00000500000000000000" pitchFamily="2" charset="0"/>
                          <a:cs typeface="#9Slide03 Arima Madurai" panose="00000500000000000000" pitchFamily="2" charset="0"/>
                        </a:rPr>
                        <a:t> </a:t>
                      </a:r>
                      <a:r>
                        <a:rPr lang="en-US" sz="2300" dirty="0" err="1">
                          <a:effectLst/>
                          <a:latin typeface="#9Slide03 Arima Madurai" panose="00000500000000000000" pitchFamily="2" charset="0"/>
                          <a:cs typeface="#9Slide03 Arima Madurai" panose="00000500000000000000" pitchFamily="2" charset="0"/>
                        </a:rPr>
                        <a:t>thực</a:t>
                      </a:r>
                      <a:r>
                        <a:rPr lang="en-US" sz="2300" dirty="0">
                          <a:effectLst/>
                          <a:latin typeface="#9Slide03 Arima Madurai" panose="00000500000000000000" pitchFamily="2" charset="0"/>
                          <a:cs typeface="#9Slide03 Arima Madurai" panose="00000500000000000000" pitchFamily="2" charset="0"/>
                        </a:rPr>
                        <a:t>.</a:t>
                      </a:r>
                      <a:endParaRPr lang="en-US" sz="23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27709" marR="277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46275039"/>
                  </a:ext>
                </a:extLst>
              </a:tr>
            </a:tbl>
          </a:graphicData>
        </a:graphic>
      </p:graphicFrame>
    </p:spTree>
    <p:extLst>
      <p:ext uri="{BB962C8B-B14F-4D97-AF65-F5344CB8AC3E}">
        <p14:creationId xmlns:p14="http://schemas.microsoft.com/office/powerpoint/2010/main" val="40095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94278" y="87451"/>
            <a:ext cx="8405186" cy="70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4100" dirty="0">
                <a:solidFill>
                  <a:srgbClr val="FF0000"/>
                </a:solidFill>
                <a:latin typeface="#9Slide05 SVNBulgary" pitchFamily="2" charset="0"/>
                <a:ea typeface="Calibri" panose="020F0502020204030204" pitchFamily="34" charset="0"/>
                <a:cs typeface="Times New Roman" panose="02020603050405020304" pitchFamily="18" charset="0"/>
              </a:rPr>
              <a:t>3</a:t>
            </a:r>
            <a:r>
              <a:rPr lang="nl-NL" altLang="en-US" sz="4100" dirty="0" smtClean="0">
                <a:solidFill>
                  <a:srgbClr val="FF0000"/>
                </a:solidFill>
                <a:latin typeface="#9Slide05 SVNBulgary" pitchFamily="2" charset="0"/>
                <a:ea typeface="Calibri" panose="020F0502020204030204" pitchFamily="34" charset="0"/>
                <a:cs typeface="Times New Roman" panose="02020603050405020304" pitchFamily="18" charset="0"/>
              </a:rPr>
              <a:t>. </a:t>
            </a:r>
            <a:r>
              <a:rPr lang="nl-NL" altLang="en-US" sz="4100" dirty="0">
                <a:solidFill>
                  <a:srgbClr val="FF0000"/>
                </a:solidFill>
                <a:latin typeface="#9Slide05 SVNBulgary" pitchFamily="2" charset="0"/>
                <a:ea typeface="Calibri" panose="020F0502020204030204" pitchFamily="34" charset="0"/>
                <a:cs typeface="Times New Roman" panose="02020603050405020304" pitchFamily="18" charset="0"/>
              </a:rPr>
              <a:t>Kỉ niệm đi xem biểu diễn máy bay</a:t>
            </a:r>
            <a:endParaRPr lang="en-US" altLang="en-US" sz="4100" dirty="0">
              <a:solidFill>
                <a:srgbClr val="FF0000"/>
              </a:solidFill>
              <a:latin typeface="#9Slide05 SVNBulgary" pitchFamily="2" charset="0"/>
            </a:endParaRPr>
          </a:p>
        </p:txBody>
      </p:sp>
      <p:pic>
        <p:nvPicPr>
          <p:cNvPr id="7" name="Picture 6">
            <a:extLst>
              <a:ext uri="{FF2B5EF4-FFF2-40B4-BE49-F238E27FC236}">
                <a16:creationId xmlns="" xmlns:a16="http://schemas.microsoft.com/office/drawing/2014/main" id="{7E9E6012-A77E-4903-A6BD-F7FB8CB365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2937">
            <a:off x="-51084" y="1241116"/>
            <a:ext cx="2791037" cy="1868864"/>
          </a:xfrm>
          <a:prstGeom prst="rect">
            <a:avLst/>
          </a:prstGeom>
        </p:spPr>
      </p:pic>
      <p:sp>
        <p:nvSpPr>
          <p:cNvPr id="13" name="TextBox 12">
            <a:extLst>
              <a:ext uri="{FF2B5EF4-FFF2-40B4-BE49-F238E27FC236}">
                <a16:creationId xmlns="" xmlns:a16="http://schemas.microsoft.com/office/drawing/2014/main" id="{0A086DB7-C133-4F61-9772-EC37ECF3058B}"/>
              </a:ext>
            </a:extLst>
          </p:cNvPr>
          <p:cNvSpPr txBox="1"/>
          <p:nvPr/>
        </p:nvSpPr>
        <p:spPr>
          <a:xfrm>
            <a:off x="3038475" y="1124162"/>
            <a:ext cx="5612606" cy="1177245"/>
          </a:xfrm>
          <a:prstGeom prst="rect">
            <a:avLst/>
          </a:prstGeom>
          <a:noFill/>
        </p:spPr>
        <p:txBody>
          <a:bodyPr wrap="square" lIns="68580" tIns="34290" rIns="68580" bIns="34290">
            <a:spAutoFit/>
          </a:bodyPr>
          <a:lstStyle/>
          <a:p>
            <a:pPr marL="342900" indent="-342900" algn="just">
              <a:buFont typeface="Wingdings" panose="05000000000000000000" pitchFamily="2" charset="2"/>
              <a:buChar char="ü"/>
            </a:pPr>
            <a:r>
              <a:rPr lang="nl-NL" sz="2400" dirty="0">
                <a:latin typeface="#9Slide03 Arima Madurai" panose="00000500000000000000" pitchFamily="2" charset="0"/>
                <a:cs typeface="#9Slide03 Arima Madurai" panose="00000500000000000000" pitchFamily="2" charset="0"/>
              </a:rPr>
              <a:t>Bối cảnh: </a:t>
            </a:r>
            <a:r>
              <a:rPr lang="vi-VN" sz="2400" dirty="0">
                <a:latin typeface="#9Slide03 Arima Madurai" panose="00000500000000000000" pitchFamily="2" charset="0"/>
                <a:cs typeface="#9Slide03 Arima Madurai" panose="00000500000000000000" pitchFamily="2" charset="0"/>
              </a:rPr>
              <a:t>mùa thu 1914</a:t>
            </a:r>
            <a:r>
              <a:rPr lang="en-US" sz="2400" dirty="0">
                <a:latin typeface="#9Slide03 Arima Madurai" panose="00000500000000000000" pitchFamily="2" charset="0"/>
                <a:cs typeface="#9Slide03 Arima Madurai" panose="00000500000000000000" pitchFamily="2" charset="0"/>
              </a:rPr>
              <a:t>,</a:t>
            </a:r>
            <a:r>
              <a:rPr lang="vi-VN" sz="2400" dirty="0">
                <a:latin typeface="#9Slide03 Arima Madurai" panose="00000500000000000000" pitchFamily="2" charset="0"/>
                <a:cs typeface="#9Slide03 Arima Madurai" panose="00000500000000000000" pitchFamily="2" charset="0"/>
              </a:rPr>
              <a:t> cách nhà 20 </a:t>
            </a:r>
            <a:r>
              <a:rPr lang="en-US" sz="2400" dirty="0">
                <a:latin typeface="#9Slide03 Arima Madurai" panose="00000500000000000000" pitchFamily="2" charset="0"/>
                <a:cs typeface="#9Slide03 Arima Madurai" panose="00000500000000000000" pitchFamily="2" charset="0"/>
              </a:rPr>
              <a:t>km</a:t>
            </a:r>
            <a:r>
              <a:rPr lang="vi-VN" sz="2400" dirty="0">
                <a:latin typeface="#9Slide03 Arima Madurai" panose="00000500000000000000" pitchFamily="2" charset="0"/>
                <a:cs typeface="#9Slide03 Arima Madurai" panose="00000500000000000000" pitchFamily="2" charset="0"/>
              </a:rPr>
              <a:t> có cuộc biểu diễn máy bay ở Liên đội Bộ binh Ha-ma-mát-su.</a:t>
            </a:r>
            <a:endParaRPr lang="en-US" sz="2400" dirty="0">
              <a:latin typeface="#9Slide03 Arima Madurai" panose="00000500000000000000" pitchFamily="2" charset="0"/>
              <a:cs typeface="#9Slide03 Arima Madurai" panose="00000500000000000000" pitchFamily="2" charset="0"/>
            </a:endParaRPr>
          </a:p>
        </p:txBody>
      </p:sp>
      <p:sp>
        <p:nvSpPr>
          <p:cNvPr id="15" name="TextBox 14">
            <a:extLst>
              <a:ext uri="{FF2B5EF4-FFF2-40B4-BE49-F238E27FC236}">
                <a16:creationId xmlns="" xmlns:a16="http://schemas.microsoft.com/office/drawing/2014/main" id="{96E5979C-11CD-4112-AB68-AF69D28D2BC2}"/>
              </a:ext>
            </a:extLst>
          </p:cNvPr>
          <p:cNvSpPr txBox="1"/>
          <p:nvPr/>
        </p:nvSpPr>
        <p:spPr>
          <a:xfrm>
            <a:off x="2552701" y="2448893"/>
            <a:ext cx="6098381" cy="807914"/>
          </a:xfrm>
          <a:prstGeom prst="rect">
            <a:avLst/>
          </a:prstGeom>
          <a:noFill/>
        </p:spPr>
        <p:txBody>
          <a:bodyPr wrap="square" lIns="68580" tIns="34290" rIns="68580" bIns="34290">
            <a:spAutoFit/>
          </a:bodyPr>
          <a:lstStyle/>
          <a:p>
            <a:pPr marL="342900" indent="-342900" algn="just">
              <a:buFont typeface="Wingdings" panose="05000000000000000000" pitchFamily="2" charset="2"/>
              <a:buChar char="ü"/>
            </a:pPr>
            <a:r>
              <a:rPr lang="nl-NL" sz="2400" dirty="0">
                <a:latin typeface="#9Slide03 Arima Madurai" panose="00000500000000000000" pitchFamily="2" charset="0"/>
                <a:cs typeface="#9Slide03 Arima Madurai" panose="00000500000000000000" pitchFamily="2" charset="0"/>
              </a:rPr>
              <a:t>Hon-đa đã cố gắng bằng mọi cách để được xem buổi biểu diễn máy bay. </a:t>
            </a:r>
            <a:endParaRPr lang="en-US" sz="2400" dirty="0">
              <a:latin typeface="#9Slide03 Arima Madurai" panose="00000500000000000000" pitchFamily="2" charset="0"/>
              <a:cs typeface="#9Slide03 Arima Madurai" panose="00000500000000000000" pitchFamily="2" charset="0"/>
            </a:endParaRPr>
          </a:p>
        </p:txBody>
      </p:sp>
      <p:sp>
        <p:nvSpPr>
          <p:cNvPr id="16" name="TextBox 15">
            <a:extLst>
              <a:ext uri="{FF2B5EF4-FFF2-40B4-BE49-F238E27FC236}">
                <a16:creationId xmlns="" xmlns:a16="http://schemas.microsoft.com/office/drawing/2014/main" id="{E87E232E-72A9-4ABA-B904-36175095DC2A}"/>
              </a:ext>
            </a:extLst>
          </p:cNvPr>
          <p:cNvSpPr txBox="1"/>
          <p:nvPr/>
        </p:nvSpPr>
        <p:spPr>
          <a:xfrm>
            <a:off x="1533526" y="3375718"/>
            <a:ext cx="7117556" cy="807914"/>
          </a:xfrm>
          <a:prstGeom prst="rect">
            <a:avLst/>
          </a:prstGeom>
          <a:noFill/>
        </p:spPr>
        <p:txBody>
          <a:bodyPr wrap="square" lIns="68580" tIns="34290" rIns="68580" bIns="34290">
            <a:spAutoFit/>
          </a:bodyPr>
          <a:lstStyle/>
          <a:p>
            <a:pPr marL="342900" indent="-342900" algn="just">
              <a:buFont typeface="Wingdings" panose="05000000000000000000" pitchFamily="2" charset="2"/>
              <a:buChar char="ü"/>
            </a:pPr>
            <a:r>
              <a:rPr lang="nl-NL" sz="2400" dirty="0">
                <a:latin typeface="#9Slide03 Arima Madurai" panose="00000500000000000000" pitchFamily="2" charset="0"/>
                <a:cs typeface="#9Slide03 Arima Madurai" panose="00000500000000000000" pitchFamily="2" charset="0"/>
              </a:rPr>
              <a:t>Mơ ước trở thành phi công </a:t>
            </a:r>
            <a:r>
              <a:rPr lang="nl-NL" sz="2400" dirty="0">
                <a:latin typeface="#9Slide03 Arima Madurai" panose="00000500000000000000" pitchFamily="2" charset="0"/>
                <a:cs typeface="#9Slide03 Arima Madurai" panose="00000500000000000000" pitchFamily="2" charset="0"/>
                <a:sym typeface="Wingdings" panose="05000000000000000000" pitchFamily="2" charset="2"/>
              </a:rPr>
              <a:t></a:t>
            </a:r>
            <a:r>
              <a:rPr lang="vi-VN" sz="2400" dirty="0">
                <a:latin typeface="#9Slide03 Arima Madurai" panose="00000500000000000000" pitchFamily="2" charset="0"/>
                <a:cs typeface="#9Slide03 Arima Madurai" panose="00000500000000000000" pitchFamily="2" charset="0"/>
              </a:rPr>
              <a:t> Sự hứng thú đã dần trở thành đam mê, ước mơ.</a:t>
            </a:r>
            <a:endParaRPr lang="en-US" sz="2400" dirty="0">
              <a:latin typeface="#9Slide03 Arima Madurai" panose="00000500000000000000" pitchFamily="2" charset="0"/>
              <a:cs typeface="#9Slide03 Arima Madurai" panose="00000500000000000000" pitchFamily="2" charset="0"/>
            </a:endParaRPr>
          </a:p>
        </p:txBody>
      </p:sp>
      <p:sp>
        <p:nvSpPr>
          <p:cNvPr id="17" name="TextBox 16">
            <a:extLst>
              <a:ext uri="{FF2B5EF4-FFF2-40B4-BE49-F238E27FC236}">
                <a16:creationId xmlns="" xmlns:a16="http://schemas.microsoft.com/office/drawing/2014/main" id="{55749AE7-80C9-4638-A1D8-008682F30288}"/>
              </a:ext>
            </a:extLst>
          </p:cNvPr>
          <p:cNvSpPr txBox="1"/>
          <p:nvPr/>
        </p:nvSpPr>
        <p:spPr>
          <a:xfrm>
            <a:off x="384571" y="4222758"/>
            <a:ext cx="8374856" cy="807914"/>
          </a:xfrm>
          <a:prstGeom prst="rect">
            <a:avLst/>
          </a:prstGeom>
          <a:noFill/>
        </p:spPr>
        <p:txBody>
          <a:bodyPr wrap="square" lIns="68580" tIns="34290" rIns="68580" bIns="34290">
            <a:spAutoFit/>
          </a:bodyPr>
          <a:lstStyle/>
          <a:p>
            <a:pPr algn="just"/>
            <a:r>
              <a:rPr lang="nl-NL" sz="2400" dirty="0">
                <a:solidFill>
                  <a:srgbClr val="0070C0"/>
                </a:solidFill>
                <a:latin typeface="#9Slide03 Arima Madurai" panose="00000500000000000000" pitchFamily="2" charset="0"/>
                <a:cs typeface="#9Slide03 Arima Madurai" panose="00000500000000000000" pitchFamily="2" charset="0"/>
                <a:sym typeface="Wingdings" panose="05000000000000000000" pitchFamily="2" charset="2"/>
              </a:rPr>
              <a:t></a:t>
            </a:r>
            <a:r>
              <a:rPr lang="nl-NL" sz="2400" dirty="0">
                <a:solidFill>
                  <a:srgbClr val="0070C0"/>
                </a:solidFill>
                <a:latin typeface="#9Slide03 Arima Madurai" panose="00000500000000000000" pitchFamily="2" charset="0"/>
                <a:cs typeface="#9Slide03 Arima Madurai" panose="00000500000000000000" pitchFamily="2" charset="0"/>
              </a:rPr>
              <a:t> </a:t>
            </a:r>
            <a:r>
              <a:rPr lang="vi-VN" sz="2400" dirty="0">
                <a:solidFill>
                  <a:srgbClr val="0070C0"/>
                </a:solidFill>
                <a:latin typeface="#9Slide03 Arima Madurai" panose="00000500000000000000" pitchFamily="2" charset="0"/>
                <a:cs typeface="#9Slide03 Arima Madurai" panose="00000500000000000000" pitchFamily="2" charset="0"/>
              </a:rPr>
              <a:t>Hon-đa là cậu bé có ước mơ, có nỗ lực và không chịu khuất phục bởi hoàn cảnh.</a:t>
            </a:r>
            <a:endParaRPr lang="en-US" sz="2400" dirty="0">
              <a:solidFill>
                <a:srgbClr val="0070C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5329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F065DF2-77CF-42F7-BE89-33741817C967}"/>
              </a:ext>
            </a:extLst>
          </p:cNvPr>
          <p:cNvGrpSpPr/>
          <p:nvPr/>
        </p:nvGrpSpPr>
        <p:grpSpPr>
          <a:xfrm flipH="1">
            <a:off x="107155" y="1279978"/>
            <a:ext cx="2697176" cy="2884580"/>
            <a:chOff x="4410596" y="0"/>
            <a:chExt cx="7781405" cy="6858000"/>
          </a:xfrm>
        </p:grpSpPr>
        <p:pic>
          <p:nvPicPr>
            <p:cNvPr id="2" name="Picture 1">
              <a:extLst>
                <a:ext uri="{FF2B5EF4-FFF2-40B4-BE49-F238E27FC236}">
                  <a16:creationId xmlns=""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 xmlns:a16="http://schemas.microsoft.com/office/drawing/2014/main" id="{BFDCB47D-06FC-4FE4-80A3-AC557A14420B}"/>
              </a:ext>
            </a:extLst>
          </p:cNvPr>
          <p:cNvSpPr txBox="1">
            <a:spLocks/>
          </p:cNvSpPr>
          <p:nvPr/>
        </p:nvSpPr>
        <p:spPr>
          <a:xfrm flipH="1">
            <a:off x="2389226" y="1607259"/>
            <a:ext cx="6043612" cy="2362067"/>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800" b="1" dirty="0" smtClean="0">
              <a:solidFill>
                <a:srgbClr val="FF0000"/>
              </a:solidFill>
              <a:latin typeface="Times New Roman" pitchFamily="18" charset="0"/>
              <a:cs typeface="Times New Roman" pitchFamily="18" charset="0"/>
            </a:endParaRPr>
          </a:p>
          <a:p>
            <a:pPr marL="0" indent="0">
              <a:buNone/>
            </a:pPr>
            <a:r>
              <a:rPr lang="en-US" sz="4800" b="1" dirty="0" smtClean="0">
                <a:solidFill>
                  <a:srgbClr val="FF0000"/>
                </a:solidFill>
                <a:latin typeface="Times New Roman" pitchFamily="18" charset="0"/>
                <a:cs typeface="Times New Roman" pitchFamily="18" charset="0"/>
              </a:rPr>
              <a:t>II</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Tìm</a:t>
            </a:r>
            <a:r>
              <a:rPr lang="en-US" sz="4800" b="1" dirty="0" smtClean="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hiểu</a:t>
            </a:r>
            <a:r>
              <a:rPr lang="en-US" sz="4800" b="1" dirty="0">
                <a:solidFill>
                  <a:srgbClr val="FF0000"/>
                </a:solidFill>
                <a:latin typeface="Times New Roman" pitchFamily="18" charset="0"/>
                <a:cs typeface="Times New Roman" pitchFamily="18" charset="0"/>
              </a:rPr>
              <a:t> chi </a:t>
            </a:r>
            <a:r>
              <a:rPr lang="en-US" sz="4800" b="1" dirty="0" err="1" smtClean="0">
                <a:solidFill>
                  <a:srgbClr val="FF0000"/>
                </a:solidFill>
                <a:latin typeface="Times New Roman" pitchFamily="18" charset="0"/>
                <a:cs typeface="Times New Roman" pitchFamily="18" charset="0"/>
              </a:rPr>
              <a:t>tiết</a:t>
            </a:r>
            <a:endParaRPr lang="en-US" sz="4800" b="1" dirty="0">
              <a:solidFill>
                <a:srgbClr val="FF0000"/>
              </a:solidFill>
              <a:latin typeface="Times New Roman" pitchFamily="18" charset="0"/>
              <a:cs typeface="Times New Roman" pitchFamily="18" charset="0"/>
            </a:endParaRPr>
          </a:p>
          <a:p>
            <a:pPr marL="0" indent="0">
              <a:buNone/>
            </a:pPr>
            <a:r>
              <a:rPr lang="en-US" sz="4800" b="1" dirty="0" smtClean="0">
                <a:solidFill>
                  <a:srgbClr val="FF0000"/>
                </a:solidFill>
                <a:latin typeface="Times New Roman" pitchFamily="18" charset="0"/>
                <a:cs typeface="Times New Roman" pitchFamily="18" charset="0"/>
              </a:rPr>
              <a:t>III. </a:t>
            </a:r>
            <a:r>
              <a:rPr lang="en-US" sz="4800" b="1" dirty="0" err="1" smtClean="0">
                <a:solidFill>
                  <a:srgbClr val="FF0000"/>
                </a:solidFill>
                <a:latin typeface="Times New Roman" pitchFamily="18" charset="0"/>
                <a:cs typeface="Times New Roman" pitchFamily="18" charset="0"/>
              </a:rPr>
              <a:t>Tổng</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kết</a:t>
            </a:r>
            <a:endParaRPr lang="en-US" sz="4800" b="1" dirty="0">
              <a:solidFill>
                <a:srgbClr val="FF0000"/>
              </a:solidFill>
              <a:latin typeface="Times New Roman" pitchFamily="18" charset="0"/>
              <a:cs typeface="Times New Roman" pitchFamily="18" charset="0"/>
            </a:endParaRPr>
          </a:p>
        </p:txBody>
      </p:sp>
      <p:sp>
        <p:nvSpPr>
          <p:cNvPr id="7" name="Rectangle 6"/>
          <p:cNvSpPr/>
          <p:nvPr/>
        </p:nvSpPr>
        <p:spPr>
          <a:xfrm>
            <a:off x="-57149" y="81808"/>
            <a:ext cx="9144000" cy="1292662"/>
          </a:xfrm>
          <a:prstGeom prst="rect">
            <a:avLst/>
          </a:prstGeom>
        </p:spPr>
        <p:txBody>
          <a:bodyPr wrap="square">
            <a:spAutoFit/>
          </a:bodyPr>
          <a:lstStyle/>
          <a:p>
            <a:pPr algn="ctr"/>
            <a:r>
              <a:rPr lang="en-US" sz="2400" b="1" dirty="0">
                <a:solidFill>
                  <a:srgbClr val="FF0000"/>
                </a:solidFill>
                <a:latin typeface="Times New Roman" pitchFamily="18" charset="0"/>
                <a:ea typeface="#9Slide05 Amtenar" panose="02000000000000000000" pitchFamily="2" charset="0"/>
                <a:cs typeface="Times New Roman" pitchFamily="18" charset="0"/>
              </a:rPr>
              <a:t>THỰC HÀNH ĐỌC </a:t>
            </a:r>
            <a:r>
              <a:rPr lang="en-US" sz="2400" b="1" dirty="0" smtClean="0">
                <a:solidFill>
                  <a:srgbClr val="FF0000"/>
                </a:solidFill>
                <a:latin typeface="Times New Roman" pitchFamily="18" charset="0"/>
                <a:ea typeface="#9Slide05 Amtenar" panose="02000000000000000000" pitchFamily="2" charset="0"/>
                <a:cs typeface="Times New Roman" pitchFamily="18" charset="0"/>
              </a:rPr>
              <a:t>HIỂU</a:t>
            </a:r>
            <a:endParaRPr lang="en-US" sz="6600" b="1" dirty="0" smtClean="0">
              <a:solidFill>
                <a:srgbClr val="FF0000"/>
              </a:solidFill>
              <a:latin typeface="Times New Roman" pitchFamily="18" charset="0"/>
              <a:ea typeface="#9Slide05 Amtenar" panose="02000000000000000000" pitchFamily="2" charset="0"/>
              <a:cs typeface="Times New Roman" pitchFamily="18" charset="0"/>
            </a:endParaRPr>
          </a:p>
          <a:p>
            <a:pPr algn="ctr"/>
            <a:r>
              <a:rPr lang="en-US" sz="5400" b="1" dirty="0" err="1" smtClean="0">
                <a:solidFill>
                  <a:srgbClr val="FF0000"/>
                </a:solidFill>
                <a:latin typeface="Times New Roman" pitchFamily="18" charset="0"/>
                <a:ea typeface="#9Slide05 Amtenar" panose="02000000000000000000" pitchFamily="2" charset="0"/>
                <a:cs typeface="Times New Roman" pitchFamily="18" charset="0"/>
              </a:rPr>
              <a:t>Thời</a:t>
            </a:r>
            <a:r>
              <a:rPr lang="en-US" sz="5400" b="1" dirty="0" smtClean="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thơ</a:t>
            </a:r>
            <a:r>
              <a:rPr lang="en-US" sz="5400" b="1" dirty="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ấu</a:t>
            </a:r>
            <a:r>
              <a:rPr lang="en-US" sz="5400" b="1" dirty="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của</a:t>
            </a:r>
            <a:r>
              <a:rPr lang="en-US" sz="5400" b="1" dirty="0">
                <a:solidFill>
                  <a:srgbClr val="FF0000"/>
                </a:solidFill>
                <a:latin typeface="Times New Roman" pitchFamily="18" charset="0"/>
                <a:ea typeface="#9Slide05 Amtenar" panose="02000000000000000000" pitchFamily="2" charset="0"/>
                <a:cs typeface="Times New Roman" pitchFamily="18" charset="0"/>
              </a:rPr>
              <a:t> Hon-</a:t>
            </a:r>
            <a:r>
              <a:rPr lang="en-US" sz="5400" b="1" dirty="0" err="1">
                <a:solidFill>
                  <a:srgbClr val="FF0000"/>
                </a:solidFill>
                <a:latin typeface="Times New Roman" pitchFamily="18" charset="0"/>
                <a:ea typeface="#9Slide05 Amtenar" panose="02000000000000000000" pitchFamily="2" charset="0"/>
                <a:cs typeface="Times New Roman" pitchFamily="18" charset="0"/>
              </a:rPr>
              <a:t>đa</a:t>
            </a:r>
            <a:endParaRPr lang="en-US" sz="5400" b="1" dirty="0">
              <a:solidFill>
                <a:srgbClr val="FF0000"/>
              </a:solidFill>
              <a:latin typeface="Times New Roman" pitchFamily="18" charset="0"/>
              <a:ea typeface="#9Slide05 Amtenar" panose="02000000000000000000" pitchFamily="2" charset="0"/>
              <a:cs typeface="Times New Roman" pitchFamily="18" charset="0"/>
            </a:endParaRPr>
          </a:p>
        </p:txBody>
      </p:sp>
      <p:sp>
        <p:nvSpPr>
          <p:cNvPr id="8" name="Google Shape;925;p36">
            <a:extLst>
              <a:ext uri="{FF2B5EF4-FFF2-40B4-BE49-F238E27FC236}">
                <a16:creationId xmlns="" xmlns:a16="http://schemas.microsoft.com/office/drawing/2014/main" id="{BFDCB47D-06FC-4FE4-80A3-AC557A14420B}"/>
              </a:ext>
            </a:extLst>
          </p:cNvPr>
          <p:cNvSpPr txBox="1">
            <a:spLocks/>
          </p:cNvSpPr>
          <p:nvPr/>
        </p:nvSpPr>
        <p:spPr>
          <a:xfrm flipH="1">
            <a:off x="2419413" y="1627496"/>
            <a:ext cx="6054573" cy="66555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F0000"/>
                </a:solidFill>
                <a:latin typeface="Times New Roman" pitchFamily="18" charset="0"/>
                <a:cs typeface="Times New Roman" pitchFamily="18" charset="0"/>
              </a:rPr>
              <a:t>I. </a:t>
            </a:r>
            <a:r>
              <a:rPr lang="en-US" sz="4400" b="1" dirty="0" err="1">
                <a:solidFill>
                  <a:srgbClr val="FF0000"/>
                </a:solidFill>
                <a:latin typeface="Times New Roman" pitchFamily="18" charset="0"/>
                <a:cs typeface="Times New Roman" pitchFamily="18" charset="0"/>
              </a:rPr>
              <a:t>Tìm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hiểu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chung</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8974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1532427" y="1386745"/>
            <a:ext cx="2690533" cy="3756755"/>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vert="horz" wrap="square" lIns="91262" tIns="45631" rIns="91262" bIns="45631" numCol="1" anchor="t" anchorCtr="0" compatLnSpc="1"/>
          <a:lstStyle/>
          <a:p>
            <a:pPr defTabSz="912971">
              <a:defRPr/>
            </a:pPr>
            <a:endParaRPr lang="en-US" sz="2400" kern="0" dirty="0">
              <a:latin typeface="Arial" panose="020B0604020202020204" pitchFamily="34" charset="0"/>
              <a:ea typeface="微软雅黑" panose="020B0503020204020204" charset="-122"/>
              <a:sym typeface="Arial" panose="020B0604020202020204" pitchFamily="34" charset="0"/>
            </a:endParaRPr>
          </a:p>
        </p:txBody>
      </p:sp>
      <p:sp>
        <p:nvSpPr>
          <p:cNvPr id="5" name="Freeform 6"/>
          <p:cNvSpPr/>
          <p:nvPr/>
        </p:nvSpPr>
        <p:spPr bwMode="auto">
          <a:xfrm>
            <a:off x="247650" y="2122261"/>
            <a:ext cx="1549004" cy="116972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6" name="Freeform 5"/>
          <p:cNvSpPr/>
          <p:nvPr/>
        </p:nvSpPr>
        <p:spPr bwMode="auto">
          <a:xfrm>
            <a:off x="2774336" y="467633"/>
            <a:ext cx="1468372" cy="107874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7" name="Freeform 7"/>
          <p:cNvSpPr/>
          <p:nvPr/>
        </p:nvSpPr>
        <p:spPr bwMode="auto">
          <a:xfrm>
            <a:off x="1990380" y="2078373"/>
            <a:ext cx="198870" cy="343990"/>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8" name="Freeform 8"/>
          <p:cNvSpPr/>
          <p:nvPr/>
        </p:nvSpPr>
        <p:spPr bwMode="auto">
          <a:xfrm>
            <a:off x="2518077" y="2704649"/>
            <a:ext cx="198870" cy="340407"/>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9" name="Freeform 10"/>
          <p:cNvSpPr/>
          <p:nvPr/>
        </p:nvSpPr>
        <p:spPr bwMode="auto">
          <a:xfrm>
            <a:off x="1503711" y="3183629"/>
            <a:ext cx="183792" cy="306744"/>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vert="horz" wrap="square" lIns="91262" tIns="45631" rIns="91262" bIns="45631" numCol="1" anchor="t" anchorCtr="0" compatLnSpc="1"/>
          <a:lstStyle/>
          <a:p>
            <a:pPr defTabSz="912971">
              <a:defRPr/>
            </a:pPr>
            <a:endParaRPr lang="en-US" sz="2400" kern="0" dirty="0">
              <a:latin typeface="Arial" panose="020B0604020202020204" pitchFamily="34" charset="0"/>
              <a:ea typeface="微软雅黑" panose="020B0503020204020204" charset="-122"/>
              <a:sym typeface="Arial" panose="020B0604020202020204" pitchFamily="34" charset="0"/>
            </a:endParaRPr>
          </a:p>
        </p:txBody>
      </p:sp>
      <p:sp>
        <p:nvSpPr>
          <p:cNvPr id="10" name="Freeform 12"/>
          <p:cNvSpPr/>
          <p:nvPr/>
        </p:nvSpPr>
        <p:spPr bwMode="auto">
          <a:xfrm>
            <a:off x="1981774" y="1906361"/>
            <a:ext cx="261576" cy="206036"/>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11" name="Freeform 13"/>
          <p:cNvSpPr/>
          <p:nvPr/>
        </p:nvSpPr>
        <p:spPr bwMode="auto">
          <a:xfrm>
            <a:off x="2562595" y="2109266"/>
            <a:ext cx="455069" cy="342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12" name="Freeform 14"/>
          <p:cNvSpPr/>
          <p:nvPr/>
        </p:nvSpPr>
        <p:spPr bwMode="auto">
          <a:xfrm>
            <a:off x="3954835" y="1936047"/>
            <a:ext cx="528527" cy="383406"/>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13" name="Freeform 16"/>
          <p:cNvSpPr/>
          <p:nvPr/>
        </p:nvSpPr>
        <p:spPr bwMode="auto">
          <a:xfrm>
            <a:off x="3602003" y="2916424"/>
            <a:ext cx="132580" cy="200660"/>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14" name="Freeform 13"/>
          <p:cNvSpPr/>
          <p:nvPr/>
        </p:nvSpPr>
        <p:spPr bwMode="auto">
          <a:xfrm rot="5400000">
            <a:off x="3471553" y="1472452"/>
            <a:ext cx="455069" cy="342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15" name="Freeform 13"/>
          <p:cNvSpPr/>
          <p:nvPr/>
        </p:nvSpPr>
        <p:spPr bwMode="auto">
          <a:xfrm>
            <a:off x="2083624" y="1336380"/>
            <a:ext cx="455069" cy="342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16" name="Freeform 13"/>
          <p:cNvSpPr/>
          <p:nvPr/>
        </p:nvSpPr>
        <p:spPr bwMode="auto">
          <a:xfrm rot="6413141">
            <a:off x="4015837" y="3127080"/>
            <a:ext cx="455069" cy="342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17" name="Freeform 13"/>
          <p:cNvSpPr/>
          <p:nvPr/>
        </p:nvSpPr>
        <p:spPr bwMode="auto">
          <a:xfrm>
            <a:off x="1245424" y="1978638"/>
            <a:ext cx="455069" cy="342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18" name="Freeform 17"/>
          <p:cNvSpPr/>
          <p:nvPr/>
        </p:nvSpPr>
        <p:spPr bwMode="auto">
          <a:xfrm rot="18265941">
            <a:off x="4165814" y="2236930"/>
            <a:ext cx="1172137" cy="1290566"/>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vert="horz" wrap="square" lIns="91262" tIns="45631" rIns="91262" bIns="45631" numCol="1" anchor="t" anchorCtr="0" compatLnSpc="1"/>
          <a:lstStyle/>
          <a:p>
            <a:pPr defTabSz="912971">
              <a:defRPr/>
            </a:pPr>
            <a:endParaRPr lang="en-US" sz="2400" kern="0">
              <a:latin typeface="Arial" panose="020B0604020202020204" pitchFamily="34" charset="0"/>
              <a:ea typeface="微软雅黑" panose="020B0503020204020204" charset="-122"/>
              <a:sym typeface="Arial" panose="020B0604020202020204" pitchFamily="34" charset="0"/>
            </a:endParaRPr>
          </a:p>
        </p:txBody>
      </p:sp>
      <p:sp>
        <p:nvSpPr>
          <p:cNvPr id="20" name="Subtitle 19"/>
          <p:cNvSpPr>
            <a:spLocks noGrp="1"/>
          </p:cNvSpPr>
          <p:nvPr>
            <p:ph type="subTitle" idx="1"/>
          </p:nvPr>
        </p:nvSpPr>
        <p:spPr>
          <a:xfrm rot="21063923">
            <a:off x="4132316" y="2735766"/>
            <a:ext cx="1273629" cy="324700"/>
          </a:xfrm>
        </p:spPr>
        <p:txBody>
          <a:bodyPr>
            <a:normAutofit/>
          </a:bodyPr>
          <a:lstStyle/>
          <a:p>
            <a:r>
              <a:rPr lang="en-US" dirty="0" smtClean="0">
                <a:latin typeface="#9Slide03 Arima Madurai Black" panose="00000A00000000000000" pitchFamily="2" charset="0"/>
                <a:cs typeface="#9Slide03 Arima Madurai Black" panose="00000A00000000000000" pitchFamily="2" charset="0"/>
              </a:rPr>
              <a:t>Ý </a:t>
            </a:r>
            <a:r>
              <a:rPr lang="en-US" dirty="0" err="1" smtClean="0">
                <a:latin typeface="#9Slide03 Arima Madurai Black" panose="00000A00000000000000" pitchFamily="2" charset="0"/>
                <a:cs typeface="#9Slide03 Arima Madurai Black" panose="00000A00000000000000" pitchFamily="2" charset="0"/>
              </a:rPr>
              <a:t>nghĩa</a:t>
            </a:r>
            <a:endParaRPr lang="en-US" dirty="0">
              <a:solidFill>
                <a:schemeClr val="tx1"/>
              </a:solidFill>
              <a:latin typeface="#9Slide03 Arima Madurai Black" panose="00000A00000000000000" pitchFamily="2" charset="0"/>
              <a:cs typeface="#9Slide03 Arima Madurai Black" panose="00000A00000000000000" pitchFamily="2" charset="0"/>
            </a:endParaRPr>
          </a:p>
        </p:txBody>
      </p:sp>
      <p:sp>
        <p:nvSpPr>
          <p:cNvPr id="21" name="Subtitle 19"/>
          <p:cNvSpPr txBox="1">
            <a:spLocks/>
          </p:cNvSpPr>
          <p:nvPr/>
        </p:nvSpPr>
        <p:spPr>
          <a:xfrm rot="18768445">
            <a:off x="2907090" y="904720"/>
            <a:ext cx="1273629" cy="324700"/>
          </a:xfrm>
          <a:prstGeom prst="rect">
            <a:avLst/>
          </a:prstGeom>
        </p:spPr>
        <p:txBody>
          <a:bodyPr vert="horz" lIns="68580" tIns="34290" rIns="68580" bIns="34290" rtlCol="0">
            <a:normAutofit/>
          </a:bodyPr>
          <a:lstStyle/>
          <a:p>
            <a:pPr algn="ctr">
              <a:lnSpc>
                <a:spcPct val="90000"/>
              </a:lnSpc>
              <a:spcBef>
                <a:spcPts val="750"/>
              </a:spcBef>
            </a:pPr>
            <a:r>
              <a:rPr lang="en-US" sz="1800" dirty="0" err="1" smtClean="0">
                <a:latin typeface="#9Slide03 Arima Madurai Black" panose="00000A00000000000000" pitchFamily="2" charset="0"/>
                <a:cs typeface="#9Slide03 Arima Madurai Black" panose="00000A00000000000000" pitchFamily="2" charset="0"/>
              </a:rPr>
              <a:t>Nội</a:t>
            </a:r>
            <a:r>
              <a:rPr lang="en-US" sz="1800" dirty="0" smtClean="0">
                <a:latin typeface="#9Slide03 Arima Madurai Black" panose="00000A00000000000000" pitchFamily="2" charset="0"/>
                <a:cs typeface="#9Slide03 Arima Madurai Black" panose="00000A00000000000000" pitchFamily="2" charset="0"/>
              </a:rPr>
              <a:t> dung</a:t>
            </a:r>
            <a:endParaRPr lang="en-US" sz="1800" dirty="0">
              <a:latin typeface="#9Slide03 Arima Madurai Black" panose="00000A00000000000000" pitchFamily="2" charset="0"/>
              <a:cs typeface="#9Slide03 Arima Madurai Black" panose="00000A00000000000000" pitchFamily="2" charset="0"/>
            </a:endParaRPr>
          </a:p>
        </p:txBody>
      </p:sp>
      <p:sp>
        <p:nvSpPr>
          <p:cNvPr id="22" name="Subtitle 19"/>
          <p:cNvSpPr txBox="1">
            <a:spLocks/>
          </p:cNvSpPr>
          <p:nvPr/>
        </p:nvSpPr>
        <p:spPr>
          <a:xfrm rot="1916937">
            <a:off x="465365" y="2674440"/>
            <a:ext cx="1273629" cy="324700"/>
          </a:xfrm>
          <a:prstGeom prst="rect">
            <a:avLst/>
          </a:prstGeom>
        </p:spPr>
        <p:txBody>
          <a:bodyPr vert="horz" lIns="68580" tIns="34290" rIns="68580" bIns="34290" rtlCol="0">
            <a:normAutofit/>
          </a:bodyPr>
          <a:lstStyle/>
          <a:p>
            <a:pPr algn="ctr">
              <a:lnSpc>
                <a:spcPct val="90000"/>
              </a:lnSpc>
              <a:spcBef>
                <a:spcPts val="750"/>
              </a:spcBef>
            </a:pPr>
            <a:r>
              <a:rPr lang="en-US" sz="1800" dirty="0" err="1" smtClean="0">
                <a:latin typeface="#9Slide03 Arima Madurai Black" panose="00000A00000000000000" pitchFamily="2" charset="0"/>
                <a:cs typeface="#9Slide03 Arima Madurai Black" panose="00000A00000000000000" pitchFamily="2" charset="0"/>
              </a:rPr>
              <a:t>Nghệ</a:t>
            </a:r>
            <a:r>
              <a:rPr lang="en-US" sz="1800" dirty="0" smtClean="0">
                <a:latin typeface="#9Slide03 Arima Madurai Black" panose="00000A00000000000000" pitchFamily="2" charset="0"/>
                <a:cs typeface="#9Slide03 Arima Madurai Black" panose="00000A00000000000000" pitchFamily="2" charset="0"/>
              </a:rPr>
              <a:t> </a:t>
            </a:r>
            <a:r>
              <a:rPr lang="en-US" sz="1800" dirty="0" err="1" smtClean="0">
                <a:latin typeface="#9Slide03 Arima Madurai Black" panose="00000A00000000000000" pitchFamily="2" charset="0"/>
                <a:cs typeface="#9Slide03 Arima Madurai Black" panose="00000A00000000000000" pitchFamily="2" charset="0"/>
              </a:rPr>
              <a:t>thuật</a:t>
            </a:r>
            <a:endParaRPr lang="en-US" sz="1800" dirty="0">
              <a:latin typeface="#9Slide03 Arima Madurai Black" panose="00000A00000000000000" pitchFamily="2" charset="0"/>
              <a:cs typeface="#9Slide03 Arima Madurai Black" panose="00000A00000000000000"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000" r="25000"/>
          <a:stretch/>
        </p:blipFill>
        <p:spPr>
          <a:xfrm>
            <a:off x="4572001" y="0"/>
            <a:ext cx="4572000" cy="5143500"/>
          </a:xfrm>
        </p:spPr>
      </p:pic>
      <p:sp>
        <p:nvSpPr>
          <p:cNvPr id="13" name="Rectangle 2">
            <a:extLst>
              <a:ext uri="{FF2B5EF4-FFF2-40B4-BE49-F238E27FC236}">
                <a16:creationId xmlns="" xmlns:a16="http://schemas.microsoft.com/office/drawing/2014/main" id="{7FC417BD-6E98-4C28-BFEE-3115AAE50B7F}"/>
              </a:ext>
            </a:extLst>
          </p:cNvPr>
          <p:cNvSpPr>
            <a:spLocks noChangeArrowheads="1"/>
          </p:cNvSpPr>
          <p:nvPr/>
        </p:nvSpPr>
        <p:spPr bwMode="auto">
          <a:xfrm>
            <a:off x="800039" y="533083"/>
            <a:ext cx="3548087"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4500" dirty="0">
                <a:solidFill>
                  <a:srgbClr val="FF0000"/>
                </a:solidFill>
                <a:latin typeface="#9Slide05 SVNBulgary" pitchFamily="2" charset="0"/>
                <a:ea typeface="Calibri" panose="020F0502020204030204" pitchFamily="34" charset="0"/>
                <a:cs typeface="Times New Roman" panose="02020603050405020304" pitchFamily="18" charset="0"/>
              </a:rPr>
              <a:t>1</a:t>
            </a:r>
            <a:r>
              <a:rPr lang="nl-NL" altLang="en-US" sz="4500" dirty="0" smtClean="0">
                <a:solidFill>
                  <a:srgbClr val="FF0000"/>
                </a:solidFill>
                <a:latin typeface="#9Slide05 SVNBulgary" pitchFamily="2" charset="0"/>
                <a:ea typeface="Calibri" panose="020F0502020204030204" pitchFamily="34" charset="0"/>
                <a:cs typeface="Times New Roman" panose="02020603050405020304" pitchFamily="18" charset="0"/>
              </a:rPr>
              <a:t>. </a:t>
            </a:r>
            <a:r>
              <a:rPr lang="nl-NL" altLang="en-US" sz="4500" dirty="0">
                <a:solidFill>
                  <a:srgbClr val="FF0000"/>
                </a:solidFill>
                <a:latin typeface="#9Slide05 SVNBulgary" pitchFamily="2" charset="0"/>
                <a:ea typeface="Calibri" panose="020F0502020204030204" pitchFamily="34" charset="0"/>
                <a:cs typeface="Times New Roman" panose="02020603050405020304" pitchFamily="18" charset="0"/>
              </a:rPr>
              <a:t>Nghệ thuật</a:t>
            </a:r>
            <a:endParaRPr lang="en-US" altLang="en-US" sz="4500" dirty="0">
              <a:solidFill>
                <a:srgbClr val="FF0000"/>
              </a:solidFill>
              <a:latin typeface="#9Slide05 SVNBulgary" pitchFamily="2" charset="0"/>
            </a:endParaRPr>
          </a:p>
        </p:txBody>
      </p:sp>
      <p:sp>
        <p:nvSpPr>
          <p:cNvPr id="14" name="TextBox 13">
            <a:extLst>
              <a:ext uri="{FF2B5EF4-FFF2-40B4-BE49-F238E27FC236}">
                <a16:creationId xmlns="" xmlns:a16="http://schemas.microsoft.com/office/drawing/2014/main" id="{FD883FC1-FA0D-4F8A-8179-87BEBA200C3E}"/>
              </a:ext>
            </a:extLst>
          </p:cNvPr>
          <p:cNvSpPr txBox="1"/>
          <p:nvPr/>
        </p:nvSpPr>
        <p:spPr>
          <a:xfrm>
            <a:off x="304801" y="1668765"/>
            <a:ext cx="4895850" cy="1315745"/>
          </a:xfrm>
          <a:prstGeom prst="rect">
            <a:avLst/>
          </a:prstGeom>
          <a:noFill/>
        </p:spPr>
        <p:txBody>
          <a:bodyPr wrap="square" lIns="68580" tIns="34290" rIns="68580" bIns="34290">
            <a:spAutoFit/>
          </a:bodyPr>
          <a:lstStyle/>
          <a:p>
            <a:pPr marL="428625" indent="-428625" algn="just">
              <a:buFont typeface="Wingdings" panose="05000000000000000000" pitchFamily="2" charset="2"/>
              <a:buChar char="ü"/>
            </a:pPr>
            <a:r>
              <a:rPr lang="nl-NL" sz="2700" dirty="0">
                <a:solidFill>
                  <a:srgbClr val="0070C0"/>
                </a:solidFill>
                <a:latin typeface="#9Slide03 Arima Madurai" panose="00000500000000000000" pitchFamily="2" charset="0"/>
                <a:cs typeface="#9Slide03 Arima Madurai" panose="00000500000000000000" pitchFamily="2" charset="0"/>
              </a:rPr>
              <a:t>Tác phẩm viết theo thể hồi kí với lời văn nhẹ nhàng, tự nhiên, chân thực.</a:t>
            </a:r>
            <a:endParaRPr lang="zh-CN" altLang="en-US" sz="2700" b="1" dirty="0">
              <a:solidFill>
                <a:srgbClr val="0070C0"/>
              </a:solidFill>
              <a:latin typeface="#9Slide03 Arima Madurai" panose="00000500000000000000" pitchFamily="2" charset="0"/>
              <a:ea typeface="微软雅黑" panose="020B0503020204020204" pitchFamily="34" charset="-122"/>
              <a:cs typeface="#9Slide03 Arima Madurai" panose="00000500000000000000" pitchFamily="2" charset="0"/>
            </a:endParaRPr>
          </a:p>
        </p:txBody>
      </p:sp>
      <p:sp>
        <p:nvSpPr>
          <p:cNvPr id="15" name="TextBox 14">
            <a:extLst>
              <a:ext uri="{FF2B5EF4-FFF2-40B4-BE49-F238E27FC236}">
                <a16:creationId xmlns="" xmlns:a16="http://schemas.microsoft.com/office/drawing/2014/main" id="{9EBC3786-0136-4ACC-A4C3-F49EA2EE2711}"/>
              </a:ext>
            </a:extLst>
          </p:cNvPr>
          <p:cNvSpPr txBox="1"/>
          <p:nvPr/>
        </p:nvSpPr>
        <p:spPr>
          <a:xfrm>
            <a:off x="304802" y="3358445"/>
            <a:ext cx="4895850" cy="900247"/>
          </a:xfrm>
          <a:prstGeom prst="rect">
            <a:avLst/>
          </a:prstGeom>
          <a:noFill/>
        </p:spPr>
        <p:txBody>
          <a:bodyPr wrap="square" lIns="68580" tIns="34290" rIns="68580" bIns="34290">
            <a:spAutoFit/>
          </a:bodyPr>
          <a:lstStyle/>
          <a:p>
            <a:pPr marL="428625" indent="-428625" algn="just">
              <a:buFont typeface="Wingdings" panose="05000000000000000000" pitchFamily="2" charset="2"/>
              <a:buChar char="ü"/>
            </a:pP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Kết</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hợp</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khéo</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léo</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giữa</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kể</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tả</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và</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biểu</a:t>
            </a:r>
            <a:r>
              <a:rPr lang="en-US" sz="2700" dirty="0">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 </a:t>
            </a:r>
            <a:r>
              <a:rPr lang="en-US" sz="2700" dirty="0" err="1">
                <a:solidFill>
                  <a:srgbClr val="0070C0"/>
                </a:solidFill>
                <a:latin typeface="#9Slide03 Arima Madurai" panose="00000500000000000000" pitchFamily="2" charset="0"/>
                <a:ea typeface="Times New Roman" panose="02020603050405020304" pitchFamily="18" charset="0"/>
                <a:cs typeface="#9Slide03 Arima Madurai" panose="00000500000000000000" pitchFamily="2" charset="0"/>
              </a:rPr>
              <a:t>cảm</a:t>
            </a:r>
            <a:endParaRPr lang="zh-CN" altLang="en-US" sz="2700" b="1" dirty="0">
              <a:solidFill>
                <a:srgbClr val="0070C0"/>
              </a:solidFill>
              <a:latin typeface="#9Slide03 Arima Madurai" panose="00000500000000000000" pitchFamily="2" charset="0"/>
              <a:ea typeface="微软雅黑" panose="020B0503020204020204" pitchFamily="34" charset="-122"/>
              <a:cs typeface="#9Slide03 Arima Madurai" panose="00000500000000000000" pitchFamily="2" charset="0"/>
            </a:endParaRPr>
          </a:p>
        </p:txBody>
      </p:sp>
      <p:sp>
        <p:nvSpPr>
          <p:cNvPr id="6" name="Cloud 5"/>
          <p:cNvSpPr/>
          <p:nvPr/>
        </p:nvSpPr>
        <p:spPr>
          <a:xfrm>
            <a:off x="1062039" y="1195170"/>
            <a:ext cx="4293393" cy="179308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altLang="en-US" sz="2400" dirty="0" smtClean="0">
                <a:solidFill>
                  <a:srgbClr val="FF0000"/>
                </a:solidFill>
                <a:latin typeface="Times New Roman" pitchFamily="18" charset="0"/>
                <a:ea typeface="Calibri" panose="020F0502020204030204" pitchFamily="34" charset="0"/>
                <a:cs typeface="Times New Roman" pitchFamily="18" charset="0"/>
              </a:rPr>
              <a:t>Đặc sắc về nghệ của văn bản?</a:t>
            </a:r>
            <a:endParaRPr lang="en-US" altLang="en-US" sz="2400" dirty="0">
              <a:solidFill>
                <a:srgbClr val="FF0000"/>
              </a:solidFill>
              <a:latin typeface="Times New Roman" pitchFamily="18" charset="0"/>
              <a:cs typeface="Times New Roman" pitchFamily="18" charset="0"/>
            </a:endParaRPr>
          </a:p>
          <a:p>
            <a:pPr algn="ctr"/>
            <a:endParaRPr lang="en-US" sz="2400" i="1" dirty="0">
              <a:solidFill>
                <a:srgbClr val="FF0000"/>
              </a:solidFill>
            </a:endParaRPr>
          </a:p>
        </p:txBody>
      </p:sp>
    </p:spTree>
    <p:extLst>
      <p:ext uri="{BB962C8B-B14F-4D97-AF65-F5344CB8AC3E}">
        <p14:creationId xmlns:p14="http://schemas.microsoft.com/office/powerpoint/2010/main" val="4118832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rot="537936">
            <a:off x="122364" y="915137"/>
            <a:ext cx="4284401" cy="3691342"/>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en-US" ker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占位符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519" b="4519"/>
          <a:stretch/>
        </p:blipFill>
        <p:spPr>
          <a:xfrm rot="401390">
            <a:off x="173213" y="1165845"/>
            <a:ext cx="4044450" cy="3528362"/>
          </a:xfrm>
        </p:spPr>
      </p:pic>
      <p:sp>
        <p:nvSpPr>
          <p:cNvPr id="16" name="Rectangle 2">
            <a:extLst>
              <a:ext uri="{FF2B5EF4-FFF2-40B4-BE49-F238E27FC236}">
                <a16:creationId xmlns="" xmlns:a16="http://schemas.microsoft.com/office/drawing/2014/main" id="{BA604575-9F94-4032-9F6C-4217DA70A151}"/>
              </a:ext>
            </a:extLst>
          </p:cNvPr>
          <p:cNvSpPr>
            <a:spLocks noChangeArrowheads="1"/>
          </p:cNvSpPr>
          <p:nvPr/>
        </p:nvSpPr>
        <p:spPr bwMode="auto">
          <a:xfrm>
            <a:off x="3152113" y="120452"/>
            <a:ext cx="5054910" cy="70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4100" dirty="0">
                <a:solidFill>
                  <a:srgbClr val="FF0000"/>
                </a:solidFill>
                <a:latin typeface="#9Slide05 SVNBulgary" pitchFamily="2" charset="0"/>
                <a:ea typeface="Calibri" panose="020F0502020204030204" pitchFamily="34" charset="0"/>
                <a:cs typeface="Times New Roman" panose="02020603050405020304" pitchFamily="18" charset="0"/>
              </a:rPr>
              <a:t>2</a:t>
            </a:r>
            <a:r>
              <a:rPr lang="nl-NL" altLang="en-US" sz="4100" dirty="0" smtClean="0">
                <a:solidFill>
                  <a:srgbClr val="FF0000"/>
                </a:solidFill>
                <a:latin typeface="#9Slide05 SVNBulgary" pitchFamily="2" charset="0"/>
                <a:ea typeface="Calibri" panose="020F0502020204030204" pitchFamily="34" charset="0"/>
                <a:cs typeface="Times New Roman" panose="02020603050405020304" pitchFamily="18" charset="0"/>
              </a:rPr>
              <a:t>. </a:t>
            </a:r>
            <a:r>
              <a:rPr lang="nl-NL" altLang="en-US" sz="4100" dirty="0">
                <a:solidFill>
                  <a:srgbClr val="FF0000"/>
                </a:solidFill>
                <a:latin typeface="#9Slide05 SVNBulgary" pitchFamily="2" charset="0"/>
                <a:ea typeface="Calibri" panose="020F0502020204030204" pitchFamily="34" charset="0"/>
                <a:cs typeface="Times New Roman" panose="02020603050405020304" pitchFamily="18" charset="0"/>
              </a:rPr>
              <a:t>Nội dung - Ý nghĩa</a:t>
            </a:r>
            <a:endParaRPr lang="en-US" altLang="en-US" sz="4100" dirty="0">
              <a:solidFill>
                <a:srgbClr val="FF0000"/>
              </a:solidFill>
              <a:latin typeface="#9Slide05 SVNBulgary" pitchFamily="2" charset="0"/>
            </a:endParaRPr>
          </a:p>
        </p:txBody>
      </p:sp>
      <p:sp>
        <p:nvSpPr>
          <p:cNvPr id="17" name="TextBox 16">
            <a:extLst>
              <a:ext uri="{FF2B5EF4-FFF2-40B4-BE49-F238E27FC236}">
                <a16:creationId xmlns="" xmlns:a16="http://schemas.microsoft.com/office/drawing/2014/main" id="{5615D96F-CE92-4E56-81EC-E34BD45A8BF2}"/>
              </a:ext>
            </a:extLst>
          </p:cNvPr>
          <p:cNvSpPr txBox="1"/>
          <p:nvPr/>
        </p:nvSpPr>
        <p:spPr>
          <a:xfrm>
            <a:off x="3806320" y="866775"/>
            <a:ext cx="5183982" cy="2870016"/>
          </a:xfrm>
          <a:prstGeom prst="rect">
            <a:avLst/>
          </a:prstGeom>
          <a:noFill/>
        </p:spPr>
        <p:txBody>
          <a:bodyPr wrap="square" lIns="68580" tIns="34290" rIns="68580" bIns="34290">
            <a:spAutoFit/>
          </a:bodyPr>
          <a:lstStyle/>
          <a:p>
            <a:pPr algn="just"/>
            <a:r>
              <a:rPr lang="nl-NL" sz="2600" dirty="0">
                <a:latin typeface="#9Slide03 Arima Madurai" panose="00000500000000000000" pitchFamily="2" charset="0"/>
                <a:cs typeface="#9Slide03 Arima Madurai" panose="00000500000000000000" pitchFamily="2" charset="0"/>
              </a:rPr>
              <a:t>Hồi kí “Thời thơ ấu của Hon-đa” kể về tuổi thơ sớm nhận ra hứng thú với máy móc, kĩ thuật của Hon-đa. Đồng thời, tác phẩm cũng nêu lên ước mơ, đam mê của tác giả, một trong những yếu tố liên quan đến sự nghiệp của ông sau này.</a:t>
            </a:r>
            <a:endParaRPr lang="en-US" sz="2600" dirty="0">
              <a:latin typeface="#9Slide03 Arima Madurai" panose="00000500000000000000" pitchFamily="2" charset="0"/>
              <a:cs typeface="#9Slide03 Arima Madurai" panose="00000500000000000000" pitchFamily="2" charset="0"/>
            </a:endParaRPr>
          </a:p>
        </p:txBody>
      </p:sp>
      <p:sp>
        <p:nvSpPr>
          <p:cNvPr id="6" name="Cloud 5"/>
          <p:cNvSpPr/>
          <p:nvPr/>
        </p:nvSpPr>
        <p:spPr>
          <a:xfrm>
            <a:off x="3680548" y="820644"/>
            <a:ext cx="4293393" cy="179308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i="1" dirty="0" err="1" smtClean="0">
                <a:solidFill>
                  <a:srgbClr val="FF0000"/>
                </a:solidFill>
              </a:rPr>
              <a:t>Nội</a:t>
            </a:r>
            <a:r>
              <a:rPr lang="en-US" sz="2400" i="1" dirty="0" smtClean="0">
                <a:solidFill>
                  <a:srgbClr val="FF0000"/>
                </a:solidFill>
              </a:rPr>
              <a:t> dung </a:t>
            </a:r>
            <a:r>
              <a:rPr lang="en-US" sz="2400" i="1" dirty="0" err="1" smtClean="0">
                <a:solidFill>
                  <a:srgbClr val="FF0000"/>
                </a:solidFill>
              </a:rPr>
              <a:t>và</a:t>
            </a:r>
            <a:r>
              <a:rPr lang="en-US" sz="2400" i="1" dirty="0" smtClean="0">
                <a:solidFill>
                  <a:srgbClr val="FF0000"/>
                </a:solidFill>
              </a:rPr>
              <a:t> ý </a:t>
            </a:r>
            <a:r>
              <a:rPr lang="en-US" sz="2400" i="1" dirty="0" err="1" smtClean="0">
                <a:solidFill>
                  <a:srgbClr val="FF0000"/>
                </a:solidFill>
              </a:rPr>
              <a:t>nghĩa</a:t>
            </a:r>
            <a:r>
              <a:rPr lang="en-US" sz="2400" i="1" dirty="0" smtClean="0">
                <a:solidFill>
                  <a:srgbClr val="FF0000"/>
                </a:solidFill>
              </a:rPr>
              <a:t> </a:t>
            </a:r>
            <a:r>
              <a:rPr lang="en-US" sz="2400" i="1" dirty="0" err="1" smtClean="0">
                <a:solidFill>
                  <a:srgbClr val="FF0000"/>
                </a:solidFill>
              </a:rPr>
              <a:t>của</a:t>
            </a:r>
            <a:r>
              <a:rPr lang="en-US" sz="2400" i="1" dirty="0" smtClean="0">
                <a:solidFill>
                  <a:srgbClr val="FF0000"/>
                </a:solidFill>
              </a:rPr>
              <a:t> </a:t>
            </a:r>
            <a:r>
              <a:rPr lang="en-US" sz="2400" i="1" dirty="0" err="1" smtClean="0">
                <a:solidFill>
                  <a:srgbClr val="FF0000"/>
                </a:solidFill>
              </a:rPr>
              <a:t>văn</a:t>
            </a:r>
            <a:r>
              <a:rPr lang="en-US" sz="2400" i="1" dirty="0" smtClean="0">
                <a:solidFill>
                  <a:srgbClr val="FF0000"/>
                </a:solidFill>
              </a:rPr>
              <a:t> </a:t>
            </a:r>
            <a:r>
              <a:rPr lang="en-US" sz="2400" i="1" dirty="0" err="1" smtClean="0">
                <a:solidFill>
                  <a:srgbClr val="FF0000"/>
                </a:solidFill>
              </a:rPr>
              <a:t>bản</a:t>
            </a:r>
            <a:r>
              <a:rPr lang="en-US" sz="2400" i="1" dirty="0" smtClean="0">
                <a:solidFill>
                  <a:srgbClr val="FF0000"/>
                </a:solidFill>
              </a:rPr>
              <a:t>?</a:t>
            </a:r>
            <a:endParaRPr lang="en-US" sz="2400" i="1" dirty="0">
              <a:solidFill>
                <a:srgbClr val="FF0000"/>
              </a:solidFill>
            </a:endParaRPr>
          </a:p>
        </p:txBody>
      </p:sp>
    </p:spTree>
    <p:extLst>
      <p:ext uri="{BB962C8B-B14F-4D97-AF65-F5344CB8AC3E}">
        <p14:creationId xmlns:p14="http://schemas.microsoft.com/office/powerpoint/2010/main" val="26425190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A11B8D8-64D7-48E1-9579-84FB6E10D476}"/>
              </a:ext>
            </a:extLst>
          </p:cNvPr>
          <p:cNvSpPr txBox="1"/>
          <p:nvPr/>
        </p:nvSpPr>
        <p:spPr>
          <a:xfrm>
            <a:off x="551808" y="1442234"/>
            <a:ext cx="8271165" cy="992579"/>
          </a:xfrm>
          <a:prstGeom prst="rect">
            <a:avLst/>
          </a:prstGeom>
          <a:noFill/>
        </p:spPr>
        <p:txBody>
          <a:bodyPr wrap="square" lIns="68580" tIns="34290" rIns="68580" bIns="34290">
            <a:spAutoFit/>
          </a:bodyPr>
          <a:lstStyle/>
          <a:p>
            <a:pPr algn="just"/>
            <a:r>
              <a:rPr lang="en-US" sz="6000" b="1" dirty="0" err="1">
                <a:solidFill>
                  <a:srgbClr val="FF0000"/>
                </a:solidFill>
                <a:latin typeface="#9Slide07 IcielLa Chic Pro Shad" panose="02000506090000020004" pitchFamily="2" charset="0"/>
                <a:ea typeface="Calibri" panose="020F0502020204030204" pitchFamily="34" charset="0"/>
                <a:cs typeface="#9Slide03 Arima Madurai" panose="00000500000000000000" pitchFamily="2" charset="0"/>
              </a:rPr>
              <a:t>Hỏi</a:t>
            </a:r>
            <a:r>
              <a:rPr lang="en-US" sz="6000" b="1" dirty="0">
                <a:solidFill>
                  <a:srgbClr val="FF0000"/>
                </a:solidFill>
                <a:latin typeface="#9Slide07 IcielLa Chic Pro Shad" panose="02000506090000020004" pitchFamily="2" charset="0"/>
                <a:ea typeface="Calibri" panose="020F0502020204030204" pitchFamily="34" charset="0"/>
                <a:cs typeface="#9Slide03 Arima Madurai" panose="00000500000000000000" pitchFamily="2" charset="0"/>
              </a:rPr>
              <a:t> </a:t>
            </a:r>
            <a:r>
              <a:rPr lang="en-US" sz="6000" b="1" dirty="0" err="1">
                <a:solidFill>
                  <a:srgbClr val="FF0000"/>
                </a:solidFill>
                <a:latin typeface="#9Slide07 IcielLa Chic Pro Shad" panose="02000506090000020004" pitchFamily="2" charset="0"/>
                <a:ea typeface="Calibri" panose="020F0502020204030204" pitchFamily="34" charset="0"/>
                <a:cs typeface="#9Slide03 Arima Madurai" panose="00000500000000000000" pitchFamily="2" charset="0"/>
              </a:rPr>
              <a:t>nhanh</a:t>
            </a:r>
            <a:r>
              <a:rPr lang="en-US" sz="6000" b="1" dirty="0">
                <a:solidFill>
                  <a:srgbClr val="FF0000"/>
                </a:solidFill>
                <a:latin typeface="#9Slide07 IcielLa Chic Pro Shad" panose="02000506090000020004" pitchFamily="2" charset="0"/>
                <a:ea typeface="Calibri" panose="020F0502020204030204" pitchFamily="34" charset="0"/>
                <a:cs typeface="#9Slide03 Arima Madurai" panose="00000500000000000000" pitchFamily="2" charset="0"/>
              </a:rPr>
              <a:t> – </a:t>
            </a:r>
            <a:r>
              <a:rPr lang="en-US" sz="6000" b="1" dirty="0" err="1">
                <a:solidFill>
                  <a:srgbClr val="FF0000"/>
                </a:solidFill>
                <a:latin typeface="#9Slide07 IcielLa Chic Pro Shad" panose="02000506090000020004" pitchFamily="2" charset="0"/>
                <a:ea typeface="Calibri" panose="020F0502020204030204" pitchFamily="34" charset="0"/>
                <a:cs typeface="#9Slide03 Arima Madurai" panose="00000500000000000000" pitchFamily="2" charset="0"/>
              </a:rPr>
              <a:t>Đáp</a:t>
            </a:r>
            <a:r>
              <a:rPr lang="en-US" sz="6000" b="1" dirty="0">
                <a:solidFill>
                  <a:srgbClr val="FF0000"/>
                </a:solidFill>
                <a:latin typeface="#9Slide07 IcielLa Chic Pro Shad" panose="02000506090000020004" pitchFamily="2" charset="0"/>
                <a:ea typeface="Calibri" panose="020F0502020204030204" pitchFamily="34" charset="0"/>
                <a:cs typeface="#9Slide03 Arima Madurai" panose="00000500000000000000" pitchFamily="2" charset="0"/>
              </a:rPr>
              <a:t> </a:t>
            </a:r>
            <a:r>
              <a:rPr lang="en-US" sz="6000" b="1" dirty="0" err="1">
                <a:solidFill>
                  <a:srgbClr val="FF0000"/>
                </a:solidFill>
                <a:latin typeface="#9Slide07 IcielLa Chic Pro Shad" panose="02000506090000020004" pitchFamily="2" charset="0"/>
                <a:ea typeface="Calibri" panose="020F0502020204030204" pitchFamily="34" charset="0"/>
                <a:cs typeface="#9Slide03 Arima Madurai" panose="00000500000000000000" pitchFamily="2" charset="0"/>
              </a:rPr>
              <a:t>gọn</a:t>
            </a:r>
            <a:endParaRPr lang="en-US" sz="6000" b="1" dirty="0">
              <a:latin typeface="#9Slide07 IcielLa Chic Pro Shad" panose="02000506090000020004" pitchFamily="2" charset="0"/>
              <a:ea typeface="Calibri" panose="020F0502020204030204" pitchFamily="34" charset="0"/>
              <a:cs typeface="#9Slide03 Arima Madurai" panose="00000500000000000000" pitchFamily="2" charset="0"/>
            </a:endParaRPr>
          </a:p>
        </p:txBody>
      </p:sp>
      <p:sp>
        <p:nvSpPr>
          <p:cNvPr id="4" name="Cloud 3"/>
          <p:cNvSpPr/>
          <p:nvPr/>
        </p:nvSpPr>
        <p:spPr>
          <a:xfrm>
            <a:off x="0" y="706951"/>
            <a:ext cx="8615363" cy="272919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i="1" dirty="0">
              <a:solidFill>
                <a:srgbClr val="FF0000"/>
              </a:solidFill>
            </a:endParaRPr>
          </a:p>
        </p:txBody>
      </p:sp>
    </p:spTree>
    <p:extLst>
      <p:ext uri="{BB962C8B-B14F-4D97-AF65-F5344CB8AC3E}">
        <p14:creationId xmlns:p14="http://schemas.microsoft.com/office/powerpoint/2010/main" val="42641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0"/>
            <a:ext cx="5143500" cy="5143500"/>
          </a:xfrm>
          <a:prstGeom prst="rect">
            <a:avLst/>
          </a:prstGeom>
        </p:spPr>
      </p:pic>
      <p:sp>
        <p:nvSpPr>
          <p:cNvPr id="6" name="TextBox 5">
            <a:extLst>
              <a:ext uri="{FF2B5EF4-FFF2-40B4-BE49-F238E27FC236}">
                <a16:creationId xmlns="" xmlns:a16="http://schemas.microsoft.com/office/drawing/2014/main" id="{D7B9EAB3-145E-49C1-9DF9-8400E2D8DA4F}"/>
              </a:ext>
            </a:extLst>
          </p:cNvPr>
          <p:cNvSpPr txBox="1"/>
          <p:nvPr/>
        </p:nvSpPr>
        <p:spPr>
          <a:xfrm>
            <a:off x="2445545" y="2588575"/>
            <a:ext cx="4581525" cy="1454244"/>
          </a:xfrm>
          <a:prstGeom prst="rect">
            <a:avLst/>
          </a:prstGeom>
          <a:noFill/>
        </p:spPr>
        <p:txBody>
          <a:bodyPr wrap="square" lIns="68580" tIns="34290" rIns="68580" bIns="34290">
            <a:spAutoFit/>
          </a:bodyPr>
          <a:lstStyle/>
          <a:p>
            <a:pPr algn="ct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1/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Nêu</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1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điểm</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em</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ấn</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tượng</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nhất</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về</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tác</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giả</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nl-NL" alt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H</a:t>
            </a:r>
            <a:r>
              <a:rPr lang="en-US" alt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on-</a:t>
            </a:r>
            <a:r>
              <a:rPr lang="en-US" alt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đa</a:t>
            </a:r>
            <a:r>
              <a:rPr lang="en-US" alt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Sô</a:t>
            </a:r>
            <a:r>
              <a:rPr lang="en-US" alt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r>
              <a:rPr lang="en-US" alt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i</a:t>
            </a:r>
            <a:r>
              <a:rPr lang="en-US" alt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-chi-</a:t>
            </a:r>
            <a:r>
              <a:rPr lang="en-US" alt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rô</a:t>
            </a:r>
            <a:r>
              <a:rPr lang="en-US" alt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
        <p:nvSpPr>
          <p:cNvPr id="5" name="Rectangle 3">
            <a:extLst>
              <a:ext uri="{FF2B5EF4-FFF2-40B4-BE49-F238E27FC236}">
                <a16:creationId xmlns="" xmlns:a16="http://schemas.microsoft.com/office/drawing/2014/main" id="{92E3BF73-C2DB-4D9F-9E10-4A28E315355C}"/>
              </a:ext>
            </a:extLst>
          </p:cNvPr>
          <p:cNvSpPr>
            <a:spLocks noChangeArrowheads="1"/>
          </p:cNvSpPr>
          <p:nvPr/>
        </p:nvSpPr>
        <p:spPr bwMode="auto">
          <a:xfrm>
            <a:off x="2807271" y="2617151"/>
            <a:ext cx="5958326"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eaLnBrk="0" fontAlgn="base" hangingPunct="0">
              <a:spcBef>
                <a:spcPct val="0"/>
              </a:spcBef>
              <a:spcAft>
                <a:spcPct val="0"/>
              </a:spcAft>
            </a:pPr>
            <a:r>
              <a:rPr lang="en-US" altLang="en-US" sz="2400" b="1" dirty="0" smtClean="0">
                <a:latin typeface="#9Slide03 Arima Madurai" panose="00000500000000000000" pitchFamily="2" charset="0"/>
                <a:ea typeface="Calibri" panose="020F0502020204030204" pitchFamily="34" charset="0"/>
                <a:cs typeface="#9Slide03 Arima Madurai" panose="00000500000000000000" pitchFamily="2" charset="0"/>
              </a:rPr>
              <a:t> </a:t>
            </a:r>
            <a:r>
              <a:rPr lang="vi-VN" altLang="en-US" sz="2400" b="1" dirty="0">
                <a:solidFill>
                  <a:srgbClr val="FF0000"/>
                </a:solidFill>
                <a:latin typeface="#9Slide03 Arima Madurai" panose="00000500000000000000" pitchFamily="2" charset="0"/>
                <a:ea typeface="Calibri" panose="020F0502020204030204" pitchFamily="34" charset="0"/>
                <a:cs typeface="#9Slide03 Arima Madurai" panose="00000500000000000000" pitchFamily="2" charset="0"/>
              </a:rPr>
              <a:t>Là người sáng lập ra hãng xe Honda.</a:t>
            </a:r>
            <a:endParaRPr lang="vi-VN" altLang="en-US" sz="2400" b="1" dirty="0">
              <a:solidFill>
                <a:srgbClr val="FF0000"/>
              </a:solidFill>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4060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9D60B0-3F74-4F36-A761-FD2E79E9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0"/>
            <a:ext cx="5143500" cy="5143500"/>
          </a:xfrm>
          <a:prstGeom prst="rect">
            <a:avLst/>
          </a:prstGeom>
        </p:spPr>
      </p:pic>
      <p:sp>
        <p:nvSpPr>
          <p:cNvPr id="6" name="TextBox 5">
            <a:extLst>
              <a:ext uri="{FF2B5EF4-FFF2-40B4-BE49-F238E27FC236}">
                <a16:creationId xmlns="" xmlns:a16="http://schemas.microsoft.com/office/drawing/2014/main" id="{D7B9EAB3-145E-49C1-9DF9-8400E2D8DA4F}"/>
              </a:ext>
            </a:extLst>
          </p:cNvPr>
          <p:cNvSpPr txBox="1"/>
          <p:nvPr/>
        </p:nvSpPr>
        <p:spPr>
          <a:xfrm>
            <a:off x="2631279" y="2417077"/>
            <a:ext cx="4581525" cy="1454244"/>
          </a:xfrm>
          <a:prstGeom prst="rect">
            <a:avLst/>
          </a:prstGeom>
          <a:noFill/>
        </p:spPr>
        <p:txBody>
          <a:bodyPr wrap="square" lIns="68580" tIns="34290" rIns="68580" bIns="34290">
            <a:spAutoFit/>
          </a:bodyPr>
          <a:lstStyle/>
          <a:p>
            <a:pPr algn="ctr">
              <a:lnSpc>
                <a:spcPct val="150000"/>
              </a:lnSpc>
            </a:pPr>
            <a:r>
              <a:rPr lang="en-US" sz="3000" b="1" dirty="0" smtClean="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2.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Tác</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phẩm</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viết</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theo</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loại</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000" b="1" dirty="0" err="1">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nào</a:t>
            </a:r>
            <a:r>
              <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rPr>
              <a:t>?</a:t>
            </a:r>
          </a:p>
        </p:txBody>
      </p:sp>
      <p:sp>
        <p:nvSpPr>
          <p:cNvPr id="2" name="TextBox 1"/>
          <p:cNvSpPr txBox="1"/>
          <p:nvPr/>
        </p:nvSpPr>
        <p:spPr>
          <a:xfrm>
            <a:off x="2912268" y="2550317"/>
            <a:ext cx="3331369" cy="584775"/>
          </a:xfrm>
          <a:prstGeom prst="rect">
            <a:avLst/>
          </a:prstGeom>
          <a:noFill/>
        </p:spPr>
        <p:txBody>
          <a:bodyPr wrap="square" rtlCol="0">
            <a:spAutoFit/>
          </a:bodyPr>
          <a:lstStyle/>
          <a:p>
            <a:r>
              <a:rPr lang="en-US" sz="3200" b="1" dirty="0" err="1" smtClean="0">
                <a:solidFill>
                  <a:srgbClr val="FF0000"/>
                </a:solidFill>
              </a:rPr>
              <a:t>Hồi</a:t>
            </a:r>
            <a:r>
              <a:rPr lang="en-US" sz="3200" b="1" dirty="0" smtClean="0">
                <a:solidFill>
                  <a:srgbClr val="FF0000"/>
                </a:solidFill>
              </a:rPr>
              <a:t> </a:t>
            </a:r>
            <a:r>
              <a:rPr lang="en-US" sz="3200" b="1" dirty="0" err="1" smtClean="0">
                <a:solidFill>
                  <a:srgbClr val="FF0000"/>
                </a:solidFill>
              </a:rPr>
              <a:t>kí</a:t>
            </a:r>
            <a:endParaRPr lang="en-US" sz="3200" b="1" dirty="0">
              <a:solidFill>
                <a:srgbClr val="FF0000"/>
              </a:solidFill>
            </a:endParaRPr>
          </a:p>
        </p:txBody>
      </p:sp>
    </p:spTree>
    <p:extLst>
      <p:ext uri="{BB962C8B-B14F-4D97-AF65-F5344CB8AC3E}">
        <p14:creationId xmlns:p14="http://schemas.microsoft.com/office/powerpoint/2010/main" val="31667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1690255" y="152495"/>
            <a:ext cx="5749635" cy="253519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r>
              <a:rPr lang="en-US" sz="2400" dirty="0" smtClean="0">
                <a:solidFill>
                  <a:srgbClr val="0070C0"/>
                </a:solidFill>
                <a:latin typeface="#9Slide03 Arima Madurai" panose="00000500000000000000" pitchFamily="2" charset="0"/>
                <a:cs typeface="#9Slide03 Arima Madurai" panose="00000500000000000000" pitchFamily="2" charset="0"/>
              </a:rPr>
              <a:t>3. </a:t>
            </a:r>
            <a:r>
              <a:rPr lang="en-US" sz="2400" dirty="0" err="1" smtClean="0">
                <a:solidFill>
                  <a:srgbClr val="0070C0"/>
                </a:solidFill>
                <a:latin typeface="#9Slide03 Arima Madurai" panose="00000500000000000000" pitchFamily="2" charset="0"/>
                <a:cs typeface="#9Slide03 Arima Madurai" panose="00000500000000000000" pitchFamily="2" charset="0"/>
              </a:rPr>
              <a:t>Cậu</a:t>
            </a:r>
            <a:r>
              <a:rPr lang="en-US" sz="2400" dirty="0" smtClean="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bé</a:t>
            </a:r>
            <a:r>
              <a:rPr lang="en-US" sz="2400" dirty="0">
                <a:solidFill>
                  <a:srgbClr val="0070C0"/>
                </a:solidFill>
                <a:latin typeface="#9Slide03 Arima Madurai" panose="00000500000000000000" pitchFamily="2" charset="0"/>
                <a:cs typeface="#9Slide03 Arima Madurai" panose="00000500000000000000" pitchFamily="2" charset="0"/>
              </a:rPr>
              <a:t> Hon-</a:t>
            </a:r>
            <a:r>
              <a:rPr lang="en-US" sz="2400" dirty="0" err="1">
                <a:solidFill>
                  <a:srgbClr val="0070C0"/>
                </a:solidFill>
                <a:latin typeface="#9Slide03 Arima Madurai" panose="00000500000000000000" pitchFamily="2" charset="0"/>
                <a:cs typeface="#9Slide03 Arima Madurai" panose="00000500000000000000" pitchFamily="2" charset="0"/>
              </a:rPr>
              <a:t>đa</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đã</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làm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những</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việc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gì</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để</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được</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xem</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máy</a:t>
            </a:r>
            <a:r>
              <a:rPr lang="en-US" sz="2400" dirty="0">
                <a:solidFill>
                  <a:srgbClr val="0070C0"/>
                </a:solidFill>
                <a:latin typeface="#9Slide03 Arima Madurai" panose="00000500000000000000" pitchFamily="2" charset="0"/>
                <a:cs typeface="#9Slide03 Arima Madurai" panose="00000500000000000000" pitchFamily="2" charset="0"/>
              </a:rPr>
              <a:t> bay </a:t>
            </a:r>
            <a:r>
              <a:rPr lang="en-US" sz="2400" dirty="0" err="1">
                <a:solidFill>
                  <a:srgbClr val="0070C0"/>
                </a:solidFill>
                <a:latin typeface="#9Slide03 Arima Madurai" panose="00000500000000000000" pitchFamily="2" charset="0"/>
                <a:cs typeface="#9Slide03 Arima Madurai" panose="00000500000000000000" pitchFamily="2" charset="0"/>
              </a:rPr>
              <a:t>thật</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biểu</a:t>
            </a:r>
            <a:r>
              <a:rPr lang="en-US" sz="2400" dirty="0">
                <a:solidFill>
                  <a:srgbClr val="0070C0"/>
                </a:solidFill>
                <a:latin typeface="#9Slide03 Arima Madurai" panose="00000500000000000000" pitchFamily="2" charset="0"/>
                <a:cs typeface="#9Slide03 Arima Madurai" panose="00000500000000000000" pitchFamily="2" charset="0"/>
              </a:rPr>
              <a:t> </a:t>
            </a:r>
            <a:r>
              <a:rPr lang="en-US" sz="2400" dirty="0" err="1">
                <a:solidFill>
                  <a:srgbClr val="0070C0"/>
                </a:solidFill>
                <a:latin typeface="#9Slide03 Arima Madurai" panose="00000500000000000000" pitchFamily="2" charset="0"/>
                <a:cs typeface="#9Slide03 Arima Madurai" panose="00000500000000000000" pitchFamily="2" charset="0"/>
              </a:rPr>
              <a:t>diễn</a:t>
            </a:r>
            <a:r>
              <a:rPr lang="en-US" sz="2400" dirty="0" smtClean="0">
                <a:solidFill>
                  <a:srgbClr val="0070C0"/>
                </a:solidFill>
                <a:latin typeface="#9Slide03 Arima Madurai" panose="00000500000000000000" pitchFamily="2" charset="0"/>
                <a:cs typeface="#9Slide03 Arima Madurai" panose="00000500000000000000" pitchFamily="2" charset="0"/>
              </a:rPr>
              <a:t>?</a:t>
            </a:r>
            <a:endParaRPr lang="en-US" sz="2400"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2" name="Rectangle 11"/>
          <p:cNvSpPr/>
          <p:nvPr/>
        </p:nvSpPr>
        <p:spPr>
          <a:xfrm>
            <a:off x="187035" y="152495"/>
            <a:ext cx="8790709" cy="3970318"/>
          </a:xfrm>
          <a:prstGeom prst="rect">
            <a:avLst/>
          </a:prstGeom>
        </p:spPr>
        <p:txBody>
          <a:bodyPr wrap="square">
            <a:spAutoFit/>
          </a:bodyPr>
          <a:lstStyle/>
          <a:p>
            <a:pPr algn="just"/>
            <a:r>
              <a:rPr lang="vi-VN" sz="2800" dirty="0">
                <a:latin typeface="#9Slide03 Arima Madurai" panose="00000500000000000000" pitchFamily="2" charset="0"/>
                <a:cs typeface="#9Slide03 Arima Madurai" panose="00000500000000000000" pitchFamily="2" charset="0"/>
              </a:rPr>
              <a:t>+ Chuẩn </a:t>
            </a:r>
            <a:r>
              <a:rPr lang="vi-VN" sz="2800" dirty="0" smtClean="0">
                <a:latin typeface="#9Slide03 Arima Madurai" panose="00000500000000000000" pitchFamily="2" charset="0"/>
                <a:cs typeface="#9Slide03 Arima Madurai" panose="00000500000000000000" pitchFamily="2" charset="0"/>
              </a:rPr>
              <a:t>bị </a:t>
            </a:r>
            <a:r>
              <a:rPr lang="vi-VN" sz="2800" dirty="0">
                <a:latin typeface="#9Slide03 Arima Madurai" panose="00000500000000000000" pitchFamily="2" charset="0"/>
                <a:cs typeface="#9Slide03 Arima Madurai" panose="00000500000000000000" pitchFamily="2" charset="0"/>
              </a:rPr>
              <a:t>trước đó vài ngày, lén lúc cả nhà không để ý, lấy 2 xu làm tiền lộ phí.</a:t>
            </a:r>
            <a:endParaRPr lang="en-US" sz="2800" dirty="0">
              <a:latin typeface="#9Slide03 Arima Madurai" panose="00000500000000000000" pitchFamily="2" charset="0"/>
              <a:cs typeface="#9Slide03 Arima Madurai" panose="00000500000000000000" pitchFamily="2" charset="0"/>
            </a:endParaRPr>
          </a:p>
          <a:p>
            <a:pPr algn="just"/>
            <a:r>
              <a:rPr lang="vi-VN" sz="2800" dirty="0">
                <a:latin typeface="#9Slide03 Arima Madurai" panose="00000500000000000000" pitchFamily="2" charset="0"/>
                <a:cs typeface="#9Slide03 Arima Madurai" panose="00000500000000000000" pitchFamily="2" charset="0"/>
              </a:rPr>
              <a:t>+ </a:t>
            </a:r>
            <a:r>
              <a:rPr lang="vi-VN" sz="2800" dirty="0" smtClean="0">
                <a:latin typeface="#9Slide03 Arima Madurai" panose="00000500000000000000" pitchFamily="2" charset="0"/>
                <a:cs typeface="#9Slide03 Arima Madurai" panose="00000500000000000000" pitchFamily="2" charset="0"/>
              </a:rPr>
              <a:t>Đến </a:t>
            </a:r>
            <a:r>
              <a:rPr lang="vi-VN" sz="2800" dirty="0">
                <a:latin typeface="#9Slide03 Arima Madurai" panose="00000500000000000000" pitchFamily="2" charset="0"/>
                <a:cs typeface="#9Slide03 Arima Madurai" panose="00000500000000000000" pitchFamily="2" charset="0"/>
              </a:rPr>
              <a:t>ngày đó, lấy xe đạp cha đạp đến, trốn học, đạp xe không dễ dàng. </a:t>
            </a:r>
            <a:endParaRPr lang="en-US" sz="2800" dirty="0">
              <a:latin typeface="#9Slide03 Arima Madurai" panose="00000500000000000000" pitchFamily="2" charset="0"/>
              <a:cs typeface="#9Slide03 Arima Madurai" panose="00000500000000000000" pitchFamily="2" charset="0"/>
            </a:endParaRPr>
          </a:p>
          <a:p>
            <a:pPr algn="just"/>
            <a:r>
              <a:rPr lang="vi-VN" sz="2800" dirty="0">
                <a:latin typeface="#9Slide03 Arima Madurai" panose="00000500000000000000" pitchFamily="2" charset="0"/>
                <a:cs typeface="#9Slide03 Arima Madurai" panose="00000500000000000000" pitchFamily="2" charset="0"/>
              </a:rPr>
              <a:t>+ Khi gặp khó khăn: không đủ tiền vé vào cửa, trèo lên cây thông lớn, bẻ cành để ngụy trang phía dưới.</a:t>
            </a:r>
            <a:endParaRPr lang="en-US" sz="2800" dirty="0">
              <a:latin typeface="#9Slide03 Arima Madurai" panose="00000500000000000000" pitchFamily="2" charset="0"/>
              <a:cs typeface="#9Slide03 Arima Madurai" panose="00000500000000000000" pitchFamily="2" charset="0"/>
            </a:endParaRPr>
          </a:p>
          <a:p>
            <a:pPr algn="just"/>
            <a:r>
              <a:rPr lang="vi-VN" sz="2800" dirty="0">
                <a:latin typeface="#9Slide03 Arima Madurai" panose="00000500000000000000" pitchFamily="2" charset="0"/>
                <a:cs typeface="#9Slide03 Arima Madurai" panose="00000500000000000000" pitchFamily="2" charset="0"/>
              </a:rPr>
              <a:t>+ Khi về, vì quá ấn tượng nên xin cha mua cho chiếc mũ kết, tự tay làm cặp kính, gắn quạt gió lên xe đạp, bắt chước phi công.</a:t>
            </a:r>
            <a:endParaRPr lang="en-US" sz="28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29582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3349694" y="113260"/>
            <a:ext cx="2579552"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3600" b="1" dirty="0">
                <a:solidFill>
                  <a:srgbClr val="FF0000"/>
                </a:solidFill>
                <a:latin typeface="Times New Roman" pitchFamily="18" charset="0"/>
                <a:ea typeface="Calibri" panose="020F0502020204030204" pitchFamily="34" charset="0"/>
                <a:cs typeface="Times New Roman" pitchFamily="18" charset="0"/>
              </a:rPr>
              <a:t>2. Tác phẩm</a:t>
            </a:r>
            <a:endParaRPr lang="en-US" altLang="en-US" sz="3600" dirty="0">
              <a:solidFill>
                <a:srgbClr val="FF0000"/>
              </a:solidFill>
              <a:latin typeface="Times New Roman" pitchFamily="18" charset="0"/>
              <a:cs typeface="Times New Roman" pitchFamily="18" charset="0"/>
            </a:endParaRPr>
          </a:p>
        </p:txBody>
      </p:sp>
      <p:sp>
        <p:nvSpPr>
          <p:cNvPr id="6" name="Rectangle 3">
            <a:extLst>
              <a:ext uri="{FF2B5EF4-FFF2-40B4-BE49-F238E27FC236}">
                <a16:creationId xmlns="" xmlns:a16="http://schemas.microsoft.com/office/drawing/2014/main" id="{C52388F1-8064-4C11-8987-2AD5B6F65BC4}"/>
              </a:ext>
            </a:extLst>
          </p:cNvPr>
          <p:cNvSpPr>
            <a:spLocks noChangeArrowheads="1"/>
          </p:cNvSpPr>
          <p:nvPr/>
        </p:nvSpPr>
        <p:spPr bwMode="auto">
          <a:xfrm>
            <a:off x="3294266" y="1488438"/>
            <a:ext cx="6554159" cy="43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ü"/>
            </a:pPr>
            <a:r>
              <a:rPr lang="nl-NL" altLang="en-US" sz="2400" b="1" dirty="0">
                <a:latin typeface="#9Slide03 Arima Madurai" panose="00000500000000000000" pitchFamily="2" charset="0"/>
                <a:ea typeface="Calibri" panose="020F0502020204030204" pitchFamily="34" charset="0"/>
                <a:cs typeface="#9Slide03 Arima Madurai" panose="00000500000000000000" pitchFamily="2" charset="0"/>
              </a:rPr>
              <a:t>Thể loại: </a:t>
            </a:r>
            <a:r>
              <a:rPr lang="nl-NL" altLang="en-US" sz="2400" dirty="0">
                <a:latin typeface="#9Slide03 Arima Madurai" panose="00000500000000000000" pitchFamily="2" charset="0"/>
                <a:ea typeface="Calibri" panose="020F0502020204030204" pitchFamily="34" charset="0"/>
                <a:cs typeface="#9Slide03 Arima Madurai" panose="00000500000000000000" pitchFamily="2" charset="0"/>
              </a:rPr>
              <a:t>Hồi kí</a:t>
            </a:r>
            <a:endParaRPr lang="vi-VN" altLang="en-US" sz="2400" dirty="0">
              <a:latin typeface="#9Slide03 Arima Madurai" panose="00000500000000000000" pitchFamily="2" charset="0"/>
              <a:cs typeface="#9Slide03 Arima Madurai" panose="00000500000000000000" pitchFamily="2" charset="0"/>
            </a:endParaRPr>
          </a:p>
        </p:txBody>
      </p:sp>
      <p:grpSp>
        <p:nvGrpSpPr>
          <p:cNvPr id="8" name="Group 7">
            <a:extLst>
              <a:ext uri="{FF2B5EF4-FFF2-40B4-BE49-F238E27FC236}">
                <a16:creationId xmlns="" xmlns:a16="http://schemas.microsoft.com/office/drawing/2014/main" id="{B1B06387-4DDF-4429-B3DD-E842AE524321}"/>
              </a:ext>
            </a:extLst>
          </p:cNvPr>
          <p:cNvGrpSpPr/>
          <p:nvPr/>
        </p:nvGrpSpPr>
        <p:grpSpPr>
          <a:xfrm flipH="1">
            <a:off x="0" y="2595398"/>
            <a:ext cx="2705930" cy="2414351"/>
            <a:chOff x="4410596" y="0"/>
            <a:chExt cx="7781405" cy="6858000"/>
          </a:xfrm>
        </p:grpSpPr>
        <p:pic>
          <p:nvPicPr>
            <p:cNvPr id="9" name="Picture 8">
              <a:extLst>
                <a:ext uri="{FF2B5EF4-FFF2-40B4-BE49-F238E27FC236}">
                  <a16:creationId xmlns="" xmlns:a16="http://schemas.microsoft.com/office/drawing/2014/main" id="{E18D5E88-4E7A-4330-8A84-ADD65F709041}"/>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10" name="Rectangle: Rounded Corners 9">
              <a:extLst>
                <a:ext uri="{FF2B5EF4-FFF2-40B4-BE49-F238E27FC236}">
                  <a16:creationId xmlns="" xmlns:a16="http://schemas.microsoft.com/office/drawing/2014/main" id="{25B8D5A7-712A-46A5-B7B9-4F4500FA0A99}"/>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descr="Honda Türkiye على تويتر: &amp;quot;“Dünyada bir numara olmanın yolu...” #Soichiro  #Honda… &amp;quot;">
            <a:extLst>
              <a:ext uri="{FF2B5EF4-FFF2-40B4-BE49-F238E27FC236}">
                <a16:creationId xmlns="" xmlns:a16="http://schemas.microsoft.com/office/drawing/2014/main" id="{D9ADD8A1-892B-4C85-9BC2-32C25E6F79F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6031" b="99299" l="29167" r="99750">
                        <a14:foregroundMark x1="75667" y1="9116" x2="71250" y2="15849"/>
                        <a14:foregroundMark x1="71250" y1="15849" x2="36500" y2="45582"/>
                        <a14:foregroundMark x1="36500" y1="45582" x2="34417" y2="67041"/>
                        <a14:foregroundMark x1="34417" y1="67041" x2="47667" y2="82749"/>
                        <a14:foregroundMark x1="47667" y1="82749" x2="69583" y2="85273"/>
                        <a14:foregroundMark x1="69583" y1="85273" x2="84167" y2="84151"/>
                        <a14:foregroundMark x1="84167" y1="84151" x2="92667" y2="65077"/>
                        <a14:foregroundMark x1="92667" y1="65077" x2="95750" y2="47966"/>
                        <a14:foregroundMark x1="95750" y1="47966" x2="88167" y2="24965"/>
                        <a14:foregroundMark x1="88167" y1="24965" x2="75250" y2="9537"/>
                        <a14:foregroundMark x1="69417" y1="6452" x2="63050" y2="11937"/>
                        <a14:foregroundMark x1="62873" y1="10596" x2="60417" y2="20757"/>
                        <a14:foregroundMark x1="60417" y1="20757" x2="53667" y2="30996"/>
                        <a14:foregroundMark x1="53667" y1="30996" x2="41500" y2="36746"/>
                        <a14:foregroundMark x1="41500" y1="36746" x2="35083" y2="34081"/>
                        <a14:foregroundMark x1="35083" y1="34081" x2="29333" y2="50771"/>
                        <a14:foregroundMark x1="29333" y1="50771" x2="29167" y2="64376"/>
                        <a14:foregroundMark x1="29167" y1="64376" x2="35417" y2="75316"/>
                        <a14:foregroundMark x1="32667" y1="35764" x2="28917" y2="43198"/>
                        <a14:foregroundMark x1="28917" y1="43198" x2="28583" y2="64376"/>
                        <a14:foregroundMark x1="28583" y1="64376" x2="33167" y2="78962"/>
                        <a14:foregroundMark x1="33167" y1="78962" x2="45167" y2="95231"/>
                        <a14:foregroundMark x1="45167" y1="95231" x2="51250" y2="99439"/>
                        <a14:foregroundMark x1="51250" y1="99439" x2="67000" y2="93969"/>
                        <a14:foregroundMark x1="67000" y1="93969" x2="75083" y2="94109"/>
                        <a14:foregroundMark x1="75083" y1="94109" x2="88167" y2="90042"/>
                        <a14:foregroundMark x1="88167" y1="90042" x2="92500" y2="78962"/>
                        <a14:foregroundMark x1="92500" y1="78962" x2="97250" y2="75736"/>
                        <a14:foregroundMark x1="97250" y1="75736" x2="98667" y2="61992"/>
                        <a14:foregroundMark x1="98667" y1="61992" x2="95500" y2="41234"/>
                        <a14:foregroundMark x1="95500" y1="41234" x2="92083" y2="37307"/>
                        <a14:foregroundMark x1="97500" y1="38990" x2="99833" y2="49509"/>
                        <a14:foregroundMark x1="99833" y1="49509" x2="99083" y2="73352"/>
                        <a14:foregroundMark x1="99083" y1="73352" x2="96000" y2="84993"/>
                        <a14:foregroundMark x1="96000" y1="84993" x2="84417" y2="96774"/>
                        <a14:foregroundMark x1="84417" y1="96774" x2="67833" y2="92426"/>
                        <a14:foregroundMark x1="67833" y1="92426" x2="63417" y2="89201"/>
                        <a14:foregroundMark x1="43833" y1="98457" x2="67583" y2="99579"/>
                        <a14:foregroundMark x1="67583" y1="99579" x2="92917" y2="95091"/>
                        <a14:foregroundMark x1="92917" y1="95091" x2="98500" y2="88219"/>
                        <a14:foregroundMark x1="98500" y1="88219" x2="98083" y2="73072"/>
                        <a14:foregroundMark x1="98083" y1="97896" x2="43000" y2="98597"/>
                        <a14:foregroundMark x1="92333" y1="23422" x2="92417" y2="14867"/>
                        <a14:foregroundMark x1="92417" y1="14867" x2="78750" y2="2805"/>
                        <a14:foregroundMark x1="78750" y1="2805" x2="66833" y2="6031"/>
                        <a14:foregroundMark x1="66833" y1="6031" x2="64417" y2="13885"/>
                        <a14:foregroundMark x1="96417" y1="19916" x2="99833" y2="33240"/>
                        <a14:foregroundMark x1="36500" y1="33520" x2="55750" y2="24544"/>
                        <a14:foregroundMark x1="55750" y1="24544" x2="59917" y2="24264"/>
                        <a14:foregroundMark x1="29000" y1="41655" x2="25667" y2="57644"/>
                        <a14:foregroundMark x1="25667" y1="57644" x2="31250" y2="81487"/>
                        <a14:foregroundMark x1="31250" y1="81487" x2="44000" y2="99299"/>
                        <a14:foregroundMark x1="50083" y1="62272" x2="61667" y2="46283"/>
                        <a14:foregroundMark x1="61667" y1="46283" x2="80000" y2="48247"/>
                        <a14:foregroundMark x1="80000" y1="48247" x2="88583" y2="55680"/>
                        <a14:foregroundMark x1="88583" y1="55680" x2="90917" y2="61150"/>
                        <a14:foregroundMark x1="77917" y1="43058" x2="77917" y2="55259"/>
                        <a14:backgroundMark x1="57917" y1="10379" x2="54000" y2="16410"/>
                        <a14:backgroundMark x1="54000" y1="16410" x2="46000" y2="20757"/>
                        <a14:backgroundMark x1="46000" y1="20757" x2="55417" y2="5049"/>
                        <a14:backgroundMark x1="55417" y1="5049" x2="58250" y2="11360"/>
                        <a14:backgroundMark x1="58250" y1="11360" x2="57167" y2="12903"/>
                        <a14:backgroundMark x1="60833" y1="11641" x2="61000" y2="12903"/>
                      </a14:backgroundRemoval>
                    </a14:imgEffect>
                  </a14:imgLayer>
                </a14:imgProps>
              </a:ext>
              <a:ext uri="{28A0092B-C50C-407E-A947-70E740481C1C}">
                <a14:useLocalDpi xmlns:a14="http://schemas.microsoft.com/office/drawing/2010/main" val="0"/>
              </a:ext>
            </a:extLst>
          </a:blip>
          <a:srcRect l="24403"/>
          <a:stretch/>
        </p:blipFill>
        <p:spPr bwMode="auto">
          <a:xfrm flipH="1">
            <a:off x="13137" y="189713"/>
            <a:ext cx="2998419" cy="24300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 xmlns:a16="http://schemas.microsoft.com/office/drawing/2014/main" id="{9C7574C7-7E79-45A7-B0B4-101DC5278783}"/>
              </a:ext>
            </a:extLst>
          </p:cNvPr>
          <p:cNvSpPr>
            <a:spLocks noChangeArrowheads="1"/>
          </p:cNvSpPr>
          <p:nvPr/>
        </p:nvSpPr>
        <p:spPr bwMode="auto">
          <a:xfrm>
            <a:off x="3315561" y="2188626"/>
            <a:ext cx="5513052" cy="80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ü"/>
            </a:pPr>
            <a:r>
              <a:rPr lang="en-US" altLang="en-US" sz="2400" b="1" dirty="0" err="1">
                <a:latin typeface="#9Slide03 Arima Madurai" panose="00000500000000000000" pitchFamily="2" charset="0"/>
                <a:ea typeface="Calibri" panose="020F0502020204030204" pitchFamily="34" charset="0"/>
                <a:cs typeface="#9Slide03 Arima Madurai" panose="00000500000000000000" pitchFamily="2" charset="0"/>
              </a:rPr>
              <a:t>Xuất</a:t>
            </a:r>
            <a:r>
              <a:rPr lang="en-US" altLang="en-US" sz="2400" b="1"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b="1" dirty="0" err="1">
                <a:latin typeface="#9Slide03 Arima Madurai" panose="00000500000000000000" pitchFamily="2" charset="0"/>
                <a:ea typeface="Calibri" panose="020F0502020204030204" pitchFamily="34" charset="0"/>
                <a:cs typeface="#9Slide03 Arima Madurai" panose="00000500000000000000" pitchFamily="2" charset="0"/>
              </a:rPr>
              <a:t>xứ</a:t>
            </a:r>
            <a:r>
              <a:rPr lang="vi-VN" altLang="en-US" sz="2400" b="1" dirty="0">
                <a:latin typeface="#9Slide03 Arima Madurai" panose="00000500000000000000" pitchFamily="2" charset="0"/>
                <a:ea typeface="Calibri" panose="020F0502020204030204" pitchFamily="34" charset="0"/>
                <a:cs typeface="#9Slide03 Arima Madurai" panose="00000500000000000000" pitchFamily="2" charset="0"/>
              </a:rPr>
              <a:t>: </a:t>
            </a:r>
            <a:r>
              <a:rPr lang="vi-VN" sz="2400" dirty="0">
                <a:latin typeface="#9Slide03 Arima Madurai" panose="00000500000000000000" pitchFamily="2" charset="0"/>
                <a:cs typeface="#9Slide03 Arima Madurai" panose="00000500000000000000" pitchFamily="2" charset="0"/>
              </a:rPr>
              <a:t>Trích từ </a:t>
            </a:r>
            <a:r>
              <a:rPr lang="en-US" sz="2400" dirty="0">
                <a:latin typeface="#9Slide03 Arima Madurai" panose="00000500000000000000" pitchFamily="2" charset="0"/>
                <a:cs typeface="#9Slide03 Arima Madurai" panose="00000500000000000000" pitchFamily="2" charset="0"/>
              </a:rPr>
              <a:t>“</a:t>
            </a:r>
            <a:r>
              <a:rPr lang="vi-VN" sz="2400" dirty="0">
                <a:latin typeface="#9Slide03 Arima Madurai" panose="00000500000000000000" pitchFamily="2" charset="0"/>
                <a:cs typeface="#9Slide03 Arima Madurai" panose="00000500000000000000" pitchFamily="2" charset="0"/>
              </a:rPr>
              <a:t>Biển giấc mơ thành sức mạnh đi tới</a:t>
            </a:r>
            <a:r>
              <a:rPr lang="en-US" sz="2400" dirty="0">
                <a:latin typeface="#9Slide03 Arima Madurai" panose="00000500000000000000" pitchFamily="2" charset="0"/>
                <a:cs typeface="#9Slide03 Arima Madurai" panose="00000500000000000000" pitchFamily="2" charset="0"/>
              </a:rPr>
              <a:t>”</a:t>
            </a:r>
            <a:r>
              <a:rPr lang="vi-VN" sz="2400" dirty="0">
                <a:latin typeface="#9Slide03 Arima Madurai" panose="00000500000000000000" pitchFamily="2" charset="0"/>
                <a:cs typeface="#9Slide03 Arima Madurai" panose="00000500000000000000" pitchFamily="2" charset="0"/>
              </a:rPr>
              <a:t> (Bản lí lịch đời tôi).</a:t>
            </a:r>
            <a:endParaRPr lang="en-US" sz="2400" dirty="0">
              <a:latin typeface="#9Slide03 Arima Madurai" panose="00000500000000000000" pitchFamily="2" charset="0"/>
              <a:cs typeface="#9Slide03 Arima Madurai" panose="00000500000000000000" pitchFamily="2" charset="0"/>
            </a:endParaRPr>
          </a:p>
        </p:txBody>
      </p:sp>
      <p:sp>
        <p:nvSpPr>
          <p:cNvPr id="13" name="Rectangle 3">
            <a:extLst>
              <a:ext uri="{FF2B5EF4-FFF2-40B4-BE49-F238E27FC236}">
                <a16:creationId xmlns="" xmlns:a16="http://schemas.microsoft.com/office/drawing/2014/main" id="{92E3BF73-C2DB-4D9F-9E10-4A28E315355C}"/>
              </a:ext>
            </a:extLst>
          </p:cNvPr>
          <p:cNvSpPr>
            <a:spLocks noChangeArrowheads="1"/>
          </p:cNvSpPr>
          <p:nvPr/>
        </p:nvSpPr>
        <p:spPr bwMode="auto">
          <a:xfrm>
            <a:off x="3315561" y="3216482"/>
            <a:ext cx="5534348" cy="80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ü"/>
            </a:pPr>
            <a:r>
              <a:rPr lang="en-US" altLang="en-US" sz="2400" b="1" dirty="0" err="1">
                <a:latin typeface="#9Slide03 Arima Madurai" panose="00000500000000000000" pitchFamily="2" charset="0"/>
                <a:ea typeface="Calibri" panose="020F0502020204030204" pitchFamily="34" charset="0"/>
                <a:cs typeface="#9Slide03 Arima Madurai" panose="00000500000000000000" pitchFamily="2" charset="0"/>
              </a:rPr>
              <a:t>Phương</a:t>
            </a:r>
            <a:r>
              <a:rPr lang="en-US" altLang="en-US" sz="2400" b="1"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b="1" dirty="0" err="1">
                <a:latin typeface="#9Slide03 Arima Madurai" panose="00000500000000000000" pitchFamily="2" charset="0"/>
                <a:ea typeface="Calibri" panose="020F0502020204030204" pitchFamily="34" charset="0"/>
                <a:cs typeface="#9Slide03 Arima Madurai" panose="00000500000000000000" pitchFamily="2" charset="0"/>
              </a:rPr>
              <a:t>thức</a:t>
            </a:r>
            <a:r>
              <a:rPr lang="en-US" altLang="en-US" sz="2400" b="1"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b="1" dirty="0" err="1">
                <a:latin typeface="#9Slide03 Arima Madurai" panose="00000500000000000000" pitchFamily="2" charset="0"/>
                <a:ea typeface="Calibri" panose="020F0502020204030204" pitchFamily="34" charset="0"/>
                <a:cs typeface="#9Slide03 Arima Madurai" panose="00000500000000000000" pitchFamily="2" charset="0"/>
              </a:rPr>
              <a:t>biểu</a:t>
            </a:r>
            <a:r>
              <a:rPr lang="en-US" altLang="en-US" sz="2400" b="1"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b="1" dirty="0" err="1">
                <a:latin typeface="#9Slide03 Arima Madurai" panose="00000500000000000000" pitchFamily="2" charset="0"/>
                <a:ea typeface="Calibri" panose="020F0502020204030204" pitchFamily="34" charset="0"/>
                <a:cs typeface="#9Slide03 Arima Madurai" panose="00000500000000000000" pitchFamily="2" charset="0"/>
              </a:rPr>
              <a:t>đạt</a:t>
            </a:r>
            <a:r>
              <a:rPr lang="en-US" altLang="en-US" sz="2400" b="1"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Tự</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sự</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kết</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hợp</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miêu</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tả</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và</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biểu</a:t>
            </a:r>
            <a:r>
              <a:rPr lang="en-US" altLang="en-US"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altLang="en-US" sz="2400" dirty="0" err="1">
                <a:latin typeface="#9Slide03 Arima Madurai" panose="00000500000000000000" pitchFamily="2" charset="0"/>
                <a:ea typeface="Calibri" panose="020F0502020204030204" pitchFamily="34" charset="0"/>
                <a:cs typeface="#9Slide03 Arima Madurai" panose="00000500000000000000" pitchFamily="2" charset="0"/>
              </a:rPr>
              <a:t>cảm</a:t>
            </a:r>
            <a:endParaRPr lang="vi-VN" altLang="en-US" sz="2400" dirty="0">
              <a:latin typeface="#9Slide03 Arima Madurai" panose="00000500000000000000" pitchFamily="2" charset="0"/>
              <a:cs typeface="#9Slide03 Arima Madurai" panose="00000500000000000000" pitchFamily="2" charset="0"/>
            </a:endParaRPr>
          </a:p>
        </p:txBody>
      </p:sp>
      <p:sp>
        <p:nvSpPr>
          <p:cNvPr id="14" name="Rectangle 3">
            <a:extLst>
              <a:ext uri="{FF2B5EF4-FFF2-40B4-BE49-F238E27FC236}">
                <a16:creationId xmlns="" xmlns:a16="http://schemas.microsoft.com/office/drawing/2014/main" id="{C52388F1-8064-4C11-8987-2AD5B6F65BC4}"/>
              </a:ext>
            </a:extLst>
          </p:cNvPr>
          <p:cNvSpPr>
            <a:spLocks noChangeArrowheads="1"/>
          </p:cNvSpPr>
          <p:nvPr/>
        </p:nvSpPr>
        <p:spPr bwMode="auto">
          <a:xfrm>
            <a:off x="3303784" y="864113"/>
            <a:ext cx="6554159" cy="43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ü"/>
            </a:pPr>
            <a:r>
              <a:rPr lang="nl-NL" altLang="en-US" sz="2400" b="1" dirty="0" smtClean="0">
                <a:latin typeface="#9Slide03 Arima Madurai" panose="00000500000000000000" pitchFamily="2" charset="0"/>
                <a:cs typeface="#9Slide03 Arima Madurai" panose="00000500000000000000" pitchFamily="2" charset="0"/>
              </a:rPr>
              <a:t>Đọc văn bản:</a:t>
            </a:r>
            <a:endParaRPr lang="vi-VN" altLang="en-US" sz="2400" dirty="0">
              <a:latin typeface="#9Slide03 Arima Madurai" panose="00000500000000000000" pitchFamily="2" charset="0"/>
              <a:cs typeface="#9Slide03 Arima Madurai" panose="00000500000000000000" pitchFamily="2" charset="0"/>
            </a:endParaRPr>
          </a:p>
        </p:txBody>
      </p:sp>
      <p:sp>
        <p:nvSpPr>
          <p:cNvPr id="16" name="Cloud 15"/>
          <p:cNvSpPr/>
          <p:nvPr/>
        </p:nvSpPr>
        <p:spPr>
          <a:xfrm>
            <a:off x="2040901" y="1363923"/>
            <a:ext cx="6028730" cy="162018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2400" i="1" dirty="0" smtClean="0">
                <a:solidFill>
                  <a:srgbClr val="FF0000"/>
                </a:solidFill>
              </a:rPr>
              <a:t>Em </a:t>
            </a:r>
            <a:r>
              <a:rPr lang="en-US" sz="2400" i="1" dirty="0" err="1" smtClean="0">
                <a:solidFill>
                  <a:srgbClr val="FF0000"/>
                </a:solidFill>
              </a:rPr>
              <a:t>hãy</a:t>
            </a:r>
            <a:r>
              <a:rPr lang="en-US" sz="2400" i="1" dirty="0" smtClean="0">
                <a:solidFill>
                  <a:srgbClr val="FF0000"/>
                </a:solidFill>
              </a:rPr>
              <a:t> </a:t>
            </a:r>
            <a:r>
              <a:rPr lang="en-US" sz="2400" i="1" dirty="0" err="1" smtClean="0">
                <a:solidFill>
                  <a:srgbClr val="FF0000"/>
                </a:solidFill>
              </a:rPr>
              <a:t>nêu</a:t>
            </a:r>
            <a:r>
              <a:rPr lang="en-US" sz="2400" i="1" dirty="0" smtClean="0">
                <a:solidFill>
                  <a:srgbClr val="FF0000"/>
                </a:solidFill>
              </a:rPr>
              <a:t> </a:t>
            </a:r>
            <a:r>
              <a:rPr lang="en-US" sz="2400" i="1" dirty="0" err="1" smtClean="0">
                <a:solidFill>
                  <a:srgbClr val="FF0000"/>
                </a:solidFill>
              </a:rPr>
              <a:t>thể</a:t>
            </a:r>
            <a:r>
              <a:rPr lang="en-US" sz="2400" i="1" dirty="0" smtClean="0">
                <a:solidFill>
                  <a:srgbClr val="FF0000"/>
                </a:solidFill>
              </a:rPr>
              <a:t> </a:t>
            </a:r>
            <a:r>
              <a:rPr lang="en-US" sz="2400" i="1" dirty="0" err="1" smtClean="0">
                <a:solidFill>
                  <a:srgbClr val="FF0000"/>
                </a:solidFill>
              </a:rPr>
              <a:t>loại</a:t>
            </a:r>
            <a:r>
              <a:rPr lang="en-US" sz="2400" i="1" dirty="0" smtClean="0">
                <a:solidFill>
                  <a:srgbClr val="FF0000"/>
                </a:solidFill>
              </a:rPr>
              <a:t>, , </a:t>
            </a:r>
            <a:r>
              <a:rPr lang="en-US" sz="2400" i="1" dirty="0" err="1" smtClean="0">
                <a:solidFill>
                  <a:srgbClr val="FF0000"/>
                </a:solidFill>
              </a:rPr>
              <a:t>xuất</a:t>
            </a:r>
            <a:r>
              <a:rPr lang="en-US" sz="2400" i="1" dirty="0" smtClean="0">
                <a:solidFill>
                  <a:srgbClr val="FF0000"/>
                </a:solidFill>
              </a:rPr>
              <a:t> </a:t>
            </a:r>
            <a:r>
              <a:rPr lang="en-US" sz="2400" i="1" dirty="0" err="1" smtClean="0">
                <a:solidFill>
                  <a:srgbClr val="FF0000"/>
                </a:solidFill>
              </a:rPr>
              <a:t>xứ</a:t>
            </a:r>
            <a:r>
              <a:rPr lang="en-US" sz="2400" i="1" dirty="0" smtClean="0">
                <a:solidFill>
                  <a:srgbClr val="FF0000"/>
                </a:solidFill>
              </a:rPr>
              <a:t> </a:t>
            </a:r>
            <a:r>
              <a:rPr lang="en-US" sz="2400" i="1" dirty="0" err="1" smtClean="0">
                <a:solidFill>
                  <a:srgbClr val="FF0000"/>
                </a:solidFill>
              </a:rPr>
              <a:t>và</a:t>
            </a:r>
            <a:r>
              <a:rPr lang="en-US" sz="2400" i="1" dirty="0" smtClean="0">
                <a:solidFill>
                  <a:srgbClr val="FF0000"/>
                </a:solidFill>
              </a:rPr>
              <a:t> </a:t>
            </a:r>
            <a:r>
              <a:rPr lang="en-US" sz="2400" i="1" dirty="0" err="1" smtClean="0">
                <a:solidFill>
                  <a:srgbClr val="FF0000"/>
                </a:solidFill>
              </a:rPr>
              <a:t>phương</a:t>
            </a:r>
            <a:r>
              <a:rPr lang="en-US" sz="2400" i="1" dirty="0" smtClean="0">
                <a:solidFill>
                  <a:srgbClr val="FF0000"/>
                </a:solidFill>
              </a:rPr>
              <a:t> </a:t>
            </a:r>
            <a:r>
              <a:rPr lang="en-US" sz="2400" i="1" dirty="0" err="1" smtClean="0">
                <a:solidFill>
                  <a:srgbClr val="FF0000"/>
                </a:solidFill>
              </a:rPr>
              <a:t>thức</a:t>
            </a:r>
            <a:r>
              <a:rPr lang="en-US" sz="2400" i="1" dirty="0" smtClean="0">
                <a:solidFill>
                  <a:srgbClr val="FF0000"/>
                </a:solidFill>
              </a:rPr>
              <a:t> </a:t>
            </a:r>
            <a:r>
              <a:rPr lang="en-US" sz="2400" i="1" dirty="0" err="1" smtClean="0">
                <a:solidFill>
                  <a:srgbClr val="FF0000"/>
                </a:solidFill>
              </a:rPr>
              <a:t>biểu</a:t>
            </a:r>
            <a:r>
              <a:rPr lang="en-US" sz="2400" i="1" dirty="0" smtClean="0">
                <a:solidFill>
                  <a:srgbClr val="FF0000"/>
                </a:solidFill>
              </a:rPr>
              <a:t> </a:t>
            </a:r>
            <a:r>
              <a:rPr lang="en-US" sz="2400" i="1" dirty="0" err="1" smtClean="0">
                <a:solidFill>
                  <a:srgbClr val="FF0000"/>
                </a:solidFill>
              </a:rPr>
              <a:t>đạt</a:t>
            </a:r>
            <a:r>
              <a:rPr lang="en-US" sz="2400" i="1" dirty="0" smtClean="0">
                <a:solidFill>
                  <a:srgbClr val="FF0000"/>
                </a:solidFill>
              </a:rPr>
              <a:t> </a:t>
            </a:r>
            <a:r>
              <a:rPr lang="en-US" sz="2400" i="1" dirty="0" err="1" smtClean="0">
                <a:solidFill>
                  <a:srgbClr val="FF0000"/>
                </a:solidFill>
              </a:rPr>
              <a:t>của</a:t>
            </a:r>
            <a:r>
              <a:rPr lang="en-US" sz="2400" i="1" dirty="0" smtClean="0">
                <a:solidFill>
                  <a:srgbClr val="FF0000"/>
                </a:solidFill>
              </a:rPr>
              <a:t> </a:t>
            </a:r>
            <a:r>
              <a:rPr lang="en-US" sz="2400" i="1" dirty="0" err="1" smtClean="0">
                <a:solidFill>
                  <a:srgbClr val="FF0000"/>
                </a:solidFill>
              </a:rPr>
              <a:t>văn</a:t>
            </a:r>
            <a:r>
              <a:rPr lang="en-US" sz="2400" i="1" dirty="0" smtClean="0">
                <a:solidFill>
                  <a:srgbClr val="FF0000"/>
                </a:solidFill>
              </a:rPr>
              <a:t> </a:t>
            </a:r>
            <a:r>
              <a:rPr lang="en-US" sz="2400" i="1" dirty="0" err="1" smtClean="0">
                <a:solidFill>
                  <a:srgbClr val="FF0000"/>
                </a:solidFill>
              </a:rPr>
              <a:t>bản</a:t>
            </a:r>
            <a:r>
              <a:rPr lang="vi-VN" sz="2400" i="1" dirty="0" smtClean="0">
                <a:solidFill>
                  <a:srgbClr val="FF0000"/>
                </a:solidFill>
              </a:rPr>
              <a:t>?</a:t>
            </a:r>
            <a:endParaRPr lang="en-US" sz="2400" i="1" dirty="0">
              <a:solidFill>
                <a:srgbClr val="FF0000"/>
              </a:solidFill>
            </a:endParaRPr>
          </a:p>
        </p:txBody>
      </p:sp>
    </p:spTree>
    <p:extLst>
      <p:ext uri="{BB962C8B-B14F-4D97-AF65-F5344CB8AC3E}">
        <p14:creationId xmlns:p14="http://schemas.microsoft.com/office/powerpoint/2010/main" val="1598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16"/>
                                        </p:tgtEl>
                                      </p:cBhvr>
                                    </p:animEffect>
                                    <p:anim calcmode="lin" valueType="num">
                                      <p:cBhvr>
                                        <p:cTn id="17" dur="1000"/>
                                        <p:tgtEl>
                                          <p:spTgt spid="16"/>
                                        </p:tgtEl>
                                        <p:attrNameLst>
                                          <p:attrName>ppt_x</p:attrName>
                                        </p:attrNameLst>
                                      </p:cBhvr>
                                      <p:tavLst>
                                        <p:tav tm="0">
                                          <p:val>
                                            <p:strVal val="ppt_x"/>
                                          </p:val>
                                        </p:tav>
                                        <p:tav tm="100000">
                                          <p:val>
                                            <p:strVal val="ppt_x"/>
                                          </p:val>
                                        </p:tav>
                                      </p:tavLst>
                                    </p:anim>
                                    <p:anim calcmode="lin" valueType="num">
                                      <p:cBhvr>
                                        <p:cTn id="18" dur="1000"/>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6" grpId="0" animBg="1"/>
      <p:bldP spid="1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185865" y="200027"/>
            <a:ext cx="6087772" cy="21691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smtClean="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endParaRPr>
          </a:p>
          <a:p>
            <a:pPr algn="ctr"/>
            <a:endParaRPr lang="en-US" sz="2400" b="1" dirty="0" smtClean="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endParaRPr>
          </a:p>
          <a:p>
            <a:pPr algn="ctr"/>
            <a:r>
              <a:rPr lang="en-US" sz="2400" b="1" dirty="0" smtClean="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4.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Chỉ</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ra</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1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số</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đặc</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điểm</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cụ</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của</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hồi</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kí</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được</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thể</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hiện</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ở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văn</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bản</a:t>
            </a:r>
            <a:r>
              <a:rPr lang="en-US" sz="2400" b="1" dirty="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b="1" dirty="0" err="1" smtClean="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này</a:t>
            </a:r>
            <a:r>
              <a:rPr lang="en-US" sz="2400" b="1" dirty="0" smtClean="0">
                <a:solidFill>
                  <a:schemeClr val="accent2"/>
                </a:solidFill>
                <a:latin typeface="#9Slide03 Arima Madurai" panose="00000500000000000000" pitchFamily="2" charset="0"/>
                <a:ea typeface="Calibri" panose="020F0502020204030204" pitchFamily="34" charset="0"/>
                <a:cs typeface="#9Slide03 Arima Madurai" panose="00000500000000000000" pitchFamily="2" charset="0"/>
              </a:rPr>
              <a:t> ?</a:t>
            </a:r>
            <a:endParaRPr lang="en-US" altLang="en-US" sz="2400" dirty="0">
              <a:solidFill>
                <a:schemeClr val="accent2"/>
              </a:solidFill>
              <a:latin typeface="Times New Roman" pitchFamily="18" charset="0"/>
              <a:cs typeface="Times New Roman" pitchFamily="18" charset="0"/>
            </a:endParaRPr>
          </a:p>
          <a:p>
            <a:pPr algn="ctr"/>
            <a:endParaRPr lang="en-US" sz="2400" i="1" dirty="0">
              <a:solidFill>
                <a:srgbClr val="FF0000"/>
              </a:solidFill>
            </a:endParaRPr>
          </a:p>
        </p:txBody>
      </p:sp>
      <p:sp>
        <p:nvSpPr>
          <p:cNvPr id="2" name="Rectangle 1"/>
          <p:cNvSpPr/>
          <p:nvPr/>
        </p:nvSpPr>
        <p:spPr>
          <a:xfrm>
            <a:off x="193963" y="111403"/>
            <a:ext cx="8811491" cy="4401205"/>
          </a:xfrm>
          <a:prstGeom prst="rect">
            <a:avLst/>
          </a:prstGeom>
        </p:spPr>
        <p:txBody>
          <a:bodyPr wrap="square">
            <a:spAutoFit/>
          </a:bodyPr>
          <a:lstStyle/>
          <a:p>
            <a:pPr algn="just"/>
            <a:r>
              <a:rPr lang="nl-NL" sz="2800" dirty="0" smtClean="0">
                <a:latin typeface="#9Slide03 Arima Madurai" panose="00000500000000000000" pitchFamily="2" charset="0"/>
                <a:cs typeface="#9Slide03 Arima Madurai" panose="00000500000000000000" pitchFamily="2" charset="0"/>
              </a:rPr>
              <a:t>Đặc điểm cụ thể của hồi kí</a:t>
            </a:r>
            <a:r>
              <a:rPr lang="en-US" sz="2800" dirty="0" smtClean="0">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cs typeface="#9Slide03 Arima Madurai" panose="00000500000000000000" pitchFamily="2" charset="0"/>
            </a:endParaRPr>
          </a:p>
          <a:p>
            <a:pPr algn="just"/>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Ngôi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kể</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nhất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của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truyện</a:t>
            </a:r>
            <a:r>
              <a:rPr lang="en-US" sz="2800" dirty="0">
                <a:latin typeface="#9Slide03 Arima Madurai" panose="00000500000000000000" pitchFamily="2" charset="0"/>
                <a:cs typeface="#9Slide03 Arima Madurai" panose="00000500000000000000" pitchFamily="2" charset="0"/>
              </a:rPr>
              <a:t> qua </a:t>
            </a:r>
            <a:r>
              <a:rPr lang="en-US" sz="2800" dirty="0" err="1">
                <a:latin typeface="#9Slide03 Arima Madurai" panose="00000500000000000000" pitchFamily="2" charset="0"/>
                <a:cs typeface="#9Slide03 Arima Madurai" panose="00000500000000000000" pitchFamily="2" charset="0"/>
              </a:rPr>
              <a:t>đó</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thể</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hiện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nhìn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bộc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lộ</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rõ</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những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suy</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nghĩ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tình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cảm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của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chính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tác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giả</a:t>
            </a:r>
            <a:r>
              <a:rPr lang="en-US" sz="2800" dirty="0">
                <a:latin typeface="#9Slide03 Arima Madurai" panose="00000500000000000000" pitchFamily="2" charset="0"/>
                <a:cs typeface="#9Slide03 Arima Madurai" panose="00000500000000000000" pitchFamily="2" charset="0"/>
              </a:rPr>
              <a:t>.</a:t>
            </a:r>
          </a:p>
          <a:p>
            <a:pPr algn="just"/>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Thời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gian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địa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điểm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rõ</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ràng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Tôi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sinh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năm</a:t>
            </a:r>
            <a:r>
              <a:rPr lang="en-US" sz="2800" dirty="0">
                <a:latin typeface="#9Slide03 Arima Madurai" panose="00000500000000000000" pitchFamily="2" charset="0"/>
                <a:cs typeface="#9Slide03 Arima Madurai" panose="00000500000000000000" pitchFamily="2" charset="0"/>
              </a:rPr>
              <a:t> 1906 </a:t>
            </a:r>
            <a:r>
              <a:rPr lang="en-US" sz="2800" dirty="0" err="1">
                <a:latin typeface="#9Slide03 Arima Madurai" panose="00000500000000000000" pitchFamily="2" charset="0"/>
                <a:cs typeface="#9Slide03 Arima Madurai" panose="00000500000000000000" pitchFamily="2" charset="0"/>
              </a:rPr>
              <a:t>tại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làng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Ko</a:t>
            </a:r>
            <a:r>
              <a:rPr lang="en-US" sz="2800" dirty="0">
                <a:latin typeface="#9Slide03 Arima Madurai" panose="00000500000000000000" pitchFamily="2" charset="0"/>
                <a:cs typeface="#9Slide03 Arima Madurai" panose="00000500000000000000" pitchFamily="2" charset="0"/>
              </a:rPr>
              <a:t>-mi-</a:t>
            </a:r>
            <a:r>
              <a:rPr lang="en-US" sz="2800" dirty="0" err="1">
                <a:latin typeface="#9Slide03 Arima Madurai" panose="00000500000000000000" pitchFamily="2" charset="0"/>
                <a:cs typeface="#9Slide03 Arima Madurai" panose="00000500000000000000" pitchFamily="2" charset="0"/>
              </a:rPr>
              <a:t>rô</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Komyo</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quận</a:t>
            </a:r>
            <a:r>
              <a:rPr lang="en-US" sz="2800" dirty="0">
                <a:latin typeface="#9Slide03 Arima Madurai" panose="00000500000000000000" pitchFamily="2" charset="0"/>
                <a:cs typeface="#9Slide03 Arima Madurai" panose="00000500000000000000" pitchFamily="2" charset="0"/>
              </a:rPr>
              <a:t> I-qua-ta (Iwata) nay </a:t>
            </a:r>
            <a:r>
              <a:rPr lang="en-US" sz="2800" dirty="0" err="1">
                <a:latin typeface="#9Slide03 Arima Madurai" panose="00000500000000000000" pitchFamily="2" charset="0"/>
                <a:cs typeface="#9Slide03 Arima Madurai" panose="00000500000000000000" pitchFamily="2" charset="0"/>
              </a:rPr>
              <a:t>là</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thành</a:t>
            </a:r>
            <a:r>
              <a:rPr lang="en-US" sz="2800" dirty="0">
                <a:latin typeface="#9Slide03 Arima Madurai" panose="00000500000000000000" pitchFamily="2" charset="0"/>
                <a:cs typeface="#9Slide03 Arima Madurai" panose="00000500000000000000" pitchFamily="2" charset="0"/>
              </a:rPr>
              <a:t> Ten-</a:t>
            </a:r>
            <a:r>
              <a:rPr lang="en-US" sz="2800" dirty="0" err="1">
                <a:latin typeface="#9Slide03 Arima Madurai" panose="00000500000000000000" pitchFamily="2" charset="0"/>
                <a:cs typeface="#9Slide03 Arima Madurai" panose="00000500000000000000" pitchFamily="2" charset="0"/>
              </a:rPr>
              <a:t>ri</a:t>
            </a:r>
            <a:r>
              <a:rPr lang="en-US" sz="2800" dirty="0">
                <a:latin typeface="#9Slide03 Arima Madurai" panose="00000500000000000000" pitchFamily="2" charset="0"/>
                <a:cs typeface="#9Slide03 Arima Madurai" panose="00000500000000000000" pitchFamily="2" charset="0"/>
              </a:rPr>
              <a:t>-u (</a:t>
            </a:r>
            <a:r>
              <a:rPr lang="en-US" sz="2800" dirty="0" err="1">
                <a:latin typeface="#9Slide03 Arima Madurai" panose="00000500000000000000" pitchFamily="2" charset="0"/>
                <a:cs typeface="#9Slide03 Arima Madurai" panose="00000500000000000000" pitchFamily="2" charset="0"/>
              </a:rPr>
              <a:t>Tenryu</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thuộc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thành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phố</a:t>
            </a:r>
            <a:r>
              <a:rPr lang="en-US" sz="2800" dirty="0">
                <a:latin typeface="#9Slide03 Arima Madurai" panose="00000500000000000000" pitchFamily="2" charset="0"/>
                <a:cs typeface="#9Slide03 Arima Madurai" panose="00000500000000000000" pitchFamily="2" charset="0"/>
              </a:rPr>
              <a:t> Ha-ma-</a:t>
            </a:r>
            <a:r>
              <a:rPr lang="en-US" sz="2800" dirty="0" err="1">
                <a:latin typeface="#9Slide03 Arima Madurai" panose="00000500000000000000" pitchFamily="2" charset="0"/>
                <a:cs typeface="#9Slide03 Arima Madurai" panose="00000500000000000000" pitchFamily="2" charset="0"/>
              </a:rPr>
              <a:t>mát</a:t>
            </a:r>
            <a:r>
              <a:rPr lang="en-US" sz="2800" dirty="0">
                <a:latin typeface="#9Slide03 Arima Madurai" panose="00000500000000000000" pitchFamily="2" charset="0"/>
                <a:cs typeface="#9Slide03 Arima Madurai" panose="00000500000000000000" pitchFamily="2" charset="0"/>
              </a:rPr>
              <a:t>-</a:t>
            </a:r>
            <a:r>
              <a:rPr lang="en-US" sz="2800" dirty="0" err="1">
                <a:latin typeface="#9Slide03 Arima Madurai" panose="00000500000000000000" pitchFamily="2" charset="0"/>
                <a:cs typeface="#9Slide03 Arima Madurai" panose="00000500000000000000" pitchFamily="2" charset="0"/>
              </a:rPr>
              <a:t>su</a:t>
            </a:r>
            <a:r>
              <a:rPr lang="en-US" sz="2800" dirty="0">
                <a:latin typeface="#9Slide03 Arima Madurai" panose="00000500000000000000" pitchFamily="2" charset="0"/>
                <a:cs typeface="#9Slide03 Arima Madurai" panose="00000500000000000000" pitchFamily="2" charset="0"/>
              </a:rPr>
              <a:t>(Hamamatsu), </a:t>
            </a:r>
            <a:r>
              <a:rPr lang="en-US" sz="2800" dirty="0" err="1">
                <a:latin typeface="#9Slide03 Arima Madurai" panose="00000500000000000000" pitchFamily="2" charset="0"/>
                <a:cs typeface="#9Slide03 Arima Madurai" panose="00000500000000000000" pitchFamily="2" charset="0"/>
              </a:rPr>
              <a:t>tỉnh</a:t>
            </a:r>
            <a:r>
              <a:rPr lang="en-US" sz="2800" dirty="0">
                <a:latin typeface="#9Slide03 Arima Madurai" panose="00000500000000000000" pitchFamily="2" charset="0"/>
                <a:cs typeface="#9Slide03 Arima Madurai" panose="00000500000000000000" pitchFamily="2" charset="0"/>
              </a:rPr>
              <a:t> Si-</a:t>
            </a:r>
            <a:r>
              <a:rPr lang="en-US" sz="2800" dirty="0" err="1">
                <a:latin typeface="#9Slide03 Arima Madurai" panose="00000500000000000000" pitchFamily="2" charset="0"/>
                <a:cs typeface="#9Slide03 Arima Madurai" panose="00000500000000000000" pitchFamily="2" charset="0"/>
              </a:rPr>
              <a:t>dư</a:t>
            </a:r>
            <a:r>
              <a:rPr lang="en-US" sz="2800" dirty="0">
                <a:latin typeface="#9Slide03 Arima Madurai" panose="00000500000000000000" pitchFamily="2" charset="0"/>
                <a:cs typeface="#9Slide03 Arima Madurai" panose="00000500000000000000" pitchFamily="2" charset="0"/>
              </a:rPr>
              <a:t>-ô-</a:t>
            </a:r>
            <a:r>
              <a:rPr lang="en-US" sz="2800" dirty="0" err="1">
                <a:latin typeface="#9Slide03 Arima Madurai" panose="00000500000000000000" pitchFamily="2" charset="0"/>
                <a:cs typeface="#9Slide03 Arima Madurai" panose="00000500000000000000" pitchFamily="2" charset="0"/>
              </a:rPr>
              <a:t>ca</a:t>
            </a:r>
            <a:r>
              <a:rPr lang="en-US" sz="2800" dirty="0">
                <a:latin typeface="#9Slide03 Arima Madurai" panose="00000500000000000000" pitchFamily="2" charset="0"/>
                <a:cs typeface="#9Slide03 Arima Madurai" panose="00000500000000000000" pitchFamily="2" charset="0"/>
              </a:rPr>
              <a:t> (Shizuoka).</a:t>
            </a:r>
          </a:p>
          <a:p>
            <a:pPr algn="just"/>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Tác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giả</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bộc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lộ</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những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cảm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xúc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chân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thực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thông</a:t>
            </a:r>
            <a:r>
              <a:rPr lang="en-US" sz="2800" dirty="0">
                <a:latin typeface="#9Slide03 Arima Madurai" panose="00000500000000000000" pitchFamily="2" charset="0"/>
                <a:cs typeface="#9Slide03 Arima Madurai" panose="00000500000000000000" pitchFamily="2" charset="0"/>
              </a:rPr>
              <a:t> qua </a:t>
            </a:r>
            <a:r>
              <a:rPr lang="en-US" sz="2800" dirty="0" err="1">
                <a:latin typeface="#9Slide03 Arima Madurai" panose="00000500000000000000" pitchFamily="2" charset="0"/>
                <a:cs typeface="#9Slide03 Arima Madurai" panose="00000500000000000000" pitchFamily="2" charset="0"/>
              </a:rPr>
              <a:t>việc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kể</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lại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những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kỉ</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niệm</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hết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sức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bình</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dị</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những</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suy</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nghĩ</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rất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trẻ</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thơ</a:t>
            </a:r>
            <a:r>
              <a:rPr lang="en-US" sz="2800" dirty="0">
                <a:latin typeface="#9Slide03 Arima Madurai" panose="00000500000000000000" pitchFamily="2" charset="0"/>
                <a:cs typeface="#9Slide03 Arima Madurai" panose="00000500000000000000" pitchFamily="2" charset="0"/>
              </a:rPr>
              <a:t> non </a:t>
            </a:r>
            <a:r>
              <a:rPr lang="en-US" sz="2800" dirty="0" err="1">
                <a:latin typeface="#9Slide03 Arima Madurai" panose="00000500000000000000" pitchFamily="2" charset="0"/>
                <a:cs typeface="#9Slide03 Arima Madurai" panose="00000500000000000000" pitchFamily="2" charset="0"/>
              </a:rPr>
              <a:t>dại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dưới</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góc</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nhìn</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của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một</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đứa</a:t>
            </a:r>
            <a:r>
              <a:rPr lang="en-US" sz="2800" dirty="0">
                <a:latin typeface="#9Slide03 Arima Madurai" panose="00000500000000000000" pitchFamily="2" charset="0"/>
                <a:cs typeface="#9Slide03 Arima Madurai" panose="00000500000000000000" pitchFamily="2" charset="0"/>
              </a:rPr>
              <a:t> </a:t>
            </a:r>
            <a:r>
              <a:rPr lang="en-US" sz="2800" dirty="0" err="1">
                <a:latin typeface="#9Slide03 Arima Madurai" panose="00000500000000000000" pitchFamily="2" charset="0"/>
                <a:cs typeface="#9Slide03 Arima Madurai" panose="00000500000000000000" pitchFamily="2" charset="0"/>
              </a:rPr>
              <a:t>trẻ</a:t>
            </a:r>
            <a:r>
              <a:rPr lang="en-US" sz="2800" dirty="0">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446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A11B8D8-64D7-48E1-9579-84FB6E10D476}"/>
              </a:ext>
            </a:extLst>
          </p:cNvPr>
          <p:cNvSpPr txBox="1"/>
          <p:nvPr/>
        </p:nvSpPr>
        <p:spPr>
          <a:xfrm>
            <a:off x="721915" y="1353100"/>
            <a:ext cx="7700171" cy="1454244"/>
          </a:xfrm>
          <a:prstGeom prst="rect">
            <a:avLst/>
          </a:prstGeom>
          <a:noFill/>
        </p:spPr>
        <p:txBody>
          <a:bodyPr wrap="square" lIns="68580" tIns="34290" rIns="68580" bIns="34290">
            <a:spAutoFit/>
          </a:bodyPr>
          <a:lstStyle/>
          <a:p>
            <a:pPr algn="ctr"/>
            <a:r>
              <a:rPr lang="en-US" sz="3000" dirty="0" smtClean="0">
                <a:solidFill>
                  <a:srgbClr val="0070C0"/>
                </a:solidFill>
                <a:latin typeface="#9Slide03 Arima Madurai" panose="00000500000000000000" pitchFamily="2" charset="0"/>
                <a:cs typeface="#9Slide03 Arima Madurai" panose="00000500000000000000" pitchFamily="2" charset="0"/>
              </a:rPr>
              <a:t>Qua </a:t>
            </a:r>
            <a:r>
              <a:rPr lang="en-US" sz="3000" dirty="0" err="1">
                <a:solidFill>
                  <a:srgbClr val="0070C0"/>
                </a:solidFill>
                <a:latin typeface="#9Slide03 Arima Madurai" panose="00000500000000000000" pitchFamily="2" charset="0"/>
                <a:cs typeface="#9Slide03 Arima Madurai" panose="00000500000000000000" pitchFamily="2" charset="0"/>
              </a:rPr>
              <a:t>câu</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chuyện</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của</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cậu</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bé</a:t>
            </a:r>
            <a:r>
              <a:rPr lang="en-US" sz="3000" dirty="0">
                <a:solidFill>
                  <a:srgbClr val="0070C0"/>
                </a:solidFill>
                <a:latin typeface="#9Slide03 Arima Madurai" panose="00000500000000000000" pitchFamily="2" charset="0"/>
                <a:cs typeface="#9Slide03 Arima Madurai" panose="00000500000000000000" pitchFamily="2" charset="0"/>
              </a:rPr>
              <a:t> Hon-</a:t>
            </a:r>
            <a:r>
              <a:rPr lang="en-US" sz="3000" dirty="0" err="1">
                <a:solidFill>
                  <a:srgbClr val="0070C0"/>
                </a:solidFill>
                <a:latin typeface="#9Slide03 Arima Madurai" panose="00000500000000000000" pitchFamily="2" charset="0"/>
                <a:cs typeface="#9Slide03 Arima Madurai" panose="00000500000000000000" pitchFamily="2" charset="0"/>
              </a:rPr>
              <a:t>đa</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em</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có</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suy</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nghĩ</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gì</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về</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việc</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mỗi</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người</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cần</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sống</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có</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ước</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mơ</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và</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theo</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đuổi</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ước</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mơ</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của</a:t>
            </a:r>
            <a:r>
              <a:rPr lang="en-US" sz="3000" dirty="0">
                <a:solidFill>
                  <a:srgbClr val="0070C0"/>
                </a:solidFill>
                <a:latin typeface="#9Slide03 Arima Madurai" panose="00000500000000000000" pitchFamily="2" charset="0"/>
                <a:cs typeface="#9Slide03 Arima Madurai" panose="00000500000000000000" pitchFamily="2" charset="0"/>
              </a:rPr>
              <a:t> </a:t>
            </a:r>
            <a:r>
              <a:rPr lang="en-US" sz="3000" dirty="0" err="1">
                <a:solidFill>
                  <a:srgbClr val="0070C0"/>
                </a:solidFill>
                <a:latin typeface="#9Slide03 Arima Madurai" panose="00000500000000000000" pitchFamily="2" charset="0"/>
                <a:cs typeface="#9Slide03 Arima Madurai" panose="00000500000000000000" pitchFamily="2" charset="0"/>
              </a:rPr>
              <a:t>mình</a:t>
            </a:r>
            <a:r>
              <a:rPr lang="en-US" sz="3000" dirty="0">
                <a:solidFill>
                  <a:srgbClr val="0070C0"/>
                </a:solidFill>
                <a:latin typeface="#9Slide03 Arima Madurai" panose="00000500000000000000" pitchFamily="2" charset="0"/>
                <a:cs typeface="#9Slide03 Arima Madurai" panose="00000500000000000000" pitchFamily="2" charset="0"/>
              </a:rPr>
              <a:t>?</a:t>
            </a:r>
            <a:endParaRPr lang="en-US" sz="3000" b="1" dirty="0">
              <a:solidFill>
                <a:srgbClr val="0070C0"/>
              </a:solidFill>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4" name="Cloud 3"/>
          <p:cNvSpPr/>
          <p:nvPr/>
        </p:nvSpPr>
        <p:spPr>
          <a:xfrm>
            <a:off x="387927" y="422564"/>
            <a:ext cx="8293948" cy="301336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i="1" dirty="0">
              <a:solidFill>
                <a:srgbClr val="FF0000"/>
              </a:solidFill>
            </a:endParaRPr>
          </a:p>
        </p:txBody>
      </p:sp>
    </p:spTree>
    <p:extLst>
      <p:ext uri="{BB962C8B-B14F-4D97-AF65-F5344CB8AC3E}">
        <p14:creationId xmlns:p14="http://schemas.microsoft.com/office/powerpoint/2010/main" val="14752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2402331-C563-44A3-80C3-FDB09EF54180}"/>
              </a:ext>
            </a:extLst>
          </p:cNvPr>
          <p:cNvPicPr>
            <a:picLocks noChangeAspect="1"/>
          </p:cNvPicPr>
          <p:nvPr/>
        </p:nvPicPr>
        <p:blipFill rotWithShape="1">
          <a:blip r:embed="rId3">
            <a:extLst>
              <a:ext uri="{28A0092B-C50C-407E-A947-70E740481C1C}">
                <a14:useLocalDpi xmlns:a14="http://schemas.microsoft.com/office/drawing/2010/main" val="0"/>
              </a:ext>
            </a:extLst>
          </a:blip>
          <a:srcRect l="42870" t="33951" b="45309"/>
          <a:stretch/>
        </p:blipFill>
        <p:spPr>
          <a:xfrm>
            <a:off x="293170" y="846952"/>
            <a:ext cx="8557661" cy="1343987"/>
          </a:xfrm>
          <a:prstGeom prst="rect">
            <a:avLst/>
          </a:prstGeom>
        </p:spPr>
      </p:pic>
      <p:sp>
        <p:nvSpPr>
          <p:cNvPr id="8" name="Text Box 18">
            <a:extLst>
              <a:ext uri="{FF2B5EF4-FFF2-40B4-BE49-F238E27FC236}">
                <a16:creationId xmlns="" xmlns:a16="http://schemas.microsoft.com/office/drawing/2014/main" id="{59095A5F-81A3-44A0-AA7C-AE6753DE9C2C}"/>
              </a:ext>
            </a:extLst>
          </p:cNvPr>
          <p:cNvSpPr txBox="1">
            <a:spLocks noChangeArrowheads="1"/>
          </p:cNvSpPr>
          <p:nvPr/>
        </p:nvSpPr>
        <p:spPr bwMode="auto">
          <a:xfrm>
            <a:off x="1215059" y="1135953"/>
            <a:ext cx="6992178" cy="830986"/>
          </a:xfrm>
          <a:prstGeom prst="rect">
            <a:avLst/>
          </a:prstGeom>
          <a:noFill/>
          <a:ln w="9525">
            <a:noFill/>
            <a:miter lim="800000"/>
            <a:headEnd/>
            <a:tailEnd/>
          </a:ln>
        </p:spPr>
        <p:txBody>
          <a:bodyPr wrap="square" lIns="91429" tIns="45715" rIns="91429" bIns="45715">
            <a:spAutoFit/>
          </a:bodyPr>
          <a:lstStyle/>
          <a:p>
            <a:pPr algn="just"/>
            <a:r>
              <a:rPr lang="vi-VN" sz="2400" b="1" dirty="0">
                <a:latin typeface="#9Slide03 Arima Madurai" panose="00000500000000000000" pitchFamily="2" charset="0"/>
                <a:ea typeface="Calibri" panose="020F0502020204030204" pitchFamily="34" charset="0"/>
                <a:cs typeface="#9Slide03 Arima Madurai" panose="00000500000000000000" pitchFamily="2" charset="0"/>
              </a:rPr>
              <a:t>Phần 1</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 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ừ đầu </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không diễn tả được</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 Xuất thân và tuổi thơ của nhân vật </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tôi</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24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9" name="Picture 8">
            <a:extLst>
              <a:ext uri="{FF2B5EF4-FFF2-40B4-BE49-F238E27FC236}">
                <a16:creationId xmlns="" xmlns:a16="http://schemas.microsoft.com/office/drawing/2014/main" id="{C956F242-01CB-4D5A-A41A-54F7176DDFA7}"/>
              </a:ext>
            </a:extLst>
          </p:cNvPr>
          <p:cNvPicPr>
            <a:picLocks noChangeAspect="1"/>
          </p:cNvPicPr>
          <p:nvPr/>
        </p:nvPicPr>
        <p:blipFill rotWithShape="1">
          <a:blip r:embed="rId3">
            <a:extLst>
              <a:ext uri="{28A0092B-C50C-407E-A947-70E740481C1C}">
                <a14:useLocalDpi xmlns:a14="http://schemas.microsoft.com/office/drawing/2010/main" val="0"/>
              </a:ext>
            </a:extLst>
          </a:blip>
          <a:srcRect l="42870" t="54136" b="26945"/>
          <a:stretch/>
        </p:blipFill>
        <p:spPr>
          <a:xfrm>
            <a:off x="293170" y="2336570"/>
            <a:ext cx="8557661" cy="1225968"/>
          </a:xfrm>
          <a:prstGeom prst="rect">
            <a:avLst/>
          </a:prstGeom>
        </p:spPr>
      </p:pic>
      <p:sp>
        <p:nvSpPr>
          <p:cNvPr id="10" name="Text Box 18">
            <a:extLst>
              <a:ext uri="{FF2B5EF4-FFF2-40B4-BE49-F238E27FC236}">
                <a16:creationId xmlns="" xmlns:a16="http://schemas.microsoft.com/office/drawing/2014/main" id="{1F2D7DFE-B4EE-47F7-9453-E3D32A58391E}"/>
              </a:ext>
            </a:extLst>
          </p:cNvPr>
          <p:cNvSpPr txBox="1">
            <a:spLocks noChangeArrowheads="1"/>
          </p:cNvSpPr>
          <p:nvPr/>
        </p:nvSpPr>
        <p:spPr bwMode="auto">
          <a:xfrm>
            <a:off x="1215059" y="2553605"/>
            <a:ext cx="6992178" cy="830986"/>
          </a:xfrm>
          <a:prstGeom prst="rect">
            <a:avLst/>
          </a:prstGeom>
          <a:noFill/>
          <a:ln w="9525">
            <a:noFill/>
            <a:miter lim="800000"/>
            <a:headEnd/>
            <a:tailEnd/>
          </a:ln>
        </p:spPr>
        <p:txBody>
          <a:bodyPr wrap="square" lIns="91429" tIns="45715" rIns="91429" bIns="45715">
            <a:spAutoFit/>
          </a:bodyPr>
          <a:lstStyle/>
          <a:p>
            <a:pPr algn="just"/>
            <a:r>
              <a:rPr lang="vi-VN" sz="2400" b="1" dirty="0">
                <a:latin typeface="#9Slide03 Arima Madurai" panose="00000500000000000000" pitchFamily="2" charset="0"/>
                <a:ea typeface="Calibri" panose="020F0502020204030204" pitchFamily="34" charset="0"/>
                <a:cs typeface="#9Slide03 Arima Madurai" panose="00000500000000000000" pitchFamily="2" charset="0"/>
              </a:rPr>
              <a:t>Phần 2</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 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iếp </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chạy đi xem</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 Quãng thời gian đi học và niềm hứng thú của nhân vật tôi với </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ô </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t</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ô</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24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11" name="Picture 10">
            <a:extLst>
              <a:ext uri="{FF2B5EF4-FFF2-40B4-BE49-F238E27FC236}">
                <a16:creationId xmlns="" xmlns:a16="http://schemas.microsoft.com/office/drawing/2014/main" id="{4A407087-D891-4F70-BA57-EE9495D0DCB8}"/>
              </a:ext>
            </a:extLst>
          </p:cNvPr>
          <p:cNvPicPr>
            <a:picLocks noChangeAspect="1"/>
          </p:cNvPicPr>
          <p:nvPr/>
        </p:nvPicPr>
        <p:blipFill rotWithShape="1">
          <a:blip r:embed="rId3">
            <a:extLst>
              <a:ext uri="{28A0092B-C50C-407E-A947-70E740481C1C}">
                <a14:useLocalDpi xmlns:a14="http://schemas.microsoft.com/office/drawing/2010/main" val="0"/>
              </a:ext>
            </a:extLst>
          </a:blip>
          <a:srcRect l="42870" t="72361"/>
          <a:stretch/>
        </p:blipFill>
        <p:spPr>
          <a:xfrm>
            <a:off x="280347" y="3658714"/>
            <a:ext cx="8557661" cy="1790990"/>
          </a:xfrm>
          <a:prstGeom prst="rect">
            <a:avLst/>
          </a:prstGeom>
        </p:spPr>
      </p:pic>
      <p:sp>
        <p:nvSpPr>
          <p:cNvPr id="12" name="Text Box 18">
            <a:extLst>
              <a:ext uri="{FF2B5EF4-FFF2-40B4-BE49-F238E27FC236}">
                <a16:creationId xmlns="" xmlns:a16="http://schemas.microsoft.com/office/drawing/2014/main" id="{A7BD5F29-306B-40A3-9A4D-69F9542EE16E}"/>
              </a:ext>
            </a:extLst>
          </p:cNvPr>
          <p:cNvSpPr txBox="1">
            <a:spLocks noChangeArrowheads="1"/>
          </p:cNvSpPr>
          <p:nvPr/>
        </p:nvSpPr>
        <p:spPr bwMode="auto">
          <a:xfrm>
            <a:off x="1282148" y="3956017"/>
            <a:ext cx="6932318" cy="830986"/>
          </a:xfrm>
          <a:prstGeom prst="rect">
            <a:avLst/>
          </a:prstGeom>
          <a:noFill/>
          <a:ln w="9525">
            <a:noFill/>
            <a:miter lim="800000"/>
            <a:headEnd/>
            <a:tailEnd/>
          </a:ln>
        </p:spPr>
        <p:txBody>
          <a:bodyPr wrap="square" lIns="91429" tIns="45715" rIns="91429" bIns="45715">
            <a:spAutoFit/>
          </a:bodyPr>
          <a:lstStyle/>
          <a:p>
            <a:pPr algn="just"/>
            <a:r>
              <a:rPr lang="vi-VN" sz="2400" b="1" dirty="0">
                <a:latin typeface="#9Slide03 Arima Madurai" panose="00000500000000000000" pitchFamily="2" charset="0"/>
                <a:ea typeface="Calibri" panose="020F0502020204030204" pitchFamily="34" charset="0"/>
                <a:cs typeface="#9Slide03 Arima Madurai" panose="00000500000000000000" pitchFamily="2" charset="0"/>
              </a:rPr>
              <a:t>Phần 3</a:t>
            </a:r>
            <a:r>
              <a:rPr lang="en-US" sz="2400" dirty="0">
                <a:latin typeface="#9Slide03 Arima Madurai" panose="00000500000000000000" pitchFamily="2" charset="0"/>
                <a:ea typeface="Calibri" panose="020F0502020204030204" pitchFamily="34" charset="0"/>
                <a:cs typeface="#9Slide03 Arima Madurai" panose="00000500000000000000" pitchFamily="2" charset="0"/>
              </a:rPr>
              <a:t>: C</a:t>
            </a:r>
            <a:r>
              <a:rPr lang="vi-VN" sz="2400" dirty="0">
                <a:latin typeface="#9Slide03 Arima Madurai" panose="00000500000000000000" pitchFamily="2" charset="0"/>
                <a:ea typeface="Calibri" panose="020F0502020204030204" pitchFamily="34" charset="0"/>
                <a:cs typeface="#9Slide03 Arima Madurai" panose="00000500000000000000" pitchFamily="2" charset="0"/>
              </a:rPr>
              <a:t>òn lại: Kỉ niệm đi xem cuộc biểu diễn máy bay của nhân vật tôi.</a:t>
            </a:r>
            <a:endParaRPr lang="en-US" sz="2400" dirty="0">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5" name="TextBox 14">
            <a:extLst>
              <a:ext uri="{FF2B5EF4-FFF2-40B4-BE49-F238E27FC236}">
                <a16:creationId xmlns="" xmlns:a16="http://schemas.microsoft.com/office/drawing/2014/main" id="{4CA6F04D-CCFE-40B8-B17A-E31F7B48D071}"/>
              </a:ext>
            </a:extLst>
          </p:cNvPr>
          <p:cNvSpPr txBox="1"/>
          <p:nvPr/>
        </p:nvSpPr>
        <p:spPr>
          <a:xfrm>
            <a:off x="2711395" y="181302"/>
            <a:ext cx="4573203" cy="577081"/>
          </a:xfrm>
          <a:prstGeom prst="rect">
            <a:avLst/>
          </a:prstGeom>
          <a:noFill/>
        </p:spPr>
        <p:txBody>
          <a:bodyPr wrap="square" lIns="68580" tIns="34290" rIns="68580" bIns="34290">
            <a:spAutoFit/>
          </a:bodyPr>
          <a:lstStyle/>
          <a:p>
            <a:pPr algn="just"/>
            <a:r>
              <a:rPr lang="en-US" sz="33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3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Bố</a:t>
            </a:r>
            <a:r>
              <a:rPr lang="en-US" sz="3300" b="1"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 </a:t>
            </a:r>
            <a:r>
              <a:rPr lang="en-US" sz="3300" b="1"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cục</a:t>
            </a:r>
            <a:r>
              <a:rPr lang="en-US" sz="3300" b="1" dirty="0" smtClean="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a:t>
            </a:r>
            <a:endParaRPr lang="en-US" sz="3300" dirty="0">
              <a:latin typeface="#9Slide03 Arima Madurai" panose="00000500000000000000" pitchFamily="2" charset="0"/>
              <a:ea typeface="Calibri" panose="020F0502020204030204" pitchFamily="34" charset="0"/>
              <a:cs typeface="#9Slide03 Arima Madurai" panose="00000500000000000000" pitchFamily="2" charset="0"/>
            </a:endParaRPr>
          </a:p>
        </p:txBody>
      </p:sp>
      <p:pic>
        <p:nvPicPr>
          <p:cNvPr id="13" name="Picture 8" descr="POINSET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14298" y="-115346"/>
            <a:ext cx="1571625" cy="101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6952" y="3864770"/>
            <a:ext cx="2392921" cy="159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13491" y="-356452"/>
            <a:ext cx="103703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Mobile_SCRS (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64099" y="4420923"/>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14789" y="241846"/>
            <a:ext cx="1914525" cy="523220"/>
          </a:xfrm>
          <a:prstGeom prst="rect">
            <a:avLst/>
          </a:prstGeom>
          <a:noFill/>
        </p:spPr>
        <p:txBody>
          <a:bodyPr wrap="square" rtlCol="0">
            <a:spAutoFit/>
          </a:bodyPr>
          <a:lstStyle/>
          <a:p>
            <a:r>
              <a:rPr lang="en-US" sz="2800" dirty="0">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3 </a:t>
            </a:r>
            <a:r>
              <a:rPr lang="en-US" sz="2800" dirty="0" err="1">
                <a:solidFill>
                  <a:srgbClr val="000000"/>
                </a:solidFill>
                <a:latin typeface="#9Slide03 Arima Madurai" panose="00000500000000000000" pitchFamily="2" charset="0"/>
                <a:ea typeface="Calibri" panose="020F0502020204030204" pitchFamily="34" charset="0"/>
                <a:cs typeface="#9Slide03 Arima Madurai" panose="00000500000000000000" pitchFamily="2" charset="0"/>
              </a:rPr>
              <a:t>phần</a:t>
            </a:r>
            <a:endParaRPr lang="en-US" sz="2800" dirty="0"/>
          </a:p>
        </p:txBody>
      </p:sp>
      <p:sp>
        <p:nvSpPr>
          <p:cNvPr id="20" name="Cloud 19"/>
          <p:cNvSpPr/>
          <p:nvPr/>
        </p:nvSpPr>
        <p:spPr>
          <a:xfrm>
            <a:off x="1457327" y="469842"/>
            <a:ext cx="6028730" cy="162018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i="1" dirty="0" err="1" smtClean="0">
                <a:solidFill>
                  <a:srgbClr val="FF0000"/>
                </a:solidFill>
              </a:rPr>
              <a:t>Bố</a:t>
            </a:r>
            <a:r>
              <a:rPr lang="en-US" sz="2400" i="1" dirty="0" smtClean="0">
                <a:solidFill>
                  <a:srgbClr val="FF0000"/>
                </a:solidFill>
              </a:rPr>
              <a:t> </a:t>
            </a:r>
            <a:r>
              <a:rPr lang="en-US" sz="2400" i="1" dirty="0" err="1" smtClean="0">
                <a:solidFill>
                  <a:srgbClr val="FF0000"/>
                </a:solidFill>
              </a:rPr>
              <a:t>cục</a:t>
            </a:r>
            <a:r>
              <a:rPr lang="en-US" sz="2400" i="1" dirty="0" smtClean="0">
                <a:solidFill>
                  <a:srgbClr val="FF0000"/>
                </a:solidFill>
              </a:rPr>
              <a:t> </a:t>
            </a:r>
            <a:r>
              <a:rPr lang="en-US" sz="2400" i="1" dirty="0" err="1" smtClean="0">
                <a:solidFill>
                  <a:srgbClr val="FF0000"/>
                </a:solidFill>
              </a:rPr>
              <a:t>của</a:t>
            </a:r>
            <a:r>
              <a:rPr lang="en-US" sz="2400" i="1" dirty="0" smtClean="0">
                <a:solidFill>
                  <a:srgbClr val="FF0000"/>
                </a:solidFill>
              </a:rPr>
              <a:t> </a:t>
            </a:r>
            <a:r>
              <a:rPr lang="en-US" sz="2400" i="1" dirty="0" err="1" smtClean="0">
                <a:solidFill>
                  <a:srgbClr val="FF0000"/>
                </a:solidFill>
              </a:rPr>
              <a:t>văn</a:t>
            </a:r>
            <a:r>
              <a:rPr lang="en-US" sz="2400" i="1" dirty="0" smtClean="0">
                <a:solidFill>
                  <a:srgbClr val="FF0000"/>
                </a:solidFill>
              </a:rPr>
              <a:t> </a:t>
            </a:r>
            <a:r>
              <a:rPr lang="en-US" sz="2400" i="1" dirty="0" err="1" smtClean="0">
                <a:solidFill>
                  <a:srgbClr val="FF0000"/>
                </a:solidFill>
              </a:rPr>
              <a:t>bản</a:t>
            </a:r>
            <a:r>
              <a:rPr lang="vi-VN" sz="2400" i="1" dirty="0" smtClean="0">
                <a:solidFill>
                  <a:srgbClr val="FF0000"/>
                </a:solidFill>
              </a:rPr>
              <a:t>?</a:t>
            </a:r>
            <a:endParaRPr lang="en-US" sz="2400" i="1" dirty="0">
              <a:solidFill>
                <a:srgbClr val="FF0000"/>
              </a:solidFill>
            </a:endParaRPr>
          </a:p>
        </p:txBody>
      </p:sp>
    </p:spTree>
    <p:extLst>
      <p:ext uri="{BB962C8B-B14F-4D97-AF65-F5344CB8AC3E}">
        <p14:creationId xmlns:p14="http://schemas.microsoft.com/office/powerpoint/2010/main" val="7115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0"/>
                                        </p:tgtEl>
                                      </p:cBhvr>
                                    </p:animEffect>
                                    <p:anim calcmode="lin" valueType="num">
                                      <p:cBhvr>
                                        <p:cTn id="12" dur="1000"/>
                                        <p:tgtEl>
                                          <p:spTgt spid="20"/>
                                        </p:tgtEl>
                                        <p:attrNameLst>
                                          <p:attrName>ppt_x</p:attrName>
                                        </p:attrNameLst>
                                      </p:cBhvr>
                                      <p:tavLst>
                                        <p:tav tm="0">
                                          <p:val>
                                            <p:strVal val="ppt_x"/>
                                          </p:val>
                                        </p:tav>
                                        <p:tav tm="100000">
                                          <p:val>
                                            <p:strVal val="ppt_x"/>
                                          </p:val>
                                        </p:tav>
                                      </p:tavLst>
                                    </p:anim>
                                    <p:anim calcmode="lin" valueType="num">
                                      <p:cBhvr>
                                        <p:cTn id="13" dur="1000"/>
                                        <p:tgtEl>
                                          <p:spTgt spid="20"/>
                                        </p:tgtEl>
                                        <p:attrNameLst>
                                          <p:attrName>ppt_y</p:attrName>
                                        </p:attrNameLst>
                                      </p:cBhvr>
                                      <p:tavLst>
                                        <p:tav tm="0">
                                          <p:val>
                                            <p:strVal val="ppt_y"/>
                                          </p:val>
                                        </p:tav>
                                        <p:tav tm="100000">
                                          <p:val>
                                            <p:strVal val="ppt_y+.1"/>
                                          </p:val>
                                        </p:tav>
                                      </p:tavLst>
                                    </p:anim>
                                    <p:set>
                                      <p:cBhvr>
                                        <p:cTn id="14" dur="1" fill="hold">
                                          <p:stCondLst>
                                            <p:cond delay="999"/>
                                          </p:stCondLst>
                                        </p:cTn>
                                        <p:tgtEl>
                                          <p:spTgt spid="20"/>
                                        </p:tgtEl>
                                        <p:attrNameLst>
                                          <p:attrName>style.visibility</p:attrName>
                                        </p:attrNameLst>
                                      </p:cBhvr>
                                      <p:to>
                                        <p:strVal val="hidden"/>
                                      </p:to>
                                    </p:set>
                                  </p:childTnLst>
                                </p:cTn>
                              </p:par>
                              <p:par>
                                <p:cTn id="15" presetID="6"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p:bldP spid="3" grpId="0"/>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F065DF2-77CF-42F7-BE89-33741817C967}"/>
              </a:ext>
            </a:extLst>
          </p:cNvPr>
          <p:cNvGrpSpPr/>
          <p:nvPr/>
        </p:nvGrpSpPr>
        <p:grpSpPr>
          <a:xfrm flipH="1">
            <a:off x="107155" y="1279978"/>
            <a:ext cx="2697176" cy="2884580"/>
            <a:chOff x="4410596" y="0"/>
            <a:chExt cx="7781405" cy="6858000"/>
          </a:xfrm>
        </p:grpSpPr>
        <p:pic>
          <p:nvPicPr>
            <p:cNvPr id="2" name="Picture 1">
              <a:extLst>
                <a:ext uri="{FF2B5EF4-FFF2-40B4-BE49-F238E27FC236}">
                  <a16:creationId xmlns="" xmlns:a16="http://schemas.microsoft.com/office/drawing/2014/main" id="{3947D7FC-DE2C-4AEF-9FAC-BD88429CE52E}"/>
                </a:ext>
              </a:extLst>
            </p:cNvPr>
            <p:cNvPicPr>
              <a:picLocks noChangeAspect="1"/>
            </p:cNvPicPr>
            <p:nvPr/>
          </p:nvPicPr>
          <p:blipFill rotWithShape="1">
            <a:blip r:embed="rId2"/>
            <a:srcRect l="34668"/>
            <a:stretch/>
          </p:blipFill>
          <p:spPr>
            <a:xfrm>
              <a:off x="4511155" y="0"/>
              <a:ext cx="7680846" cy="6858000"/>
            </a:xfrm>
            <a:prstGeom prst="rect">
              <a:avLst/>
            </a:prstGeom>
          </p:spPr>
        </p:pic>
        <p:sp>
          <p:nvSpPr>
            <p:cNvPr id="3" name="Rectangle: Rounded Corners 2">
              <a:extLst>
                <a:ext uri="{FF2B5EF4-FFF2-40B4-BE49-F238E27FC236}">
                  <a16:creationId xmlns="" xmlns:a16="http://schemas.microsoft.com/office/drawing/2014/main" id="{9DC4EBE4-4BBB-4414-ACE7-A7A6C988810B}"/>
                </a:ext>
              </a:extLst>
            </p:cNvPr>
            <p:cNvSpPr/>
            <p:nvPr/>
          </p:nvSpPr>
          <p:spPr>
            <a:xfrm>
              <a:off x="4410596" y="2360428"/>
              <a:ext cx="799358" cy="187133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Google Shape;925;p36">
            <a:extLst>
              <a:ext uri="{FF2B5EF4-FFF2-40B4-BE49-F238E27FC236}">
                <a16:creationId xmlns="" xmlns:a16="http://schemas.microsoft.com/office/drawing/2014/main" id="{BFDCB47D-06FC-4FE4-80A3-AC557A14420B}"/>
              </a:ext>
            </a:extLst>
          </p:cNvPr>
          <p:cNvSpPr txBox="1">
            <a:spLocks/>
          </p:cNvSpPr>
          <p:nvPr/>
        </p:nvSpPr>
        <p:spPr>
          <a:xfrm flipH="1">
            <a:off x="2035949" y="1607260"/>
            <a:ext cx="6043612" cy="13311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800" b="1" dirty="0" smtClean="0">
              <a:solidFill>
                <a:srgbClr val="FF0000"/>
              </a:solidFill>
              <a:latin typeface="Times New Roman" pitchFamily="18" charset="0"/>
              <a:cs typeface="Times New Roman" pitchFamily="18" charset="0"/>
            </a:endParaRPr>
          </a:p>
          <a:p>
            <a:pPr marL="0" indent="0" algn="ctr">
              <a:buNone/>
            </a:pPr>
            <a:r>
              <a:rPr lang="en-US" sz="4800" b="1" dirty="0" smtClean="0">
                <a:solidFill>
                  <a:srgbClr val="FF0000"/>
                </a:solidFill>
                <a:latin typeface="Times New Roman" pitchFamily="18" charset="0"/>
                <a:cs typeface="Times New Roman" pitchFamily="18" charset="0"/>
              </a:rPr>
              <a:t>II</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Tìm</a:t>
            </a:r>
            <a:r>
              <a:rPr lang="en-US" sz="4800" b="1" dirty="0" smtClean="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hiểu</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endParaRPr lang="en-US" sz="4800" b="1" dirty="0">
              <a:solidFill>
                <a:srgbClr val="FF0000"/>
              </a:solidFill>
              <a:latin typeface="Times New Roman" pitchFamily="18" charset="0"/>
              <a:cs typeface="Times New Roman" pitchFamily="18" charset="0"/>
            </a:endParaRPr>
          </a:p>
        </p:txBody>
      </p:sp>
      <p:sp>
        <p:nvSpPr>
          <p:cNvPr id="7" name="Rectangle 6"/>
          <p:cNvSpPr/>
          <p:nvPr/>
        </p:nvSpPr>
        <p:spPr>
          <a:xfrm>
            <a:off x="-57149" y="81808"/>
            <a:ext cx="9144000" cy="1292662"/>
          </a:xfrm>
          <a:prstGeom prst="rect">
            <a:avLst/>
          </a:prstGeom>
        </p:spPr>
        <p:txBody>
          <a:bodyPr wrap="square">
            <a:spAutoFit/>
          </a:bodyPr>
          <a:lstStyle/>
          <a:p>
            <a:pPr algn="ctr"/>
            <a:r>
              <a:rPr lang="en-US" sz="2400" b="1" dirty="0">
                <a:solidFill>
                  <a:srgbClr val="FF0000"/>
                </a:solidFill>
                <a:latin typeface="Times New Roman" pitchFamily="18" charset="0"/>
                <a:ea typeface="#9Slide05 Amtenar" panose="02000000000000000000" pitchFamily="2" charset="0"/>
                <a:cs typeface="Times New Roman" pitchFamily="18" charset="0"/>
              </a:rPr>
              <a:t>THỰC HÀNH ĐỌC </a:t>
            </a:r>
            <a:r>
              <a:rPr lang="en-US" sz="2400" b="1" dirty="0" smtClean="0">
                <a:solidFill>
                  <a:srgbClr val="FF0000"/>
                </a:solidFill>
                <a:latin typeface="Times New Roman" pitchFamily="18" charset="0"/>
                <a:ea typeface="#9Slide05 Amtenar" panose="02000000000000000000" pitchFamily="2" charset="0"/>
                <a:cs typeface="Times New Roman" pitchFamily="18" charset="0"/>
              </a:rPr>
              <a:t>HIỂU</a:t>
            </a:r>
            <a:endParaRPr lang="en-US" sz="6600" b="1" dirty="0" smtClean="0">
              <a:solidFill>
                <a:srgbClr val="FF0000"/>
              </a:solidFill>
              <a:latin typeface="Times New Roman" pitchFamily="18" charset="0"/>
              <a:ea typeface="#9Slide05 Amtenar" panose="02000000000000000000" pitchFamily="2" charset="0"/>
              <a:cs typeface="Times New Roman" pitchFamily="18" charset="0"/>
            </a:endParaRPr>
          </a:p>
          <a:p>
            <a:pPr algn="ctr"/>
            <a:r>
              <a:rPr lang="en-US" sz="5400" b="1" dirty="0" err="1" smtClean="0">
                <a:solidFill>
                  <a:srgbClr val="FF0000"/>
                </a:solidFill>
                <a:latin typeface="Times New Roman" pitchFamily="18" charset="0"/>
                <a:ea typeface="#9Slide05 Amtenar" panose="02000000000000000000" pitchFamily="2" charset="0"/>
                <a:cs typeface="Times New Roman" pitchFamily="18" charset="0"/>
              </a:rPr>
              <a:t>Thời</a:t>
            </a:r>
            <a:r>
              <a:rPr lang="en-US" sz="5400" b="1" dirty="0" smtClean="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thơ</a:t>
            </a:r>
            <a:r>
              <a:rPr lang="en-US" sz="5400" b="1" dirty="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ấu</a:t>
            </a:r>
            <a:r>
              <a:rPr lang="en-US" sz="5400" b="1" dirty="0">
                <a:solidFill>
                  <a:srgbClr val="FF0000"/>
                </a:solidFill>
                <a:latin typeface="Times New Roman" pitchFamily="18" charset="0"/>
                <a:ea typeface="#9Slide05 Amtenar" panose="02000000000000000000" pitchFamily="2" charset="0"/>
                <a:cs typeface="Times New Roman" pitchFamily="18" charset="0"/>
              </a:rPr>
              <a:t> </a:t>
            </a:r>
            <a:r>
              <a:rPr lang="en-US" sz="5400" b="1" dirty="0" err="1">
                <a:solidFill>
                  <a:srgbClr val="FF0000"/>
                </a:solidFill>
                <a:latin typeface="Times New Roman" pitchFamily="18" charset="0"/>
                <a:ea typeface="#9Slide05 Amtenar" panose="02000000000000000000" pitchFamily="2" charset="0"/>
                <a:cs typeface="Times New Roman" pitchFamily="18" charset="0"/>
              </a:rPr>
              <a:t>của</a:t>
            </a:r>
            <a:r>
              <a:rPr lang="en-US" sz="5400" b="1" dirty="0">
                <a:solidFill>
                  <a:srgbClr val="FF0000"/>
                </a:solidFill>
                <a:latin typeface="Times New Roman" pitchFamily="18" charset="0"/>
                <a:ea typeface="#9Slide05 Amtenar" panose="02000000000000000000" pitchFamily="2" charset="0"/>
                <a:cs typeface="Times New Roman" pitchFamily="18" charset="0"/>
              </a:rPr>
              <a:t> Hon-</a:t>
            </a:r>
            <a:r>
              <a:rPr lang="en-US" sz="5400" b="1" dirty="0" err="1">
                <a:solidFill>
                  <a:srgbClr val="FF0000"/>
                </a:solidFill>
                <a:latin typeface="Times New Roman" pitchFamily="18" charset="0"/>
                <a:ea typeface="#9Slide05 Amtenar" panose="02000000000000000000" pitchFamily="2" charset="0"/>
                <a:cs typeface="Times New Roman" pitchFamily="18" charset="0"/>
              </a:rPr>
              <a:t>đa</a:t>
            </a:r>
            <a:endParaRPr lang="en-US" sz="5400" b="1" dirty="0">
              <a:solidFill>
                <a:srgbClr val="FF0000"/>
              </a:solidFill>
              <a:latin typeface="Times New Roman" pitchFamily="18" charset="0"/>
              <a:ea typeface="#9Slide05 Amtenar" panose="02000000000000000000" pitchFamily="2" charset="0"/>
              <a:cs typeface="Times New Roman" pitchFamily="18" charset="0"/>
            </a:endParaRPr>
          </a:p>
        </p:txBody>
      </p:sp>
      <p:sp>
        <p:nvSpPr>
          <p:cNvPr id="8" name="Google Shape;925;p36">
            <a:extLst>
              <a:ext uri="{FF2B5EF4-FFF2-40B4-BE49-F238E27FC236}">
                <a16:creationId xmlns="" xmlns:a16="http://schemas.microsoft.com/office/drawing/2014/main" id="{BFDCB47D-06FC-4FE4-80A3-AC557A14420B}"/>
              </a:ext>
            </a:extLst>
          </p:cNvPr>
          <p:cNvSpPr txBox="1">
            <a:spLocks/>
          </p:cNvSpPr>
          <p:nvPr/>
        </p:nvSpPr>
        <p:spPr>
          <a:xfrm flipH="1">
            <a:off x="2467902" y="1627496"/>
            <a:ext cx="6054573" cy="66555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F0000"/>
                </a:solidFill>
                <a:latin typeface="Times New Roman" pitchFamily="18" charset="0"/>
                <a:cs typeface="Times New Roman" pitchFamily="18" charset="0"/>
              </a:rPr>
              <a:t>I. </a:t>
            </a:r>
            <a:r>
              <a:rPr lang="en-US" sz="4400" b="1" dirty="0" err="1">
                <a:solidFill>
                  <a:srgbClr val="FF0000"/>
                </a:solidFill>
                <a:latin typeface="Times New Roman" pitchFamily="18" charset="0"/>
                <a:cs typeface="Times New Roman" pitchFamily="18" charset="0"/>
              </a:rPr>
              <a:t>Tìm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hiểu</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chung</a:t>
            </a:r>
            <a:endParaRPr lang="en-US" sz="4400" b="1" dirty="0">
              <a:solidFill>
                <a:srgbClr val="FF0000"/>
              </a:solidFill>
              <a:latin typeface="Times New Roman" pitchFamily="18" charset="0"/>
              <a:cs typeface="Times New Roman" pitchFamily="18" charset="0"/>
            </a:endParaRPr>
          </a:p>
        </p:txBody>
      </p:sp>
      <p:sp>
        <p:nvSpPr>
          <p:cNvPr id="9" name="Rectangle 2">
            <a:extLst>
              <a:ext uri="{FF2B5EF4-FFF2-40B4-BE49-F238E27FC236}">
                <a16:creationId xmlns="" xmlns:a16="http://schemas.microsoft.com/office/drawing/2014/main" id="{3611DFC7-59C7-446F-84D2-7372A1776102}"/>
              </a:ext>
            </a:extLst>
          </p:cNvPr>
          <p:cNvSpPr>
            <a:spLocks noChangeArrowheads="1"/>
          </p:cNvSpPr>
          <p:nvPr/>
        </p:nvSpPr>
        <p:spPr bwMode="auto">
          <a:xfrm>
            <a:off x="2454750" y="3097847"/>
            <a:ext cx="6221896"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nl-NL" altLang="en-US" sz="2800" dirty="0" smtClean="0">
                <a:solidFill>
                  <a:srgbClr val="FF0000"/>
                </a:solidFill>
                <a:latin typeface="Times New Roman" pitchFamily="18" charset="0"/>
                <a:ea typeface="Calibri" panose="020F0502020204030204" pitchFamily="34" charset="0"/>
                <a:cs typeface="Times New Roman" pitchFamily="18" charset="0"/>
              </a:rPr>
              <a:t>1</a:t>
            </a:r>
            <a:r>
              <a:rPr lang="nl-NL" altLang="en-US" sz="2800" dirty="0">
                <a:solidFill>
                  <a:srgbClr val="FF0000"/>
                </a:solidFill>
                <a:latin typeface="Times New Roman" pitchFamily="18" charset="0"/>
                <a:ea typeface="Calibri" panose="020F0502020204030204" pitchFamily="34" charset="0"/>
                <a:cs typeface="Times New Roman" pitchFamily="18" charset="0"/>
              </a:rPr>
              <a:t>. Xuất thân và tuổi thơ của nhân vật “tôi”</a:t>
            </a:r>
            <a:endParaRPr lang="en-US"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287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602627431"/>
              </p:ext>
            </p:extLst>
          </p:nvPr>
        </p:nvGraphicFramePr>
        <p:xfrm>
          <a:off x="0" y="7725"/>
          <a:ext cx="9144000" cy="5135776"/>
        </p:xfrm>
        <a:graphic>
          <a:graphicData uri="http://schemas.openxmlformats.org/drawingml/2006/table">
            <a:tbl>
              <a:tblPr firstRow="1" firstCol="1" bandRow="1">
                <a:tableStyleId>{5C22544A-7EE6-4342-B048-85BDC9FD1C3A}</a:tableStyleId>
              </a:tblPr>
              <a:tblGrid>
                <a:gridCol w="3078804">
                  <a:extLst>
                    <a:ext uri="{9D8B030D-6E8A-4147-A177-3AD203B41FA5}">
                      <a16:colId xmlns="" xmlns:a16="http://schemas.microsoft.com/office/drawing/2014/main" val="2680816474"/>
                    </a:ext>
                  </a:extLst>
                </a:gridCol>
                <a:gridCol w="6065196">
                  <a:extLst>
                    <a:ext uri="{9D8B030D-6E8A-4147-A177-3AD203B41FA5}">
                      <a16:colId xmlns="" xmlns:a16="http://schemas.microsoft.com/office/drawing/2014/main" val="1158659643"/>
                    </a:ext>
                  </a:extLst>
                </a:gridCol>
              </a:tblGrid>
              <a:tr h="627436">
                <a:tc gridSpan="2">
                  <a:txBody>
                    <a:bodyPr/>
                    <a:lstStyle/>
                    <a:p>
                      <a:pPr algn="ctr"/>
                      <a:r>
                        <a:rPr lang="en-US" sz="2100" dirty="0" err="1">
                          <a:solidFill>
                            <a:srgbClr val="FF0000"/>
                          </a:solidFill>
                          <a:effectLst/>
                          <a:latin typeface="#9Slide03 Arima Madurai" panose="00000500000000000000" pitchFamily="2" charset="0"/>
                          <a:cs typeface="#9Slide03 Arima Madurai" panose="00000500000000000000" pitchFamily="2" charset="0"/>
                        </a:rPr>
                        <a:t>Phiếu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học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tập</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số</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smtClean="0">
                          <a:solidFill>
                            <a:srgbClr val="FF0000"/>
                          </a:solidFill>
                          <a:effectLst/>
                          <a:latin typeface="#9Slide03 Arima Madurai" panose="00000500000000000000" pitchFamily="2" charset="0"/>
                          <a:cs typeface="#9Slide03 Arima Madurai" panose="00000500000000000000" pitchFamily="2" charset="0"/>
                        </a:rPr>
                        <a:t>1:</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baseline="0" dirty="0" err="1" smtClean="0">
                          <a:solidFill>
                            <a:srgbClr val="FF0000"/>
                          </a:solidFill>
                          <a:effectLst/>
                          <a:latin typeface="#9Slide03 Arima Madurai" panose="00000500000000000000" pitchFamily="2" charset="0"/>
                          <a:cs typeface="#9Slide03 Arima Madurai" panose="00000500000000000000" pitchFamily="2" charset="0"/>
                        </a:rPr>
                        <a:t>T</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rả</a:t>
                      </a:r>
                      <a:r>
                        <a:rPr lang="en-US" sz="210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lời</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các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câu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hỏi</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smtClean="0">
                          <a:solidFill>
                            <a:srgbClr val="FF0000"/>
                          </a:solidFill>
                          <a:effectLst/>
                          <a:latin typeface="#9Slide03 Arima Madurai" panose="00000500000000000000" pitchFamily="2" charset="0"/>
                          <a:cs typeface="#9Slide03 Arima Madurai" panose="00000500000000000000" pitchFamily="2" charset="0"/>
                        </a:rPr>
                        <a:t>sau</a:t>
                      </a:r>
                      <a:r>
                        <a:rPr lang="en-US" sz="2100" baseline="0" dirty="0">
                          <a:solidFill>
                            <a:srgbClr val="FF0000"/>
                          </a:solidFill>
                          <a:effectLst/>
                          <a:latin typeface="#9Slide03 Arima Madurai" panose="00000500000000000000" pitchFamily="2" charset="0"/>
                          <a:cs typeface="#9Slide03 Arima Madurai" panose="00000500000000000000" pitchFamily="2" charset="0"/>
                        </a:rPr>
                        <a:t> </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(05 </a:t>
                      </a:r>
                      <a:r>
                        <a:rPr lang="en-US" sz="2100" baseline="0" dirty="0" err="1" smtClean="0">
                          <a:solidFill>
                            <a:srgbClr val="FF0000"/>
                          </a:solidFill>
                          <a:effectLst/>
                          <a:latin typeface="#9Slide03 Arima Madurai" panose="00000500000000000000" pitchFamily="2" charset="0"/>
                          <a:cs typeface="#9Slide03 Arima Madurai" panose="00000500000000000000" pitchFamily="2" charset="0"/>
                        </a:rPr>
                        <a:t>phút</a:t>
                      </a:r>
                      <a:r>
                        <a:rPr lang="en-US" sz="2100" baseline="0" dirty="0" smtClean="0">
                          <a:solidFill>
                            <a:srgbClr val="FF0000"/>
                          </a:solidFill>
                          <a:effectLst/>
                          <a:latin typeface="#9Slide03 Arima Madurai" panose="00000500000000000000" pitchFamily="2" charset="0"/>
                          <a:cs typeface="#9Slide03 Arima Madurai" panose="00000500000000000000" pitchFamily="2" charset="0"/>
                        </a:rPr>
                        <a:t>):</a:t>
                      </a:r>
                      <a:endParaRPr lang="en-US" sz="21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46633500"/>
                  </a:ext>
                </a:extLst>
              </a:tr>
              <a:tr h="523269">
                <a:tc>
                  <a:txBody>
                    <a:bodyPr/>
                    <a:lstStyle/>
                    <a:p>
                      <a:pPr algn="ctr"/>
                      <a:r>
                        <a:rPr lang="en-US" sz="2100" b="1" dirty="0" err="1">
                          <a:solidFill>
                            <a:srgbClr val="0070C0"/>
                          </a:solidFill>
                          <a:effectLst/>
                          <a:latin typeface="#9Slide03 Arima Madurai" panose="00000500000000000000" pitchFamily="2" charset="0"/>
                          <a:cs typeface="#9Slide03 Arima Madurai" panose="00000500000000000000" pitchFamily="2" charset="0"/>
                        </a:rPr>
                        <a:t>Yêu</a:t>
                      </a:r>
                      <a:r>
                        <a:rPr lang="en-US" sz="2100" b="1" dirty="0">
                          <a:solidFill>
                            <a:srgbClr val="0070C0"/>
                          </a:solidFill>
                          <a:effectLst/>
                          <a:latin typeface="#9Slide03 Arima Madurai" panose="00000500000000000000" pitchFamily="2" charset="0"/>
                          <a:cs typeface="#9Slide03 Arima Madurai" panose="00000500000000000000" pitchFamily="2" charset="0"/>
                        </a:rPr>
                        <a:t> </a:t>
                      </a:r>
                      <a:r>
                        <a:rPr lang="en-US" sz="2100" b="1" dirty="0" err="1">
                          <a:solidFill>
                            <a:srgbClr val="0070C0"/>
                          </a:solidFill>
                          <a:effectLst/>
                          <a:latin typeface="#9Slide03 Arima Madurai" panose="00000500000000000000" pitchFamily="2" charset="0"/>
                          <a:cs typeface="#9Slide03 Arima Madurai" panose="00000500000000000000" pitchFamily="2" charset="0"/>
                        </a:rPr>
                        <a:t>cầu</a:t>
                      </a:r>
                      <a:endParaRPr lang="en-US" sz="21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b="1" dirty="0" err="1">
                          <a:solidFill>
                            <a:srgbClr val="0070C0"/>
                          </a:solidFill>
                          <a:effectLst/>
                          <a:latin typeface="#9Slide03 Arima Madurai" panose="00000500000000000000" pitchFamily="2" charset="0"/>
                          <a:cs typeface="#9Slide03 Arima Madurai" panose="00000500000000000000" pitchFamily="2" charset="0"/>
                        </a:rPr>
                        <a:t>Trả</a:t>
                      </a:r>
                      <a:r>
                        <a:rPr lang="en-US" sz="2100" b="1" dirty="0">
                          <a:solidFill>
                            <a:srgbClr val="0070C0"/>
                          </a:solidFill>
                          <a:effectLst/>
                          <a:latin typeface="#9Slide03 Arima Madurai" panose="00000500000000000000" pitchFamily="2" charset="0"/>
                          <a:cs typeface="#9Slide03 Arima Madurai" panose="00000500000000000000" pitchFamily="2" charset="0"/>
                        </a:rPr>
                        <a:t> </a:t>
                      </a:r>
                      <a:r>
                        <a:rPr lang="en-US" sz="21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1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24203688"/>
                  </a:ext>
                </a:extLst>
              </a:tr>
              <a:tr h="1183935">
                <a:tc>
                  <a:txBody>
                    <a:bodyPr/>
                    <a:lstStyle/>
                    <a:p>
                      <a:pPr algn="just"/>
                      <a:r>
                        <a:rPr lang="nl-NL" sz="2100" b="0" dirty="0">
                          <a:solidFill>
                            <a:srgbClr val="0070C0"/>
                          </a:solidFill>
                          <a:effectLst/>
                          <a:latin typeface="#9Slide03 Arima Madurai" panose="00000500000000000000" pitchFamily="2" charset="0"/>
                          <a:cs typeface="#9Slide03 Arima Madurai" panose="00000500000000000000" pitchFamily="2" charset="0"/>
                        </a:rPr>
                        <a:t>1. Phần đầu của hồi kí, tác giả đã giới thiệu những thông tin gì</a:t>
                      </a:r>
                      <a:r>
                        <a:rPr lang="nl-NL" sz="2100" b="0" dirty="0" smtClean="0">
                          <a:solidFill>
                            <a:srgbClr val="0070C0"/>
                          </a:solidFill>
                          <a:effectLst/>
                          <a:latin typeface="#9Slide03 Arima Madurai" panose="00000500000000000000" pitchFamily="2" charset="0"/>
                          <a:cs typeface="#9Slide03 Arima Madurai" panose="00000500000000000000" pitchFamily="2" charset="0"/>
                        </a:rPr>
                        <a:t>? </a:t>
                      </a:r>
                      <a:endParaRPr lang="en-US" sz="21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100" dirty="0">
                          <a:effectLst/>
                          <a:latin typeface="#9Slide03 Arima Madurai" panose="00000500000000000000" pitchFamily="2" charset="0"/>
                          <a:cs typeface="#9Slide03 Arima Madurai" panose="00000500000000000000" pitchFamily="2" charset="0"/>
                        </a:rPr>
                        <a:t> </a:t>
                      </a:r>
                      <a:endParaRPr lang="en-US" sz="21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22966658"/>
                  </a:ext>
                </a:extLst>
              </a:tr>
              <a:tr h="1130800">
                <a:tc>
                  <a:txBody>
                    <a:bodyPr/>
                    <a:lstStyle/>
                    <a:p>
                      <a:pPr algn="just"/>
                      <a:r>
                        <a:rPr lang="en-US" sz="2100" b="0" dirty="0">
                          <a:solidFill>
                            <a:srgbClr val="0070C0"/>
                          </a:solidFill>
                          <a:effectLst/>
                          <a:latin typeface="#9Slide03 Arima Madurai" panose="00000500000000000000" pitchFamily="2" charset="0"/>
                          <a:cs typeface="#9Slide03 Arima Madurai" panose="00000500000000000000" pitchFamily="2" charset="0"/>
                        </a:rPr>
                        <a:t>2. </a:t>
                      </a:r>
                      <a:r>
                        <a:rPr lang="nl-NL" sz="2100" b="0" dirty="0">
                          <a:solidFill>
                            <a:srgbClr val="0070C0"/>
                          </a:solidFill>
                          <a:effectLst/>
                          <a:latin typeface="#9Slide03 Arima Madurai" panose="00000500000000000000" pitchFamily="2" charset="0"/>
                          <a:cs typeface="#9Slide03 Arima Madurai" panose="00000500000000000000" pitchFamily="2" charset="0"/>
                        </a:rPr>
                        <a:t>Những thông tin đó thể hiện đặc điểm gì của hồi kí</a:t>
                      </a:r>
                      <a:r>
                        <a:rPr lang="nl-NL" sz="2100" b="0" dirty="0" smtClean="0">
                          <a:solidFill>
                            <a:srgbClr val="0070C0"/>
                          </a:solidFill>
                          <a:effectLst/>
                          <a:latin typeface="#9Slide03 Arima Madurai" panose="00000500000000000000" pitchFamily="2" charset="0"/>
                          <a:cs typeface="#9Slide03 Arima Madurai" panose="00000500000000000000" pitchFamily="2" charset="0"/>
                        </a:rPr>
                        <a:t>? </a:t>
                      </a:r>
                      <a:endParaRPr lang="en-US" sz="21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21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43477530"/>
                  </a:ext>
                </a:extLst>
              </a:tr>
              <a:tr h="1670336">
                <a:tc>
                  <a:txBody>
                    <a:bodyPr/>
                    <a:lstStyle/>
                    <a:p>
                      <a:pPr algn="just"/>
                      <a:r>
                        <a:rPr lang="en-US" sz="2100" b="0" dirty="0">
                          <a:solidFill>
                            <a:srgbClr val="0070C0"/>
                          </a:solidFill>
                          <a:effectLst/>
                          <a:latin typeface="#9Slide03 Arima Madurai" panose="00000500000000000000" pitchFamily="2" charset="0"/>
                          <a:cs typeface="#9Slide03 Arima Madurai" panose="00000500000000000000" pitchFamily="2" charset="0"/>
                        </a:rPr>
                        <a:t>3. </a:t>
                      </a:r>
                      <a:r>
                        <a:rPr lang="nl-NL" sz="2100" b="0" dirty="0">
                          <a:solidFill>
                            <a:srgbClr val="0070C0"/>
                          </a:solidFill>
                          <a:effectLst/>
                          <a:latin typeface="#9Slide03 Arima Madurai" panose="00000500000000000000" pitchFamily="2" charset="0"/>
                          <a:cs typeface="#9Slide03 Arima Madurai" panose="00000500000000000000" pitchFamily="2" charset="0"/>
                        </a:rPr>
                        <a:t>Nhân vật tôi có sở thích là gì khi còn nhỏ?</a:t>
                      </a:r>
                      <a:endParaRPr lang="en-US" sz="21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p>
                      <a:pPr algn="just"/>
                      <a:r>
                        <a:rPr lang="en-US" sz="2100" b="0" dirty="0">
                          <a:solidFill>
                            <a:srgbClr val="0070C0"/>
                          </a:solidFill>
                          <a:effectLst/>
                          <a:latin typeface="#9Slide03 Arima Madurai" panose="00000500000000000000" pitchFamily="2" charset="0"/>
                          <a:cs typeface="#9Slide03 Arima Madurai" panose="00000500000000000000" pitchFamily="2" charset="0"/>
                        </a:rPr>
                        <a:t>4. </a:t>
                      </a:r>
                      <a:r>
                        <a:rPr lang="nl-NL" sz="2100" b="0" dirty="0">
                          <a:solidFill>
                            <a:srgbClr val="0070C0"/>
                          </a:solidFill>
                          <a:effectLst/>
                          <a:latin typeface="#9Slide03 Arima Madurai" panose="00000500000000000000" pitchFamily="2" charset="0"/>
                          <a:cs typeface="#9Slide03 Arima Madurai" panose="00000500000000000000" pitchFamily="2" charset="0"/>
                        </a:rPr>
                        <a:t>Việc nhân vật nhớ lại sở thích khi còn nhỏ có ý nghĩa gì</a:t>
                      </a:r>
                      <a:r>
                        <a:rPr lang="nl-NL" sz="2100" b="0" dirty="0" smtClean="0">
                          <a:solidFill>
                            <a:srgbClr val="0070C0"/>
                          </a:solidFill>
                          <a:effectLst/>
                          <a:latin typeface="#9Slide03 Arima Madurai" panose="00000500000000000000" pitchFamily="2" charset="0"/>
                          <a:cs typeface="#9Slide03 Arima Madurai" panose="00000500000000000000" pitchFamily="2" charset="0"/>
                        </a:rPr>
                        <a:t>?</a:t>
                      </a:r>
                      <a:endParaRPr lang="en-US" sz="2100" b="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2100" dirty="0">
                          <a:effectLst/>
                          <a:latin typeface="#9Slide03 Arima Madurai" panose="00000500000000000000" pitchFamily="2" charset="0"/>
                          <a:cs typeface="#9Slide03 Arima Madurai" panose="00000500000000000000" pitchFamily="2" charset="0"/>
                        </a:rPr>
                        <a:t> </a:t>
                      </a:r>
                      <a:endParaRPr lang="en-US" sz="21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35042396"/>
                  </a:ext>
                </a:extLst>
              </a:tr>
            </a:tbl>
          </a:graphicData>
        </a:graphic>
      </p:graphicFrame>
      <p:sp>
        <p:nvSpPr>
          <p:cNvPr id="5" name="Rectangle 1">
            <a:extLst>
              <a:ext uri="{FF2B5EF4-FFF2-40B4-BE49-F238E27FC236}">
                <a16:creationId xmlns="" xmlns:a16="http://schemas.microsoft.com/office/drawing/2014/main" id="{931E0A57-6CE2-4DB8-925A-4404724C7BE6}"/>
              </a:ext>
            </a:extLst>
          </p:cNvPr>
          <p:cNvSpPr>
            <a:spLocks noChangeArrowheads="1"/>
          </p:cNvSpPr>
          <p:nvPr/>
        </p:nvSpPr>
        <p:spPr bwMode="auto">
          <a:xfrm>
            <a:off x="3164681" y="1398322"/>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9793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4026802426"/>
              </p:ext>
            </p:extLst>
          </p:nvPr>
        </p:nvGraphicFramePr>
        <p:xfrm>
          <a:off x="0" y="-1"/>
          <a:ext cx="9144001" cy="5175534"/>
        </p:xfrm>
        <a:graphic>
          <a:graphicData uri="http://schemas.openxmlformats.org/drawingml/2006/table">
            <a:tbl>
              <a:tblPr firstRow="1" firstCol="1" bandRow="1">
                <a:tableStyleId>{5C22544A-7EE6-4342-B048-85BDC9FD1C3A}</a:tableStyleId>
              </a:tblPr>
              <a:tblGrid>
                <a:gridCol w="2050256">
                  <a:extLst>
                    <a:ext uri="{9D8B030D-6E8A-4147-A177-3AD203B41FA5}">
                      <a16:colId xmlns="" xmlns:a16="http://schemas.microsoft.com/office/drawing/2014/main" val="2680816474"/>
                    </a:ext>
                  </a:extLst>
                </a:gridCol>
                <a:gridCol w="7093745">
                  <a:extLst>
                    <a:ext uri="{9D8B030D-6E8A-4147-A177-3AD203B41FA5}">
                      <a16:colId xmlns="" xmlns:a16="http://schemas.microsoft.com/office/drawing/2014/main" val="1158659643"/>
                    </a:ext>
                  </a:extLst>
                </a:gridCol>
              </a:tblGrid>
              <a:tr h="504827">
                <a:tc gridSpan="2">
                  <a:txBody>
                    <a:bodyPr/>
                    <a:lstStyle/>
                    <a:p>
                      <a:pPr algn="ctr"/>
                      <a:r>
                        <a:rPr lang="en-US" sz="2100" dirty="0" smtClean="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Phiếu</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học</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tập</a:t>
                      </a:r>
                      <a:r>
                        <a:rPr lang="en-US" sz="2100" dirty="0">
                          <a:solidFill>
                            <a:srgbClr val="FF0000"/>
                          </a:solidFill>
                          <a:effectLst/>
                          <a:latin typeface="#9Slide03 Arima Madurai" panose="00000500000000000000" pitchFamily="2" charset="0"/>
                          <a:cs typeface="#9Slide03 Arima Madurai" panose="00000500000000000000" pitchFamily="2" charset="0"/>
                        </a:rPr>
                        <a:t> </a:t>
                      </a:r>
                      <a:r>
                        <a:rPr lang="en-US" sz="2100" dirty="0" err="1">
                          <a:solidFill>
                            <a:srgbClr val="FF0000"/>
                          </a:solidFill>
                          <a:effectLst/>
                          <a:latin typeface="#9Slide03 Arima Madurai" panose="00000500000000000000" pitchFamily="2" charset="0"/>
                          <a:cs typeface="#9Slide03 Arima Madurai" panose="00000500000000000000" pitchFamily="2" charset="0"/>
                        </a:rPr>
                        <a:t>số</a:t>
                      </a:r>
                      <a:r>
                        <a:rPr lang="en-US" sz="2100" dirty="0">
                          <a:solidFill>
                            <a:srgbClr val="FF0000"/>
                          </a:solidFill>
                          <a:effectLst/>
                          <a:latin typeface="#9Slide03 Arima Madurai" panose="00000500000000000000" pitchFamily="2" charset="0"/>
                          <a:cs typeface="#9Slide03 Arima Madurai" panose="00000500000000000000" pitchFamily="2" charset="0"/>
                        </a:rPr>
                        <a:t> 1</a:t>
                      </a:r>
                      <a:endParaRPr lang="en-US" sz="21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46633500"/>
                  </a:ext>
                </a:extLst>
              </a:tr>
              <a:tr h="495300">
                <a:tc>
                  <a:txBody>
                    <a:bodyPr/>
                    <a:lstStyle/>
                    <a:p>
                      <a:pPr algn="ctr"/>
                      <a:r>
                        <a:rPr lang="en-US" sz="2100" b="1" dirty="0" err="1">
                          <a:solidFill>
                            <a:srgbClr val="0070C0"/>
                          </a:solidFill>
                          <a:effectLst/>
                          <a:latin typeface="#9Slide03 Arima Madurai" panose="00000500000000000000" pitchFamily="2" charset="0"/>
                          <a:cs typeface="#9Slide03 Arima Madurai" panose="00000500000000000000" pitchFamily="2" charset="0"/>
                        </a:rPr>
                        <a:t>Yêu</a:t>
                      </a:r>
                      <a:r>
                        <a:rPr lang="en-US" sz="2100" b="1" dirty="0">
                          <a:solidFill>
                            <a:srgbClr val="0070C0"/>
                          </a:solidFill>
                          <a:effectLst/>
                          <a:latin typeface="#9Slide03 Arima Madurai" panose="00000500000000000000" pitchFamily="2" charset="0"/>
                          <a:cs typeface="#9Slide03 Arima Madurai" panose="00000500000000000000" pitchFamily="2" charset="0"/>
                        </a:rPr>
                        <a:t> </a:t>
                      </a:r>
                      <a:r>
                        <a:rPr lang="en-US" sz="2100" b="1" dirty="0" err="1" smtClean="0">
                          <a:solidFill>
                            <a:srgbClr val="0070C0"/>
                          </a:solidFill>
                          <a:effectLst/>
                          <a:latin typeface="#9Slide03 Arima Madurai" panose="00000500000000000000" pitchFamily="2" charset="0"/>
                          <a:cs typeface="#9Slide03 Arima Madurai" panose="00000500000000000000" pitchFamily="2" charset="0"/>
                        </a:rPr>
                        <a:t>cầu</a:t>
                      </a:r>
                      <a:r>
                        <a:rPr lang="en-US" sz="2100" b="1" dirty="0" smtClean="0">
                          <a:solidFill>
                            <a:srgbClr val="0070C0"/>
                          </a:solidFill>
                          <a:effectLst/>
                          <a:latin typeface="#9Slide03 Arima Madurai" panose="00000500000000000000" pitchFamily="2" charset="0"/>
                          <a:cs typeface="#9Slide03 Arima Madurai" panose="00000500000000000000" pitchFamily="2" charset="0"/>
                        </a:rPr>
                        <a:t> (N1,2)</a:t>
                      </a:r>
                      <a:endParaRPr lang="en-US" sz="21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100" b="1" dirty="0" err="1" smtClean="0">
                          <a:solidFill>
                            <a:srgbClr val="0070C0"/>
                          </a:solidFill>
                          <a:effectLst/>
                          <a:latin typeface="#9Slide03 Arima Madurai" panose="00000500000000000000" pitchFamily="2" charset="0"/>
                          <a:cs typeface="#9Slide03 Arima Madurai" panose="00000500000000000000" pitchFamily="2" charset="0"/>
                        </a:rPr>
                        <a:t>Dự</a:t>
                      </a:r>
                      <a:r>
                        <a:rPr lang="en-US" sz="2100" b="1"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100" b="1" baseline="0" dirty="0" err="1" smtClean="0">
                          <a:solidFill>
                            <a:srgbClr val="0070C0"/>
                          </a:solidFill>
                          <a:effectLst/>
                          <a:latin typeface="#9Slide03 Arima Madurai" panose="00000500000000000000" pitchFamily="2" charset="0"/>
                          <a:cs typeface="#9Slide03 Arima Madurai" panose="00000500000000000000" pitchFamily="2" charset="0"/>
                        </a:rPr>
                        <a:t>kiến</a:t>
                      </a:r>
                      <a:r>
                        <a:rPr lang="en-US" sz="2100" b="1"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100" b="1" baseline="0" dirty="0" err="1" smtClean="0">
                          <a:solidFill>
                            <a:srgbClr val="0070C0"/>
                          </a:solidFill>
                          <a:effectLst/>
                          <a:latin typeface="#9Slide03 Arima Madurai" panose="00000500000000000000" pitchFamily="2" charset="0"/>
                          <a:cs typeface="#9Slide03 Arima Madurai" panose="00000500000000000000" pitchFamily="2" charset="0"/>
                        </a:rPr>
                        <a:t>t</a:t>
                      </a:r>
                      <a:r>
                        <a:rPr lang="en-US" sz="2100" b="1" dirty="0" err="1" smtClean="0">
                          <a:solidFill>
                            <a:srgbClr val="0070C0"/>
                          </a:solidFill>
                          <a:effectLst/>
                          <a:latin typeface="#9Slide03 Arima Madurai" panose="00000500000000000000" pitchFamily="2" charset="0"/>
                          <a:cs typeface="#9Slide03 Arima Madurai" panose="00000500000000000000" pitchFamily="2" charset="0"/>
                        </a:rPr>
                        <a:t>rả</a:t>
                      </a:r>
                      <a:r>
                        <a:rPr lang="en-US" sz="2100" b="1" dirty="0" smtClean="0">
                          <a:solidFill>
                            <a:srgbClr val="0070C0"/>
                          </a:solidFill>
                          <a:effectLst/>
                          <a:latin typeface="#9Slide03 Arima Madurai" panose="00000500000000000000" pitchFamily="2" charset="0"/>
                          <a:cs typeface="#9Slide03 Arima Madurai" panose="00000500000000000000" pitchFamily="2" charset="0"/>
                        </a:rPr>
                        <a:t> </a:t>
                      </a:r>
                      <a:r>
                        <a:rPr lang="en-US" sz="21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1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24203688"/>
                  </a:ext>
                </a:extLst>
              </a:tr>
              <a:tr h="4175407">
                <a:tc>
                  <a:txBody>
                    <a:bodyPr/>
                    <a:lstStyle/>
                    <a:p>
                      <a:pPr algn="just"/>
                      <a:r>
                        <a:rPr lang="nl-NL" sz="2100" dirty="0">
                          <a:solidFill>
                            <a:srgbClr val="0070C0"/>
                          </a:solidFill>
                          <a:effectLst/>
                          <a:latin typeface="#9Slide03 Arima Madurai" panose="00000500000000000000" pitchFamily="2" charset="0"/>
                          <a:cs typeface="#9Slide03 Arima Madurai" panose="00000500000000000000" pitchFamily="2" charset="0"/>
                        </a:rPr>
                        <a:t>1. Phần đầu của hồi kí, tác giả đã giới thiệu những thông tin gì?</a:t>
                      </a:r>
                      <a:endParaRPr lang="en-US" sz="21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nl-NL" sz="2100" dirty="0">
                          <a:effectLst/>
                          <a:latin typeface="#9Slide03 Arima Madurai" panose="00000500000000000000" pitchFamily="2" charset="0"/>
                          <a:cs typeface="#9Slide03 Arima Madurai" panose="00000500000000000000" pitchFamily="2" charset="0"/>
                        </a:rPr>
                        <a:t>1. Phần đầu của hồi kí, tác giả đã giới thiệu những thông tin: </a:t>
                      </a:r>
                      <a:endParaRPr lang="en-US" sz="2100" dirty="0">
                        <a:effectLst/>
                        <a:latin typeface="#9Slide03 Arima Madurai" panose="00000500000000000000" pitchFamily="2" charset="0"/>
                        <a:cs typeface="#9Slide03 Arima Madurai" panose="00000500000000000000" pitchFamily="2" charset="0"/>
                      </a:endParaRPr>
                    </a:p>
                    <a:p>
                      <a:pPr algn="just">
                        <a:tabLst>
                          <a:tab pos="412115" algn="l"/>
                        </a:tabLst>
                      </a:pPr>
                      <a:r>
                        <a:rPr lang="en-US" sz="2100" kern="100" dirty="0">
                          <a:effectLst/>
                          <a:latin typeface="#9Slide03 Arima Madurai" panose="00000500000000000000" pitchFamily="2" charset="0"/>
                          <a:cs typeface="#9Slide03 Arima Madurai" panose="00000500000000000000" pitchFamily="2" charset="0"/>
                        </a:rPr>
                        <a:t>- </a:t>
                      </a:r>
                      <a:r>
                        <a:rPr lang="en-US" sz="2100" kern="100" dirty="0" err="1">
                          <a:effectLst/>
                          <a:latin typeface="#9Slide03 Arima Madurai" panose="00000500000000000000" pitchFamily="2" charset="0"/>
                          <a:cs typeface="#9Slide03 Arima Madurai" panose="00000500000000000000" pitchFamily="2" charset="0"/>
                        </a:rPr>
                        <a:t>Xuất</a:t>
                      </a:r>
                      <a:r>
                        <a:rPr lang="en-US" sz="2100" kern="100" dirty="0">
                          <a:effectLst/>
                          <a:latin typeface="#9Slide03 Arima Madurai" panose="00000500000000000000" pitchFamily="2" charset="0"/>
                          <a:cs typeface="#9Slide03 Arima Madurai" panose="00000500000000000000" pitchFamily="2" charset="0"/>
                        </a:rPr>
                        <a:t> </a:t>
                      </a:r>
                      <a:r>
                        <a:rPr lang="en-US" sz="2100" kern="100" dirty="0" err="1">
                          <a:effectLst/>
                          <a:latin typeface="#9Slide03 Arima Madurai" panose="00000500000000000000" pitchFamily="2" charset="0"/>
                          <a:cs typeface="#9Slide03 Arima Madurai" panose="00000500000000000000" pitchFamily="2" charset="0"/>
                        </a:rPr>
                        <a:t>thân</a:t>
                      </a:r>
                      <a:r>
                        <a:rPr lang="en-US" sz="2100" kern="100" dirty="0">
                          <a:effectLst/>
                          <a:latin typeface="#9Slide03 Arima Madurai" panose="00000500000000000000" pitchFamily="2" charset="0"/>
                          <a:cs typeface="#9Slide03 Arima Madurai" panose="00000500000000000000" pitchFamily="2" charset="0"/>
                        </a:rPr>
                        <a:t>:</a:t>
                      </a:r>
                      <a:endParaRPr lang="en-US" sz="2100" dirty="0">
                        <a:effectLst/>
                        <a:latin typeface="#9Slide03 Arima Madurai" panose="00000500000000000000" pitchFamily="2" charset="0"/>
                        <a:cs typeface="#9Slide03 Arima Madurai" panose="00000500000000000000" pitchFamily="2" charset="0"/>
                      </a:endParaRPr>
                    </a:p>
                    <a:p>
                      <a:r>
                        <a:rPr lang="vi-VN" sz="2100" dirty="0">
                          <a:effectLst/>
                          <a:latin typeface="#9Slide03 Arima Madurai" panose="00000500000000000000" pitchFamily="2" charset="0"/>
                          <a:cs typeface="#9Slide03 Arima Madurai" panose="00000500000000000000" pitchFamily="2" charset="0"/>
                        </a:rPr>
                        <a:t>+ Sinh năm 1906.</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Quê: Làng Komyo, quận Iwata, nay là thành Tenryu, thành phố Hamamatsu, tỉnh Shizouka.</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Cha là Gihei, làm nghề thợ rèn.</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Nhà rất nghèo, đời ông làm nông.</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Là trưởng nam trong gia đình, hàng ngày phải cõng em gái đến trường, giúp cha đạp ống thổi lửa.</a:t>
                      </a:r>
                      <a:endParaRPr lang="en-US" sz="2100" dirty="0">
                        <a:effectLst/>
                        <a:latin typeface="#9Slide03 Arima Madurai" panose="00000500000000000000" pitchFamily="2" charset="0"/>
                        <a:cs typeface="#9Slide03 Arima Madurai" panose="00000500000000000000" pitchFamily="2" charset="0"/>
                      </a:endParaRPr>
                    </a:p>
                    <a:p>
                      <a:r>
                        <a:rPr lang="en-US" sz="2100" dirty="0">
                          <a:effectLst/>
                          <a:latin typeface="#9Slide03 Arima Madurai" panose="00000500000000000000" pitchFamily="2" charset="0"/>
                          <a:cs typeface="#9Slide03 Arima Madurai" panose="00000500000000000000" pitchFamily="2" charset="0"/>
                        </a:rPr>
                        <a:t>- </a:t>
                      </a:r>
                      <a:r>
                        <a:rPr lang="en-US" sz="2100" dirty="0" err="1">
                          <a:effectLst/>
                          <a:latin typeface="#9Slide03 Arima Madurai" panose="00000500000000000000" pitchFamily="2" charset="0"/>
                          <a:cs typeface="#9Slide03 Arima Madurai" panose="00000500000000000000" pitchFamily="2" charset="0"/>
                        </a:rPr>
                        <a:t>Thời</a:t>
                      </a:r>
                      <a:r>
                        <a:rPr lang="en-US" sz="2100" dirty="0">
                          <a:effectLst/>
                          <a:latin typeface="#9Slide03 Arima Madurai" panose="00000500000000000000" pitchFamily="2" charset="0"/>
                          <a:cs typeface="#9Slide03 Arima Madurai" panose="00000500000000000000" pitchFamily="2" charset="0"/>
                        </a:rPr>
                        <a:t> </a:t>
                      </a:r>
                      <a:r>
                        <a:rPr lang="en-US" sz="2100" dirty="0" err="1">
                          <a:effectLst/>
                          <a:latin typeface="#9Slide03 Arima Madurai" panose="00000500000000000000" pitchFamily="2" charset="0"/>
                          <a:cs typeface="#9Slide03 Arima Madurai" panose="00000500000000000000" pitchFamily="2" charset="0"/>
                        </a:rPr>
                        <a:t>thơ</a:t>
                      </a:r>
                      <a:r>
                        <a:rPr lang="en-US" sz="2100" dirty="0">
                          <a:effectLst/>
                          <a:latin typeface="#9Slide03 Arima Madurai" panose="00000500000000000000" pitchFamily="2" charset="0"/>
                          <a:cs typeface="#9Slide03 Arima Madurai" panose="00000500000000000000" pitchFamily="2" charset="0"/>
                        </a:rPr>
                        <a:t> </a:t>
                      </a:r>
                      <a:r>
                        <a:rPr lang="en-US" sz="2100" dirty="0" err="1">
                          <a:effectLst/>
                          <a:latin typeface="#9Slide03 Arima Madurai" panose="00000500000000000000" pitchFamily="2" charset="0"/>
                          <a:cs typeface="#9Slide03 Arima Madurai" panose="00000500000000000000" pitchFamily="2" charset="0"/>
                        </a:rPr>
                        <a:t>ấu</a:t>
                      </a:r>
                      <a:r>
                        <a:rPr lang="en-US" sz="2100" dirty="0">
                          <a:effectLst/>
                          <a:latin typeface="#9Slide03 Arima Madurai" panose="00000500000000000000" pitchFamily="2" charset="0"/>
                          <a:cs typeface="#9Slide03 Arima Madurai" panose="00000500000000000000" pitchFamily="2" charset="0"/>
                        </a:rPr>
                        <a:t>:</a:t>
                      </a:r>
                    </a:p>
                    <a:p>
                      <a:pPr algn="just"/>
                      <a:r>
                        <a:rPr lang="vi-VN" sz="2100" dirty="0">
                          <a:effectLst/>
                          <a:latin typeface="#9Slide03 Arima Madurai" panose="00000500000000000000" pitchFamily="2" charset="0"/>
                          <a:cs typeface="#9Slide03 Arima Madurai" panose="00000500000000000000" pitchFamily="2" charset="0"/>
                        </a:rPr>
                        <a:t>+ Lớn lên trong tiếng phì phò thổi của ống thổi lò, với âm thanh chan chát của tiếng đe, tiếng búa. </a:t>
                      </a:r>
                      <a:endParaRPr lang="en-US" sz="2100" dirty="0">
                        <a:effectLst/>
                        <a:latin typeface="#9Slide03 Arima Madurai" panose="00000500000000000000" pitchFamily="2" charset="0"/>
                        <a:cs typeface="#9Slide03 Arima Madurai" panose="00000500000000000000" pitchFamily="2" charset="0"/>
                      </a:endParaRPr>
                    </a:p>
                    <a:p>
                      <a:pPr algn="just"/>
                      <a:r>
                        <a:rPr lang="vi-VN" sz="2100" dirty="0">
                          <a:effectLst/>
                          <a:latin typeface="#9Slide03 Arima Madurai" panose="00000500000000000000" pitchFamily="2" charset="0"/>
                          <a:cs typeface="#9Slide03 Arima Madurai" panose="00000500000000000000" pitchFamily="2" charset="0"/>
                        </a:rPr>
                        <a:t>+ Hay được ông cõng đến tiệm xay lúa chơi.</a:t>
                      </a:r>
                      <a:endParaRPr lang="en-US" sz="2100" dirty="0">
                        <a:effectLst/>
                        <a:latin typeface="#9Slide03 Arima Madurai" panose="00000500000000000000" pitchFamily="2"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22966658"/>
                  </a:ext>
                </a:extLst>
              </a:tr>
            </a:tbl>
          </a:graphicData>
        </a:graphic>
      </p:graphicFrame>
      <p:sp>
        <p:nvSpPr>
          <p:cNvPr id="5" name="Rectangle 1">
            <a:extLst>
              <a:ext uri="{FF2B5EF4-FFF2-40B4-BE49-F238E27FC236}">
                <a16:creationId xmlns="" xmlns:a16="http://schemas.microsoft.com/office/drawing/2014/main" id="{931E0A57-6CE2-4DB8-925A-4404724C7BE6}"/>
              </a:ext>
            </a:extLst>
          </p:cNvPr>
          <p:cNvSpPr>
            <a:spLocks noChangeArrowheads="1"/>
          </p:cNvSpPr>
          <p:nvPr/>
        </p:nvSpPr>
        <p:spPr bwMode="auto">
          <a:xfrm>
            <a:off x="3164681" y="1398322"/>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86262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2838670561"/>
              </p:ext>
            </p:extLst>
          </p:nvPr>
        </p:nvGraphicFramePr>
        <p:xfrm>
          <a:off x="0" y="0"/>
          <a:ext cx="9144000" cy="5682617"/>
        </p:xfrm>
        <a:graphic>
          <a:graphicData uri="http://schemas.openxmlformats.org/drawingml/2006/table">
            <a:tbl>
              <a:tblPr firstRow="1" firstCol="1" bandRow="1">
                <a:tableStyleId>{5C22544A-7EE6-4342-B048-85BDC9FD1C3A}</a:tableStyleId>
              </a:tblPr>
              <a:tblGrid>
                <a:gridCol w="1478756">
                  <a:extLst>
                    <a:ext uri="{9D8B030D-6E8A-4147-A177-3AD203B41FA5}">
                      <a16:colId xmlns="" xmlns:a16="http://schemas.microsoft.com/office/drawing/2014/main" val="2680816474"/>
                    </a:ext>
                  </a:extLst>
                </a:gridCol>
                <a:gridCol w="7665244">
                  <a:extLst>
                    <a:ext uri="{9D8B030D-6E8A-4147-A177-3AD203B41FA5}">
                      <a16:colId xmlns="" xmlns:a16="http://schemas.microsoft.com/office/drawing/2014/main" val="1158659643"/>
                    </a:ext>
                  </a:extLst>
                </a:gridCol>
              </a:tblGrid>
              <a:tr h="504827">
                <a:tc gridSpan="2">
                  <a:txBody>
                    <a:bodyPr/>
                    <a:lstStyle/>
                    <a:p>
                      <a:pPr algn="ctr"/>
                      <a:r>
                        <a:rPr lang="en-US" sz="2400" dirty="0" smtClean="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Phiếu</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học</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tập</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số</a:t>
                      </a:r>
                      <a:r>
                        <a:rPr lang="en-US" sz="2400" dirty="0">
                          <a:solidFill>
                            <a:srgbClr val="FF0000"/>
                          </a:solidFill>
                          <a:effectLst/>
                          <a:latin typeface="#9Slide03 Arima Madurai" panose="00000500000000000000" pitchFamily="2" charset="0"/>
                          <a:cs typeface="#9Slide03 Arima Madurai" panose="00000500000000000000" pitchFamily="2" charset="0"/>
                        </a:rPr>
                        <a:t> 1</a:t>
                      </a:r>
                      <a:endParaRPr lang="en-US" sz="24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46633500"/>
                  </a:ext>
                </a:extLst>
              </a:tr>
              <a:tr h="495300">
                <a:tc>
                  <a:txBody>
                    <a:bodyPr/>
                    <a:lstStyle/>
                    <a:p>
                      <a:pPr algn="ctr"/>
                      <a:r>
                        <a:rPr lang="en-US" sz="2400" b="1" dirty="0" err="1">
                          <a:solidFill>
                            <a:srgbClr val="0070C0"/>
                          </a:solidFill>
                          <a:effectLst/>
                          <a:latin typeface="#9Slide03 Arima Madurai" panose="00000500000000000000" pitchFamily="2" charset="0"/>
                          <a:cs typeface="#9Slide03 Arima Madurai" panose="00000500000000000000" pitchFamily="2" charset="0"/>
                        </a:rPr>
                        <a:t>Yêu</a:t>
                      </a:r>
                      <a:r>
                        <a:rPr lang="en-US" sz="2400" b="1" dirty="0">
                          <a:solidFill>
                            <a:srgbClr val="0070C0"/>
                          </a:solidFill>
                          <a:effectLst/>
                          <a:latin typeface="#9Slide03 Arima Madurai" panose="00000500000000000000" pitchFamily="2" charset="0"/>
                          <a:cs typeface="#9Slide03 Arima Madurai" panose="00000500000000000000" pitchFamily="2" charset="0"/>
                        </a:rPr>
                        <a:t> </a:t>
                      </a:r>
                      <a:r>
                        <a:rPr lang="en-US" sz="2400" b="1" dirty="0" err="1" smtClean="0">
                          <a:solidFill>
                            <a:srgbClr val="0070C0"/>
                          </a:solidFill>
                          <a:effectLst/>
                          <a:latin typeface="#9Slide03 Arima Madurai" panose="00000500000000000000" pitchFamily="2" charset="0"/>
                          <a:cs typeface="#9Slide03 Arima Madurai" panose="00000500000000000000" pitchFamily="2" charset="0"/>
                        </a:rPr>
                        <a:t>cầu</a:t>
                      </a:r>
                      <a:r>
                        <a:rPr lang="en-US" sz="2400" b="1" dirty="0" smtClean="0">
                          <a:solidFill>
                            <a:srgbClr val="0070C0"/>
                          </a:solidFill>
                          <a:effectLst/>
                          <a:latin typeface="#9Slide03 Arima Madurai" panose="00000500000000000000" pitchFamily="2" charset="0"/>
                          <a:cs typeface="#9Slide03 Arima Madurai" panose="00000500000000000000" pitchFamily="2" charset="0"/>
                        </a:rPr>
                        <a:t> (N3,4)</a:t>
                      </a:r>
                      <a:endParaRPr lang="en-US" sz="24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err="1" smtClean="0">
                          <a:solidFill>
                            <a:srgbClr val="0070C0"/>
                          </a:solidFill>
                          <a:effectLst/>
                          <a:latin typeface="#9Slide03 Arima Madurai" panose="00000500000000000000" pitchFamily="2" charset="0"/>
                          <a:cs typeface="#9Slide03 Arima Madurai" panose="00000500000000000000" pitchFamily="2" charset="0"/>
                        </a:rPr>
                        <a:t>Dự</a:t>
                      </a:r>
                      <a:r>
                        <a:rPr lang="en-US" sz="2400" b="1"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400" b="1" baseline="0" dirty="0" err="1" smtClean="0">
                          <a:solidFill>
                            <a:srgbClr val="0070C0"/>
                          </a:solidFill>
                          <a:effectLst/>
                          <a:latin typeface="#9Slide03 Arima Madurai" panose="00000500000000000000" pitchFamily="2" charset="0"/>
                          <a:cs typeface="#9Slide03 Arima Madurai" panose="00000500000000000000" pitchFamily="2" charset="0"/>
                        </a:rPr>
                        <a:t>kiến</a:t>
                      </a:r>
                      <a:r>
                        <a:rPr lang="en-US" sz="2400" b="1"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400" b="1" baseline="0" dirty="0" err="1" smtClean="0">
                          <a:solidFill>
                            <a:srgbClr val="0070C0"/>
                          </a:solidFill>
                          <a:effectLst/>
                          <a:latin typeface="#9Slide03 Arima Madurai" panose="00000500000000000000" pitchFamily="2" charset="0"/>
                          <a:cs typeface="#9Slide03 Arima Madurai" panose="00000500000000000000" pitchFamily="2" charset="0"/>
                        </a:rPr>
                        <a:t>t</a:t>
                      </a:r>
                      <a:r>
                        <a:rPr lang="en-US" sz="2400" b="1" dirty="0" err="1" smtClean="0">
                          <a:solidFill>
                            <a:srgbClr val="0070C0"/>
                          </a:solidFill>
                          <a:effectLst/>
                          <a:latin typeface="#9Slide03 Arima Madurai" panose="00000500000000000000" pitchFamily="2" charset="0"/>
                          <a:cs typeface="#9Slide03 Arima Madurai" panose="00000500000000000000" pitchFamily="2" charset="0"/>
                        </a:rPr>
                        <a:t>rả</a:t>
                      </a:r>
                      <a:r>
                        <a:rPr lang="en-US" sz="2400" b="1" dirty="0" smtClean="0">
                          <a:solidFill>
                            <a:srgbClr val="0070C0"/>
                          </a:solidFill>
                          <a:effectLst/>
                          <a:latin typeface="#9Slide03 Arima Madurai" panose="00000500000000000000" pitchFamily="2" charset="0"/>
                          <a:cs typeface="#9Slide03 Arima Madurai" panose="00000500000000000000" pitchFamily="2" charset="0"/>
                        </a:rPr>
                        <a:t> </a:t>
                      </a:r>
                      <a:r>
                        <a:rPr lang="en-US" sz="24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4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24203688"/>
                  </a:ext>
                </a:extLst>
              </a:tr>
              <a:tr h="4446270">
                <a:tc>
                  <a:txBody>
                    <a:bodyPr/>
                    <a:lstStyle/>
                    <a:p>
                      <a:pPr algn="just"/>
                      <a:r>
                        <a:rPr lang="en-US" sz="2400" dirty="0">
                          <a:solidFill>
                            <a:srgbClr val="0070C0"/>
                          </a:solidFill>
                          <a:effectLst/>
                          <a:latin typeface="#9Slide03 Arima Madurai" panose="00000500000000000000" pitchFamily="2" charset="0"/>
                          <a:cs typeface="#9Slide03 Arima Madurai" panose="00000500000000000000" pitchFamily="2" charset="0"/>
                        </a:rPr>
                        <a:t>2. </a:t>
                      </a:r>
                      <a:r>
                        <a:rPr lang="nl-NL" sz="2400" dirty="0">
                          <a:solidFill>
                            <a:srgbClr val="0070C0"/>
                          </a:solidFill>
                          <a:effectLst/>
                          <a:latin typeface="#9Slide03 Arima Madurai" panose="00000500000000000000" pitchFamily="2" charset="0"/>
                          <a:cs typeface="#9Slide03 Arima Madurai" panose="00000500000000000000" pitchFamily="2" charset="0"/>
                        </a:rPr>
                        <a:t>Những thông tin đó thể hiện đặc điểm gì của hồi kí?</a:t>
                      </a:r>
                      <a:endParaRPr lang="en-US" sz="24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400" dirty="0">
                        <a:effectLst/>
                        <a:latin typeface="#9Slide03 Arima Madurai" panose="00000500000000000000" pitchFamily="2" charset="0"/>
                        <a:cs typeface="#9Slide03 Arima Madurai" panose="00000500000000000000" pitchFamily="2" charset="0"/>
                      </a:endParaRPr>
                    </a:p>
                    <a:p>
                      <a:pPr algn="just"/>
                      <a:r>
                        <a:rPr lang="en-US" sz="2400" dirty="0">
                          <a:effectLst/>
                          <a:latin typeface="#9Slide03 Arima Madurai" panose="00000500000000000000" pitchFamily="2" charset="0"/>
                          <a:cs typeface="#9Slide03 Arima Madurai" panose="00000500000000000000" pitchFamily="2" charset="0"/>
                        </a:rPr>
                        <a:t>2. </a:t>
                      </a:r>
                      <a:r>
                        <a:rPr lang="nl-NL" sz="2400" dirty="0">
                          <a:effectLst/>
                          <a:latin typeface="#9Slide03 Arima Madurai" panose="00000500000000000000" pitchFamily="2" charset="0"/>
                          <a:cs typeface="#9Slide03 Arima Madurai" panose="00000500000000000000" pitchFamily="2" charset="0"/>
                        </a:rPr>
                        <a:t>Những thông tin đó thể hiện </a:t>
                      </a:r>
                      <a:r>
                        <a:rPr lang="en-US" sz="2400" dirty="0" err="1">
                          <a:effectLst/>
                          <a:latin typeface="#9Slide03 Arima Madurai" panose="00000500000000000000" pitchFamily="2" charset="0"/>
                          <a:cs typeface="#9Slide03 Arima Madurai" panose="00000500000000000000" pitchFamily="2" charset="0"/>
                        </a:rPr>
                        <a:t>tính</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xác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thực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thông</a:t>
                      </a:r>
                      <a:r>
                        <a:rPr lang="en-US" sz="2400" dirty="0">
                          <a:effectLst/>
                          <a:latin typeface="#9Slide03 Arima Madurai" panose="00000500000000000000" pitchFamily="2" charset="0"/>
                          <a:cs typeface="#9Slide03 Arima Madurai" panose="00000500000000000000" pitchFamily="2" charset="0"/>
                        </a:rPr>
                        <a:t> qua:</a:t>
                      </a:r>
                    </a:p>
                    <a:p>
                      <a:pPr algn="just"/>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Ngôi</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kể</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thứ</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nhất</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của</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truyện</a:t>
                      </a:r>
                      <a:r>
                        <a:rPr lang="en-US" sz="2400" dirty="0">
                          <a:effectLst/>
                          <a:latin typeface="#9Slide03 Arima Madurai" panose="00000500000000000000" pitchFamily="2" charset="0"/>
                          <a:cs typeface="#9Slide03 Arima Madurai" panose="00000500000000000000" pitchFamily="2" charset="0"/>
                        </a:rPr>
                        <a:t> qua </a:t>
                      </a:r>
                      <a:r>
                        <a:rPr lang="en-US" sz="2400" dirty="0" err="1">
                          <a:effectLst/>
                          <a:latin typeface="#9Slide03 Arima Madurai" panose="00000500000000000000" pitchFamily="2" charset="0"/>
                          <a:cs typeface="#9Slide03 Arima Madurai" panose="00000500000000000000" pitchFamily="2" charset="0"/>
                        </a:rPr>
                        <a:t>đó</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thể</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hiện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cái</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nhìn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bộc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lộ</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rõ</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những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suy</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nghĩ</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tình</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cảm</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của</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chính</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tác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giả</a:t>
                      </a:r>
                      <a:r>
                        <a:rPr lang="en-US" sz="2400" dirty="0">
                          <a:effectLst/>
                          <a:latin typeface="#9Slide03 Arima Madurai" panose="00000500000000000000" pitchFamily="2" charset="0"/>
                          <a:cs typeface="#9Slide03 Arima Madurai" panose="00000500000000000000" pitchFamily="2" charset="0"/>
                        </a:rPr>
                        <a:t>.</a:t>
                      </a:r>
                    </a:p>
                    <a:p>
                      <a:pPr algn="just"/>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Thời</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gian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địa</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điểm</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rõ</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ràng</a:t>
                      </a:r>
                      <a:r>
                        <a:rPr lang="en-US" sz="2400" dirty="0">
                          <a:effectLst/>
                          <a:latin typeface="#9Slide03 Arima Madurai" panose="00000500000000000000" pitchFamily="2" charset="0"/>
                          <a:cs typeface="#9Slide03 Arima Madurai" panose="00000500000000000000" pitchFamily="2" charset="0"/>
                        </a:rPr>
                        <a:t>: </a:t>
                      </a:r>
                      <a:r>
                        <a:rPr lang="en-US" sz="2400" dirty="0" smtClean="0">
                          <a:effectLst/>
                          <a:latin typeface="#9Slide03 Arima Madurai" panose="00000500000000000000" pitchFamily="2" charset="0"/>
                          <a:cs typeface="#9Slide03 Arima Madurai" panose="00000500000000000000" pitchFamily="2" charset="0"/>
                        </a:rPr>
                        <a:t>“</a:t>
                      </a:r>
                      <a:r>
                        <a:rPr lang="en-US" sz="2400" dirty="0" err="1" smtClean="0">
                          <a:effectLst/>
                          <a:latin typeface="#9Slide03 Arima Madurai" panose="00000500000000000000" pitchFamily="2" charset="0"/>
                          <a:cs typeface="#9Slide03 Arima Madurai" panose="00000500000000000000" pitchFamily="2" charset="0"/>
                        </a:rPr>
                        <a:t>Tôi</a:t>
                      </a:r>
                      <a:r>
                        <a:rPr lang="en-US" sz="2400" dirty="0" smtClean="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sinh</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năm</a:t>
                      </a:r>
                      <a:r>
                        <a:rPr lang="en-US" sz="2400" dirty="0">
                          <a:effectLst/>
                          <a:latin typeface="#9Slide03 Arima Madurai" panose="00000500000000000000" pitchFamily="2" charset="0"/>
                          <a:cs typeface="#9Slide03 Arima Madurai" panose="00000500000000000000" pitchFamily="2" charset="0"/>
                        </a:rPr>
                        <a:t> 1906 </a:t>
                      </a:r>
                      <a:r>
                        <a:rPr lang="en-US" sz="2400" dirty="0" err="1">
                          <a:effectLst/>
                          <a:latin typeface="#9Slide03 Arima Madurai" panose="00000500000000000000" pitchFamily="2" charset="0"/>
                          <a:cs typeface="#9Slide03 Arima Madurai" panose="00000500000000000000" pitchFamily="2" charset="0"/>
                        </a:rPr>
                        <a:t>tại</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làng</a:t>
                      </a:r>
                      <a:r>
                        <a:rPr lang="en-US" sz="2400" dirty="0">
                          <a:effectLst/>
                          <a:latin typeface="#9Slide03 Arima Madurai" panose="00000500000000000000" pitchFamily="2" charset="0"/>
                          <a:cs typeface="#9Slide03 Arima Madurai" panose="00000500000000000000" pitchFamily="2" charset="0"/>
                        </a:rPr>
                        <a:t> Ko-mi-</a:t>
                      </a:r>
                      <a:r>
                        <a:rPr lang="en-US" sz="2400" dirty="0" err="1">
                          <a:effectLst/>
                          <a:latin typeface="#9Slide03 Arima Madurai" panose="00000500000000000000" pitchFamily="2" charset="0"/>
                          <a:cs typeface="#9Slide03 Arima Madurai" panose="00000500000000000000" pitchFamily="2" charset="0"/>
                        </a:rPr>
                        <a:t>rô</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Komyo</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quận</a:t>
                      </a:r>
                      <a:r>
                        <a:rPr lang="en-US" sz="2400" dirty="0">
                          <a:effectLst/>
                          <a:latin typeface="#9Slide03 Arima Madurai" panose="00000500000000000000" pitchFamily="2" charset="0"/>
                          <a:cs typeface="#9Slide03 Arima Madurai" panose="00000500000000000000" pitchFamily="2" charset="0"/>
                        </a:rPr>
                        <a:t> I-qua-ta (Iwata) nay </a:t>
                      </a:r>
                      <a:r>
                        <a:rPr lang="en-US" sz="2400" dirty="0" err="1">
                          <a:effectLst/>
                          <a:latin typeface="#9Slide03 Arima Madurai" panose="00000500000000000000" pitchFamily="2" charset="0"/>
                          <a:cs typeface="#9Slide03 Arima Madurai" panose="00000500000000000000" pitchFamily="2" charset="0"/>
                        </a:rPr>
                        <a:t>là</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thành</a:t>
                      </a:r>
                      <a:r>
                        <a:rPr lang="en-US" sz="2400" dirty="0">
                          <a:effectLst/>
                          <a:latin typeface="#9Slide03 Arima Madurai" panose="00000500000000000000" pitchFamily="2" charset="0"/>
                          <a:cs typeface="#9Slide03 Arima Madurai" panose="00000500000000000000" pitchFamily="2" charset="0"/>
                        </a:rPr>
                        <a:t> Ten-</a:t>
                      </a:r>
                      <a:r>
                        <a:rPr lang="en-US" sz="2400" dirty="0" err="1">
                          <a:effectLst/>
                          <a:latin typeface="#9Slide03 Arima Madurai" panose="00000500000000000000" pitchFamily="2" charset="0"/>
                          <a:cs typeface="#9Slide03 Arima Madurai" panose="00000500000000000000" pitchFamily="2" charset="0"/>
                        </a:rPr>
                        <a:t>ri</a:t>
                      </a:r>
                      <a:r>
                        <a:rPr lang="en-US" sz="2400" dirty="0">
                          <a:effectLst/>
                          <a:latin typeface="#9Slide03 Arima Madurai" panose="00000500000000000000" pitchFamily="2" charset="0"/>
                          <a:cs typeface="#9Slide03 Arima Madurai" panose="00000500000000000000" pitchFamily="2" charset="0"/>
                        </a:rPr>
                        <a:t>-u (</a:t>
                      </a:r>
                      <a:r>
                        <a:rPr lang="en-US" sz="2400" dirty="0" err="1">
                          <a:effectLst/>
                          <a:latin typeface="#9Slide03 Arima Madurai" panose="00000500000000000000" pitchFamily="2" charset="0"/>
                          <a:cs typeface="#9Slide03 Arima Madurai" panose="00000500000000000000" pitchFamily="2" charset="0"/>
                        </a:rPr>
                        <a:t>Tenryu</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thuộc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thành</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phố</a:t>
                      </a:r>
                      <a:r>
                        <a:rPr lang="en-US" sz="2400" dirty="0">
                          <a:effectLst/>
                          <a:latin typeface="#9Slide03 Arima Madurai" panose="00000500000000000000" pitchFamily="2" charset="0"/>
                          <a:cs typeface="#9Slide03 Arima Madurai" panose="00000500000000000000" pitchFamily="2" charset="0"/>
                        </a:rPr>
                        <a:t> Ha-ma-</a:t>
                      </a:r>
                      <a:r>
                        <a:rPr lang="en-US" sz="2400" dirty="0" err="1">
                          <a:effectLst/>
                          <a:latin typeface="#9Slide03 Arima Madurai" panose="00000500000000000000" pitchFamily="2" charset="0"/>
                          <a:cs typeface="#9Slide03 Arima Madurai" panose="00000500000000000000" pitchFamily="2" charset="0"/>
                        </a:rPr>
                        <a:t>mát</a:t>
                      </a:r>
                      <a:r>
                        <a:rPr lang="en-US" sz="2400" dirty="0">
                          <a:effectLst/>
                          <a:latin typeface="#9Slide03 Arima Madurai" panose="00000500000000000000" pitchFamily="2" charset="0"/>
                          <a:cs typeface="#9Slide03 Arima Madurai" panose="00000500000000000000" pitchFamily="2" charset="0"/>
                        </a:rPr>
                        <a:t>-</a:t>
                      </a:r>
                      <a:r>
                        <a:rPr lang="en-US" sz="2400" dirty="0" err="1">
                          <a:effectLst/>
                          <a:latin typeface="#9Slide03 Arima Madurai" panose="00000500000000000000" pitchFamily="2" charset="0"/>
                          <a:cs typeface="#9Slide03 Arima Madurai" panose="00000500000000000000" pitchFamily="2" charset="0"/>
                        </a:rPr>
                        <a:t>su</a:t>
                      </a:r>
                      <a:r>
                        <a:rPr lang="en-US" sz="2400" dirty="0">
                          <a:effectLst/>
                          <a:latin typeface="#9Slide03 Arima Madurai" panose="00000500000000000000" pitchFamily="2" charset="0"/>
                          <a:cs typeface="#9Slide03 Arima Madurai" panose="00000500000000000000" pitchFamily="2" charset="0"/>
                        </a:rPr>
                        <a:t>(Hamamatsu), </a:t>
                      </a:r>
                      <a:r>
                        <a:rPr lang="en-US" sz="2400" dirty="0" err="1">
                          <a:effectLst/>
                          <a:latin typeface="#9Slide03 Arima Madurai" panose="00000500000000000000" pitchFamily="2" charset="0"/>
                          <a:cs typeface="#9Slide03 Arima Madurai" panose="00000500000000000000" pitchFamily="2" charset="0"/>
                        </a:rPr>
                        <a:t>tỉnh</a:t>
                      </a:r>
                      <a:r>
                        <a:rPr lang="en-US" sz="2400" dirty="0">
                          <a:effectLst/>
                          <a:latin typeface="#9Slide03 Arima Madurai" panose="00000500000000000000" pitchFamily="2" charset="0"/>
                          <a:cs typeface="#9Slide03 Arima Madurai" panose="00000500000000000000" pitchFamily="2" charset="0"/>
                        </a:rPr>
                        <a:t> Si-</a:t>
                      </a:r>
                      <a:r>
                        <a:rPr lang="en-US" sz="2400" dirty="0" err="1">
                          <a:effectLst/>
                          <a:latin typeface="#9Slide03 Arima Madurai" panose="00000500000000000000" pitchFamily="2" charset="0"/>
                          <a:cs typeface="#9Slide03 Arima Madurai" panose="00000500000000000000" pitchFamily="2" charset="0"/>
                        </a:rPr>
                        <a:t>dư</a:t>
                      </a:r>
                      <a:r>
                        <a:rPr lang="en-US" sz="2400" dirty="0">
                          <a:effectLst/>
                          <a:latin typeface="#9Slide03 Arima Madurai" panose="00000500000000000000" pitchFamily="2" charset="0"/>
                          <a:cs typeface="#9Slide03 Arima Madurai" panose="00000500000000000000" pitchFamily="2" charset="0"/>
                        </a:rPr>
                        <a:t>-ô-ca (Shizuoka).</a:t>
                      </a:r>
                    </a:p>
                    <a:p>
                      <a:pPr algn="just"/>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Tác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giả</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bộc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lộ</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những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cảm</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xúc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chân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thực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thông</a:t>
                      </a:r>
                      <a:r>
                        <a:rPr lang="en-US" sz="2400" dirty="0">
                          <a:effectLst/>
                          <a:latin typeface="#9Slide03 Arima Madurai" panose="00000500000000000000" pitchFamily="2" charset="0"/>
                          <a:cs typeface="#9Slide03 Arima Madurai" panose="00000500000000000000" pitchFamily="2" charset="0"/>
                        </a:rPr>
                        <a:t> qua </a:t>
                      </a:r>
                      <a:r>
                        <a:rPr lang="en-US" sz="2400" dirty="0" err="1">
                          <a:effectLst/>
                          <a:latin typeface="#9Slide03 Arima Madurai" panose="00000500000000000000" pitchFamily="2" charset="0"/>
                          <a:cs typeface="#9Slide03 Arima Madurai" panose="00000500000000000000" pitchFamily="2" charset="0"/>
                        </a:rPr>
                        <a:t>việc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kể</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lại</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những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kỉ</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niệm</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hết</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sức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bình</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dị</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những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suy</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nghĩ</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rất</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trẻ</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thơ</a:t>
                      </a:r>
                      <a:r>
                        <a:rPr lang="en-US" sz="2400" dirty="0">
                          <a:effectLst/>
                          <a:latin typeface="#9Slide03 Arima Madurai" panose="00000500000000000000" pitchFamily="2" charset="0"/>
                          <a:cs typeface="#9Slide03 Arima Madurai" panose="00000500000000000000" pitchFamily="2" charset="0"/>
                        </a:rPr>
                        <a:t> non </a:t>
                      </a:r>
                      <a:r>
                        <a:rPr lang="en-US" sz="2400" dirty="0" err="1" smtClean="0">
                          <a:effectLst/>
                          <a:latin typeface="#9Slide03 Arima Madurai" panose="00000500000000000000" pitchFamily="2" charset="0"/>
                          <a:cs typeface="#9Slide03 Arima Madurai" panose="00000500000000000000" pitchFamily="2" charset="0"/>
                        </a:rPr>
                        <a:t>dại</a:t>
                      </a:r>
                      <a:r>
                        <a:rPr lang="en-US" sz="2400" dirty="0" smtClean="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dưới</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góc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nhìn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của</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một</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đứa</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trẻ</a:t>
                      </a:r>
                      <a:r>
                        <a:rPr lang="en-US" sz="2400" dirty="0">
                          <a:effectLst/>
                          <a:latin typeface="#9Slide03 Arima Madurai" panose="00000500000000000000" pitchFamily="2" charset="0"/>
                          <a:cs typeface="#9Slide03 Arima Madurai" panose="00000500000000000000" pitchFamily="2" charset="0"/>
                        </a:rPr>
                        <a:t>.</a:t>
                      </a:r>
                      <a:endPar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22966658"/>
                  </a:ext>
                </a:extLst>
              </a:tr>
            </a:tbl>
          </a:graphicData>
        </a:graphic>
      </p:graphicFrame>
      <p:sp>
        <p:nvSpPr>
          <p:cNvPr id="5" name="Rectangle 1">
            <a:extLst>
              <a:ext uri="{FF2B5EF4-FFF2-40B4-BE49-F238E27FC236}">
                <a16:creationId xmlns="" xmlns:a16="http://schemas.microsoft.com/office/drawing/2014/main" id="{931E0A57-6CE2-4DB8-925A-4404724C7BE6}"/>
              </a:ext>
            </a:extLst>
          </p:cNvPr>
          <p:cNvSpPr>
            <a:spLocks noChangeArrowheads="1"/>
          </p:cNvSpPr>
          <p:nvPr/>
        </p:nvSpPr>
        <p:spPr bwMode="auto">
          <a:xfrm>
            <a:off x="3164681" y="1398322"/>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51972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BEC9641C-65E1-49A6-867C-72A3C84575EF}"/>
              </a:ext>
            </a:extLst>
          </p:cNvPr>
          <p:cNvGraphicFramePr>
            <a:graphicFrameLocks noGrp="1"/>
          </p:cNvGraphicFramePr>
          <p:nvPr>
            <p:extLst>
              <p:ext uri="{D42A27DB-BD31-4B8C-83A1-F6EECF244321}">
                <p14:modId xmlns:p14="http://schemas.microsoft.com/office/powerpoint/2010/main" val="3100240382"/>
              </p:ext>
            </p:extLst>
          </p:nvPr>
        </p:nvGraphicFramePr>
        <p:xfrm>
          <a:off x="0" y="12210"/>
          <a:ext cx="9144000" cy="5131292"/>
        </p:xfrm>
        <a:graphic>
          <a:graphicData uri="http://schemas.openxmlformats.org/drawingml/2006/table">
            <a:tbl>
              <a:tblPr firstRow="1" firstCol="1" bandRow="1">
                <a:tableStyleId>{5C22544A-7EE6-4342-B048-85BDC9FD1C3A}</a:tableStyleId>
              </a:tblPr>
              <a:tblGrid>
                <a:gridCol w="2422187">
                  <a:extLst>
                    <a:ext uri="{9D8B030D-6E8A-4147-A177-3AD203B41FA5}">
                      <a16:colId xmlns="" xmlns:a16="http://schemas.microsoft.com/office/drawing/2014/main" val="2680816474"/>
                    </a:ext>
                  </a:extLst>
                </a:gridCol>
                <a:gridCol w="6721813">
                  <a:extLst>
                    <a:ext uri="{9D8B030D-6E8A-4147-A177-3AD203B41FA5}">
                      <a16:colId xmlns="" xmlns:a16="http://schemas.microsoft.com/office/drawing/2014/main" val="1158659643"/>
                    </a:ext>
                  </a:extLst>
                </a:gridCol>
              </a:tblGrid>
              <a:tr h="522251">
                <a:tc gridSpan="2">
                  <a:txBody>
                    <a:bodyPr/>
                    <a:lstStyle/>
                    <a:p>
                      <a:pPr algn="ctr"/>
                      <a:r>
                        <a:rPr lang="en-US" sz="2400" dirty="0" smtClean="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Phiếu</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học</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tập</a:t>
                      </a:r>
                      <a:r>
                        <a:rPr lang="en-US" sz="2400" dirty="0">
                          <a:solidFill>
                            <a:srgbClr val="FF0000"/>
                          </a:solidFill>
                          <a:effectLst/>
                          <a:latin typeface="#9Slide03 Arima Madurai" panose="00000500000000000000" pitchFamily="2" charset="0"/>
                          <a:cs typeface="#9Slide03 Arima Madurai" panose="00000500000000000000" pitchFamily="2" charset="0"/>
                        </a:rPr>
                        <a:t> </a:t>
                      </a:r>
                      <a:r>
                        <a:rPr lang="en-US" sz="2400" dirty="0" err="1">
                          <a:solidFill>
                            <a:srgbClr val="FF0000"/>
                          </a:solidFill>
                          <a:effectLst/>
                          <a:latin typeface="#9Slide03 Arima Madurai" panose="00000500000000000000" pitchFamily="2" charset="0"/>
                          <a:cs typeface="#9Slide03 Arima Madurai" panose="00000500000000000000" pitchFamily="2" charset="0"/>
                        </a:rPr>
                        <a:t>số</a:t>
                      </a:r>
                      <a:r>
                        <a:rPr lang="en-US" sz="2400" dirty="0">
                          <a:solidFill>
                            <a:srgbClr val="FF0000"/>
                          </a:solidFill>
                          <a:effectLst/>
                          <a:latin typeface="#9Slide03 Arima Madurai" panose="00000500000000000000" pitchFamily="2" charset="0"/>
                          <a:cs typeface="#9Slide03 Arima Madurai" panose="00000500000000000000" pitchFamily="2" charset="0"/>
                        </a:rPr>
                        <a:t> 1</a:t>
                      </a:r>
                      <a:endParaRPr lang="en-US" sz="2400" dirty="0">
                        <a:solidFill>
                          <a:srgbClr val="FF000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46633500"/>
                  </a:ext>
                </a:extLst>
              </a:tr>
              <a:tr h="512396">
                <a:tc>
                  <a:txBody>
                    <a:bodyPr/>
                    <a:lstStyle/>
                    <a:p>
                      <a:pPr algn="ctr"/>
                      <a:r>
                        <a:rPr lang="en-US" sz="2400" b="1" dirty="0" err="1">
                          <a:solidFill>
                            <a:srgbClr val="0070C0"/>
                          </a:solidFill>
                          <a:effectLst/>
                          <a:latin typeface="#9Slide03 Arima Madurai" panose="00000500000000000000" pitchFamily="2" charset="0"/>
                          <a:cs typeface="#9Slide03 Arima Madurai" panose="00000500000000000000" pitchFamily="2" charset="0"/>
                        </a:rPr>
                        <a:t>Yêu</a:t>
                      </a:r>
                      <a:r>
                        <a:rPr lang="en-US" sz="2400" b="1" dirty="0">
                          <a:solidFill>
                            <a:srgbClr val="0070C0"/>
                          </a:solidFill>
                          <a:effectLst/>
                          <a:latin typeface="#9Slide03 Arima Madurai" panose="00000500000000000000" pitchFamily="2" charset="0"/>
                          <a:cs typeface="#9Slide03 Arima Madurai" panose="00000500000000000000" pitchFamily="2" charset="0"/>
                        </a:rPr>
                        <a:t> </a:t>
                      </a:r>
                      <a:r>
                        <a:rPr lang="en-US" sz="2400" b="1" dirty="0" err="1" smtClean="0">
                          <a:solidFill>
                            <a:srgbClr val="0070C0"/>
                          </a:solidFill>
                          <a:effectLst/>
                          <a:latin typeface="#9Slide03 Arima Madurai" panose="00000500000000000000" pitchFamily="2" charset="0"/>
                          <a:cs typeface="#9Slide03 Arima Madurai" panose="00000500000000000000" pitchFamily="2" charset="0"/>
                        </a:rPr>
                        <a:t>cầu</a:t>
                      </a:r>
                      <a:r>
                        <a:rPr lang="en-US" sz="2400" b="1" dirty="0" smtClean="0">
                          <a:solidFill>
                            <a:srgbClr val="0070C0"/>
                          </a:solidFill>
                          <a:effectLst/>
                          <a:latin typeface="#9Slide03 Arima Madurai" panose="00000500000000000000" pitchFamily="2" charset="0"/>
                          <a:cs typeface="#9Slide03 Arima Madurai" panose="00000500000000000000" pitchFamily="2" charset="0"/>
                        </a:rPr>
                        <a:t> (N5,6)</a:t>
                      </a:r>
                      <a:endParaRPr lang="en-US" sz="24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b="1" dirty="0" err="1" smtClean="0">
                          <a:solidFill>
                            <a:srgbClr val="0070C0"/>
                          </a:solidFill>
                          <a:effectLst/>
                          <a:latin typeface="#9Slide03 Arima Madurai" panose="00000500000000000000" pitchFamily="2" charset="0"/>
                          <a:cs typeface="#9Slide03 Arima Madurai" panose="00000500000000000000" pitchFamily="2" charset="0"/>
                        </a:rPr>
                        <a:t>Dự</a:t>
                      </a:r>
                      <a:r>
                        <a:rPr lang="en-US" sz="2400" b="1"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400" b="1" baseline="0" dirty="0" err="1" smtClean="0">
                          <a:solidFill>
                            <a:srgbClr val="0070C0"/>
                          </a:solidFill>
                          <a:effectLst/>
                          <a:latin typeface="#9Slide03 Arima Madurai" panose="00000500000000000000" pitchFamily="2" charset="0"/>
                          <a:cs typeface="#9Slide03 Arima Madurai" panose="00000500000000000000" pitchFamily="2" charset="0"/>
                        </a:rPr>
                        <a:t>kiến</a:t>
                      </a:r>
                      <a:r>
                        <a:rPr lang="en-US" sz="2400" b="1" baseline="0" dirty="0" smtClean="0">
                          <a:solidFill>
                            <a:srgbClr val="0070C0"/>
                          </a:solidFill>
                          <a:effectLst/>
                          <a:latin typeface="#9Slide03 Arima Madurai" panose="00000500000000000000" pitchFamily="2" charset="0"/>
                          <a:cs typeface="#9Slide03 Arima Madurai" panose="00000500000000000000" pitchFamily="2" charset="0"/>
                        </a:rPr>
                        <a:t> </a:t>
                      </a:r>
                      <a:r>
                        <a:rPr lang="en-US" sz="2400" b="1" baseline="0" dirty="0" err="1" smtClean="0">
                          <a:solidFill>
                            <a:srgbClr val="0070C0"/>
                          </a:solidFill>
                          <a:effectLst/>
                          <a:latin typeface="#9Slide03 Arima Madurai" panose="00000500000000000000" pitchFamily="2" charset="0"/>
                          <a:cs typeface="#9Slide03 Arima Madurai" panose="00000500000000000000" pitchFamily="2" charset="0"/>
                        </a:rPr>
                        <a:t>t</a:t>
                      </a:r>
                      <a:r>
                        <a:rPr lang="en-US" sz="2400" b="1" dirty="0" err="1" smtClean="0">
                          <a:solidFill>
                            <a:srgbClr val="0070C0"/>
                          </a:solidFill>
                          <a:effectLst/>
                          <a:latin typeface="#9Slide03 Arima Madurai" panose="00000500000000000000" pitchFamily="2" charset="0"/>
                          <a:cs typeface="#9Slide03 Arima Madurai" panose="00000500000000000000" pitchFamily="2" charset="0"/>
                        </a:rPr>
                        <a:t>rả</a:t>
                      </a:r>
                      <a:r>
                        <a:rPr lang="en-US" sz="2400" b="1" dirty="0" smtClean="0">
                          <a:solidFill>
                            <a:srgbClr val="0070C0"/>
                          </a:solidFill>
                          <a:effectLst/>
                          <a:latin typeface="#9Slide03 Arima Madurai" panose="00000500000000000000" pitchFamily="2" charset="0"/>
                          <a:cs typeface="#9Slide03 Arima Madurai" panose="00000500000000000000" pitchFamily="2" charset="0"/>
                        </a:rPr>
                        <a:t> </a:t>
                      </a:r>
                      <a:r>
                        <a:rPr lang="en-US" sz="2400" b="1" dirty="0" err="1">
                          <a:solidFill>
                            <a:srgbClr val="0070C0"/>
                          </a:solidFill>
                          <a:effectLst/>
                          <a:latin typeface="#9Slide03 Arima Madurai" panose="00000500000000000000" pitchFamily="2" charset="0"/>
                          <a:cs typeface="#9Slide03 Arima Madurai" panose="00000500000000000000" pitchFamily="2" charset="0"/>
                        </a:rPr>
                        <a:t>lời</a:t>
                      </a:r>
                      <a:endParaRPr lang="en-US" sz="2400" b="1"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24203688"/>
                  </a:ext>
                </a:extLst>
              </a:tr>
              <a:tr h="1742855">
                <a:tc>
                  <a:txBody>
                    <a:bodyPr/>
                    <a:lstStyle/>
                    <a:p>
                      <a:pPr algn="just"/>
                      <a:r>
                        <a:rPr lang="en-US" sz="2400" dirty="0">
                          <a:solidFill>
                            <a:srgbClr val="0070C0"/>
                          </a:solidFill>
                          <a:effectLst/>
                          <a:latin typeface="#9Slide03 Arima Madurai" panose="00000500000000000000" pitchFamily="2" charset="0"/>
                          <a:cs typeface="#9Slide03 Arima Madurai" panose="00000500000000000000" pitchFamily="2" charset="0"/>
                        </a:rPr>
                        <a:t>3. </a:t>
                      </a:r>
                      <a:r>
                        <a:rPr lang="nl-NL" sz="2400" dirty="0">
                          <a:solidFill>
                            <a:srgbClr val="0070C0"/>
                          </a:solidFill>
                          <a:effectLst/>
                          <a:latin typeface="#9Slide03 Arima Madurai" panose="00000500000000000000" pitchFamily="2" charset="0"/>
                          <a:cs typeface="#9Slide03 Arima Madurai" panose="00000500000000000000" pitchFamily="2" charset="0"/>
                        </a:rPr>
                        <a:t>Nhân vật tôi có sở thích là gì khi còn nhỏ?</a:t>
                      </a:r>
                      <a:endParaRPr lang="en-US" sz="24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400" dirty="0">
                        <a:effectLst/>
                        <a:latin typeface="#9Slide03 Arima Madurai" panose="00000500000000000000" pitchFamily="2" charset="0"/>
                        <a:cs typeface="#9Slide03 Arima Madurai" panose="00000500000000000000" pitchFamily="2" charset="0"/>
                      </a:endParaRPr>
                    </a:p>
                    <a:p>
                      <a:pPr algn="just"/>
                      <a:endParaRPr lang="en-US" sz="2400" dirty="0">
                        <a:effectLst/>
                        <a:latin typeface="#9Slide03 Arima Madurai" panose="00000500000000000000" pitchFamily="2" charset="0"/>
                        <a:cs typeface="#9Slide03 Arima Madurai" panose="00000500000000000000" pitchFamily="2" charset="0"/>
                      </a:endParaRPr>
                    </a:p>
                    <a:p>
                      <a:pPr algn="just"/>
                      <a:r>
                        <a:rPr lang="en-US" sz="2400" dirty="0">
                          <a:effectLst/>
                          <a:latin typeface="#9Slide03 Arima Madurai" panose="00000500000000000000" pitchFamily="2" charset="0"/>
                          <a:cs typeface="#9Slide03 Arima Madurai" panose="00000500000000000000" pitchFamily="2" charset="0"/>
                        </a:rPr>
                        <a:t>3. </a:t>
                      </a:r>
                      <a:r>
                        <a:rPr lang="vi-VN" sz="2400" dirty="0">
                          <a:effectLst/>
                          <a:latin typeface="#9Slide03 Arima Madurai" panose="00000500000000000000" pitchFamily="2" charset="0"/>
                          <a:cs typeface="#9Slide03 Arima Madurai" panose="00000500000000000000" pitchFamily="2" charset="0"/>
                        </a:rPr>
                        <a:t>Thể hiện sự hứng thú với kĩ thuật, máy móc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động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cơ</a:t>
                      </a:r>
                      <a:r>
                        <a:rPr lang="vi-VN" sz="2400" dirty="0">
                          <a:effectLst/>
                          <a:latin typeface="#9Slide03 Arima Madurai" panose="00000500000000000000" pitchFamily="2" charset="0"/>
                          <a:cs typeface="#9Slide03 Arima Madurai" panose="00000500000000000000" pitchFamily="2" charset="0"/>
                        </a:rPr>
                        <a:t> từ </a:t>
                      </a:r>
                      <a:r>
                        <a:rPr lang="en-US" sz="2400" dirty="0" err="1">
                          <a:effectLst/>
                          <a:latin typeface="#9Slide03 Arima Madurai" panose="00000500000000000000" pitchFamily="2" charset="0"/>
                          <a:cs typeface="#9Slide03 Arima Madurai" panose="00000500000000000000" pitchFamily="2" charset="0"/>
                        </a:rPr>
                        <a:t>hồi</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nhỏ</a:t>
                      </a:r>
                      <a:r>
                        <a:rPr lang="en-US" sz="2400" dirty="0">
                          <a:effectLst/>
                          <a:latin typeface="#9Slide03 Arima Madurai" panose="00000500000000000000" pitchFamily="2" charset="0"/>
                          <a:cs typeface="#9Slide03 Arima Madurai" panose="00000500000000000000" pitchFamily="2" charset="0"/>
                        </a:rPr>
                        <a:t>.</a:t>
                      </a: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22966658"/>
                  </a:ext>
                </a:extLst>
              </a:tr>
              <a:tr h="23537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0070C0"/>
                          </a:solidFill>
                          <a:effectLst/>
                          <a:latin typeface="#9Slide03 Arima Madurai" panose="00000500000000000000" pitchFamily="2" charset="0"/>
                          <a:cs typeface="#9Slide03 Arima Madurai" panose="00000500000000000000" pitchFamily="2" charset="0"/>
                        </a:rPr>
                        <a:t>4. </a:t>
                      </a:r>
                      <a:r>
                        <a:rPr lang="nl-NL" sz="2400" dirty="0">
                          <a:solidFill>
                            <a:srgbClr val="0070C0"/>
                          </a:solidFill>
                          <a:effectLst/>
                          <a:latin typeface="#9Slide03 Arima Madurai" panose="00000500000000000000" pitchFamily="2" charset="0"/>
                          <a:cs typeface="#9Slide03 Arima Madurai" panose="00000500000000000000" pitchFamily="2" charset="0"/>
                        </a:rPr>
                        <a:t>Việc nhân vật nhớ lại sở thích khi còn nhỏ có ý nghĩa gì?</a:t>
                      </a:r>
                      <a:endParaRPr lang="en-US" sz="2400" dirty="0">
                        <a:solidFill>
                          <a:srgbClr val="0070C0"/>
                        </a:solidFill>
                        <a:effectLst/>
                        <a:latin typeface="#9Slide03 Arima Madurai" panose="00000500000000000000" pitchFamily="2" charset="0"/>
                        <a:ea typeface="Calibri" panose="020F0502020204030204" pitchFamily="34" charset="0"/>
                        <a:cs typeface="#9Slide03 Arima Madurai" panose="00000500000000000000" pitchFamily="2" charset="0"/>
                      </a:endParaRPr>
                    </a:p>
                  </a:txBody>
                  <a:tcPr marL="30853" marR="308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nl-NL" sz="2400" dirty="0">
                        <a:effectLst/>
                        <a:latin typeface="#9Slide03 Arima Madurai" panose="00000500000000000000" pitchFamily="2" charset="0"/>
                        <a:cs typeface="#9Slide03 Arima Madurai"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nl-NL" sz="2400" dirty="0">
                          <a:effectLst/>
                          <a:latin typeface="#9Slide03 Arima Madurai" panose="00000500000000000000" pitchFamily="2" charset="0"/>
                          <a:cs typeface="#9Slide03 Arima Madurai" panose="00000500000000000000" pitchFamily="2" charset="0"/>
                        </a:rPr>
                        <a:t>4. Việc nhân vật nhớ lại sở thích khi còn nhỏ có ý </a:t>
                      </a:r>
                      <a:r>
                        <a:rPr lang="nl-NL" sz="2400" dirty="0" smtClean="0">
                          <a:effectLst/>
                          <a:latin typeface="#9Slide03 Arima Madurai" panose="00000500000000000000" pitchFamily="2" charset="0"/>
                          <a:cs typeface="#9Slide03 Arima Madurai" panose="00000500000000000000" pitchFamily="2" charset="0"/>
                        </a:rPr>
                        <a:t>nghĩa: T</a:t>
                      </a:r>
                      <a:r>
                        <a:rPr lang="en-US" sz="2400" dirty="0" err="1">
                          <a:effectLst/>
                          <a:latin typeface="#9Slide03 Arima Madurai" panose="00000500000000000000" pitchFamily="2" charset="0"/>
                          <a:cs typeface="#9Slide03 Arima Madurai" panose="00000500000000000000" pitchFamily="2" charset="0"/>
                        </a:rPr>
                        <a:t>hể</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hiện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tình</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cảm</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của</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cậu</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dành</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cho</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ông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thông</a:t>
                      </a:r>
                      <a:r>
                        <a:rPr lang="en-US" sz="2400" dirty="0">
                          <a:effectLst/>
                          <a:latin typeface="#9Slide03 Arima Madurai" panose="00000500000000000000" pitchFamily="2" charset="0"/>
                          <a:cs typeface="#9Slide03 Arima Madurai" panose="00000500000000000000" pitchFamily="2" charset="0"/>
                        </a:rPr>
                        <a:t> qua </a:t>
                      </a:r>
                      <a:r>
                        <a:rPr lang="en-US" sz="2400" dirty="0" err="1">
                          <a:effectLst/>
                          <a:latin typeface="#9Slide03 Arima Madurai" panose="00000500000000000000" pitchFamily="2" charset="0"/>
                          <a:cs typeface="#9Slide03 Arima Madurai" panose="00000500000000000000" pitchFamily="2" charset="0"/>
                        </a:rPr>
                        <a:t>kể</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những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kỉ</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niệm</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được</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ông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cõng</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đến</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tiệm</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xay</a:t>
                      </a:r>
                      <a:r>
                        <a:rPr lang="en-US" sz="2400" dirty="0">
                          <a:effectLst/>
                          <a:latin typeface="#9Slide03 Arima Madurai" panose="00000500000000000000" pitchFamily="2" charset="0"/>
                          <a:cs typeface="#9Slide03 Arima Madurai" panose="00000500000000000000" pitchFamily="2" charset="0"/>
                        </a:rPr>
                        <a:t> </a:t>
                      </a:r>
                      <a:r>
                        <a:rPr lang="en-US" sz="2400" dirty="0" err="1">
                          <a:effectLst/>
                          <a:latin typeface="#9Slide03 Arima Madurai" panose="00000500000000000000" pitchFamily="2" charset="0"/>
                          <a:cs typeface="#9Slide03 Arima Madurai" panose="00000500000000000000" pitchFamily="2" charset="0"/>
                        </a:rPr>
                        <a:t>lúa</a:t>
                      </a:r>
                      <a:r>
                        <a:rPr lang="en-US" sz="2400" dirty="0">
                          <a:effectLst/>
                          <a:latin typeface="#9Slide03 Arima Madurai" panose="00000500000000000000" pitchFamily="2" charset="0"/>
                          <a:cs typeface="#9Slide03 Arima Madurai" panose="00000500000000000000" pitchFamily="2" charset="0"/>
                        </a:rPr>
                        <a:t>.</a:t>
                      </a:r>
                      <a:endPar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endParaRPr>
                    </a:p>
                    <a:p>
                      <a:pPr algn="just"/>
                      <a:endParaRPr lang="en-US" sz="2400" dirty="0">
                        <a:effectLst/>
                        <a:latin typeface="#9Slide03 Arima Madurai" panose="00000500000000000000" pitchFamily="2" charset="0"/>
                        <a:cs typeface="#9Slide03 Arima Madurai" panose="00000500000000000000" pitchFamily="2" charset="0"/>
                      </a:endParaRPr>
                    </a:p>
                  </a:txBody>
                  <a:tcPr marL="30853" marR="308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40098657"/>
                  </a:ext>
                </a:extLst>
              </a:tr>
            </a:tbl>
          </a:graphicData>
        </a:graphic>
      </p:graphicFrame>
      <p:sp>
        <p:nvSpPr>
          <p:cNvPr id="5" name="Rectangle 1">
            <a:extLst>
              <a:ext uri="{FF2B5EF4-FFF2-40B4-BE49-F238E27FC236}">
                <a16:creationId xmlns="" xmlns:a16="http://schemas.microsoft.com/office/drawing/2014/main" id="{931E0A57-6CE2-4DB8-925A-4404724C7BE6}"/>
              </a:ext>
            </a:extLst>
          </p:cNvPr>
          <p:cNvSpPr>
            <a:spLocks noChangeArrowheads="1"/>
          </p:cNvSpPr>
          <p:nvPr/>
        </p:nvSpPr>
        <p:spPr bwMode="auto">
          <a:xfrm>
            <a:off x="3164681" y="1398322"/>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63011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DCAEBE-28CD-498D-B609-71EAE1C8DB5C}&quot;/&gt;&lt;isInvalidForFieldText val=&quot;0&quot;/&gt;&lt;Image&gt;&lt;filename val=&quot;C:\Users\APHUON~1\AppData\Local\Temp\PR\data\asimages\{51DCAEBE-28CD-498D-B609-71EAE1C8DB5C}.png&quot;/&gt;&lt;left val=&quot;0&quot;/&gt;&lt;top val=&quot;0&quot;/&gt;&lt;width val=&quot;183&quot;/&gt;&lt;height val=&quot;183&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2201</Words>
  <Application>Microsoft Office PowerPoint</Application>
  <PresentationFormat>On-screen Show (16:9)</PresentationFormat>
  <Paragraphs>226</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NBN</dc:creator>
  <cp:lastModifiedBy>LENOVO</cp:lastModifiedBy>
  <cp:revision>95</cp:revision>
  <dcterms:created xsi:type="dcterms:W3CDTF">2021-06-19T07:46:36Z</dcterms:created>
  <dcterms:modified xsi:type="dcterms:W3CDTF">2024-11-17T13:23:28Z</dcterms:modified>
</cp:coreProperties>
</file>