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7" r:id="rId3"/>
    <p:sldId id="258" r:id="rId4"/>
    <p:sldId id="260" r:id="rId5"/>
    <p:sldId id="261" r:id="rId6"/>
    <p:sldId id="262" r:id="rId7"/>
    <p:sldId id="272" r:id="rId8"/>
    <p:sldId id="289" r:id="rId9"/>
    <p:sldId id="290" r:id="rId10"/>
    <p:sldId id="291" r:id="rId11"/>
    <p:sldId id="292" r:id="rId12"/>
    <p:sldId id="294" r:id="rId13"/>
    <p:sldId id="295" r:id="rId14"/>
    <p:sldId id="297" r:id="rId15"/>
    <p:sldId id="2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3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3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F37FB4A-C2DC-2FC1-1D61-DECC87782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B7E2E2C5-B838-D3B4-422E-30C2B81F0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633D736-5889-A2DD-C2A7-96D1791F4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8A367C9-9A4D-2024-CC10-A39CD0499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22C51A2E-5B08-29A2-D7A3-87EC7479B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1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DB7BFDE-AA3E-BBBC-875C-04095F027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727A2704-E4E9-2004-CDDD-3D1FDD6F1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C320ACE-F08E-3C3E-EDCA-B323EE6BE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7476468-042C-4C1F-7A04-2A8385628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CE269DA-D0EF-D0FC-C4E0-DA5531759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3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8C1F9955-F9CD-034A-3506-157932B75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DE50B20-1172-54F9-9660-DA2CDF577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B7A3DA3-9C5E-0878-C482-A2E278DB6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5C2499F-D915-548D-5E95-66D1AD778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E3A8FB0-3C80-955B-805D-FBDCC30AC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9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80F79D4-7587-8A42-E9F1-003E3FED5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87C34387-AE40-CA9D-CB38-AA536DEAC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6F55591-BD9E-B3AC-181E-7C3A68C2E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73A7CFE-D8FA-A9AF-B886-D8FACB68E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9F6CDB3-4F8A-10E9-8426-9AF6C7032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D604B2C-FE4E-6E82-AB0B-5A00A1463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505255E-9E1F-14BA-EDD5-2076F6FCE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5AD7F5F-B74D-5824-ACB2-67B329886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85DD8676-E428-FB7A-ED06-C7BBFB3C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0343B6F-5A74-7E6F-466A-F046F318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0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92B1F7D-EA6F-10A4-063B-AECF7FEC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56CD3A3-40FE-B1CF-7E97-9068FA1CF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B4D762A2-9084-834F-270B-65410118D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7039629B-7FD6-1FBB-7A80-DFB301B3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3FA6FBAA-D60F-D522-EBC6-82246BC44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AC1CC6C2-5C96-CE14-51A5-FE5D9F6E6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9AD5F95-182A-5297-8A17-94A06C7A0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94BD9DB3-0ABF-80FD-775F-A4CA9DC9A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55748AD8-005A-6AC4-6703-B179CFDCC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CBF9CD25-50CD-913E-EF67-FB4A32611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EC63C266-AD87-D0E8-A876-3D8FE593E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F1558D77-EE00-589C-8C93-60378DC8D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046AFBA7-E5B0-97A3-DFF7-27B19B54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87F18A0B-DC72-79B4-3BB8-9D33B2048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8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FF49EA8-210D-6C61-2E7A-E25EAD4AB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79583847-C80D-EAEF-8F1D-B62E54D8E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0964DB88-75FD-2340-0AD4-A3670C1E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CA0E8F33-BBCA-0931-C4C2-0F790CD38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8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0F0E35AC-718B-189B-7BC6-A25DE8D56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3EF694B2-7A14-92C0-39C7-3F043BFF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B1ED5C19-C1C1-8EE9-F17F-327E8C876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2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AE46727-54C4-5C94-4D37-DD7BD2F7A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B027673F-AE4D-76A8-2A3A-90EFAA5D6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0D57A6EC-0563-D4C7-C6C2-685F459FF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2886AB14-399D-7891-9449-9903A80AD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94C817D7-99E1-4F56-9B1D-065A7D8F1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1449614-5BE0-57D2-1CB5-618B3CDC4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9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977F56E-59A1-5F09-8D96-9C1CF086D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98D0BD66-9E14-7DC0-A814-21923DE97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47AA22C-DDBA-973A-C61B-E481367EB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C364AA60-6F78-8612-658A-4D21A1E6A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1872F51B-DCAE-FB4A-EF90-10B9123A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A9CA9455-7C68-27DA-78E3-FD53A0FE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8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34B92071-BDD9-F3B7-3542-98803B19F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B59BD79C-7D20-A819-3887-848503ED7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765F2E1-F301-692F-5564-523943FBE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7720C-62F6-48B8-A1E5-ECFB4E7BC24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91CFD4E6-6382-2A62-FC48-851459D43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156E42F-3B81-A3F2-7671-CDCBAFF12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3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4DE7DE9-7D9E-8D80-2719-AAC11DEE33BE}"/>
              </a:ext>
            </a:extLst>
          </p:cNvPr>
          <p:cNvSpPr txBox="1"/>
          <p:nvPr/>
        </p:nvSpPr>
        <p:spPr>
          <a:xfrm>
            <a:off x="1395732" y="2157710"/>
            <a:ext cx="3952068" cy="2263086"/>
          </a:xfrm>
          <a:prstGeom prst="rect">
            <a:avLst/>
          </a:prstGeom>
          <a:noFill/>
        </p:spPr>
        <p:txBody>
          <a:bodyPr wrap="square" rtlCol="0">
            <a:prstTxWarp prst="textSlantUp">
              <a:avLst>
                <a:gd name="adj" fmla="val 54094"/>
              </a:avLst>
            </a:prstTxWarp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 BẢN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264B1FEC-D2DE-D285-0D2D-AF6C75D5A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5985" cy="685800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A5BF5EA9-9991-506F-4788-16868E51ACBB}"/>
              </a:ext>
            </a:extLst>
          </p:cNvPr>
          <p:cNvSpPr txBox="1"/>
          <p:nvPr/>
        </p:nvSpPr>
        <p:spPr>
          <a:xfrm>
            <a:off x="1922938" y="1142047"/>
            <a:ext cx="2339096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VIẾT: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F6362435-3EDD-21B1-F837-CBE986242578}"/>
              </a:ext>
            </a:extLst>
          </p:cNvPr>
          <p:cNvSpPr txBox="1"/>
          <p:nvPr/>
        </p:nvSpPr>
        <p:spPr>
          <a:xfrm>
            <a:off x="6536888" y="701443"/>
            <a:ext cx="5180212" cy="2874514"/>
          </a:xfrm>
          <a:prstGeom prst="rect">
            <a:avLst/>
          </a:prstGeom>
          <a:noFill/>
        </p:spPr>
        <p:txBody>
          <a:bodyPr wrap="square" rtlCol="0">
            <a:prstTxWarp prst="textSlantUp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 NGHỊ VỀ MỘT VẤN ĐỀ ĐỜI SỐNG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36888" y="4082242"/>
            <a:ext cx="518021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6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4DDDF4B1-2FCF-C0AC-8534-96B3B5D19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23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378711" y="109451"/>
            <a:ext cx="3434575" cy="9590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VIẾT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7018" y="1692414"/>
            <a:ext cx="10437962" cy="175432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 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7018" y="1118825"/>
            <a:ext cx="10437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81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264B1FEC-D2DE-D285-0D2D-AF6C75D5A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331" y="707366"/>
            <a:ext cx="5262114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CỘNG HÒA XÃ HỘI CHỦ NGHĨA VIỆT NAM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 Khánh,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22 tháng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KIẾN NGHỊ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tác phẩm văn học “Gió lạnh đầu mùa” của lớp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Kính gửi: - Thầy hiệu trưởng: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 Minh Toàn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 chủ nhiệm: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     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tên là: Nguyễn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 Châu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 lớp: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 vụ: lớp trưởng lớp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Trường: THCS Cát Khánh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mặt tập thể lớp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8A,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viết đơn này đề nghị BGH nhà trường và cô giáo chủ nhiệm tạo điều kiện giải quyết cho chúng em về vấn đề: Tổ chức buổi đi xem phim liên quan đến tác phẩm văn học “Gió lạnh đầu mùa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8053" y="707366"/>
            <a:ext cx="5451894" cy="5909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(18/09/2023),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Nguyễn Mai Châu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453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4DDDF4B1-2FCF-C0AC-8534-96B3B5D19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7017" y="1973764"/>
            <a:ext cx="10437962" cy="279595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karaoke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4564" y="1100693"/>
            <a:ext cx="10437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24441" y="24441"/>
            <a:ext cx="1216755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10287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AU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 BẢN KIẾN NGHỊ VỀ MỘT VẤN ĐỀ ĐỜI SỐNG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867" y="117160"/>
            <a:ext cx="1255395" cy="6375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Lucida Handwriting" panose="03010101010101010101" pitchFamily="66" charset="0"/>
              </a:rPr>
              <a:t>NGỮ VĂN 8</a:t>
            </a:r>
          </a:p>
        </p:txBody>
      </p:sp>
    </p:spTree>
    <p:extLst>
      <p:ext uri="{BB962C8B-B14F-4D97-AF65-F5344CB8AC3E}">
        <p14:creationId xmlns:p14="http://schemas.microsoft.com/office/powerpoint/2010/main" val="380938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264B1FEC-D2DE-D285-0D2D-AF6C75D5A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51759"/>
            <a:ext cx="5831456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CỘNG HÒA XÃ HỘI CHỦ NGHĨA VIỆT NAM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 Khánh,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01 tháng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NGHỊ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karaoke X6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tới toàn khu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gửi: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Ủy bản nhân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 xã Cát Khánh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30/05/1991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1707085689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12/5/2021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Hộ khẩu thường trú: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Quang Đông, Cát Khánh, Phù Cát, Bình Định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đơn này đề nghị quý cơ quan hành chính giải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vấn đề: Sự việc xảy ra liên tục gần đây của quán karaoke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thuộc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thôn 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Quang Đông, Cát Khánh, Phù Cát, Bình Định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đảm bảo tiêu chuẩn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kĩ thuật gây ảnh hưởng rất lớn đến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2560" y="52234"/>
            <a:ext cx="5676182" cy="6463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của cả khu vực.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sự việc: Trong khoảng thời gian gần đây (từ ngày 05/10 đến 01/11/2024), vào mỗi buổi tối muộn (21h00 – 24h00), khu vực dân cư chúng tôi thường xuyên có những tiếng động lớn, thậm chí có những vụ xô xát, cãi nhau to. Theo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karaoke X6.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852607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4DDDF4B1-2FCF-C0AC-8534-96B3B5D19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67963" y="1766511"/>
            <a:ext cx="6456067" cy="9590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KIỂM TRA VÀ CHỈNH SỬA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6963" y="3004139"/>
            <a:ext cx="9558068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24441" y="24441"/>
            <a:ext cx="1216755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10287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AU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 BẢN KIẾN NGHỊ VỀ MỘT VẤN ĐỀ ĐỜI SỐNG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867" y="117160"/>
            <a:ext cx="1255395" cy="6375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Lucida Handwriting" panose="03010101010101010101" pitchFamily="66" charset="0"/>
              </a:rPr>
              <a:t>NGỮ VĂN 8</a:t>
            </a:r>
          </a:p>
        </p:txBody>
      </p:sp>
    </p:spTree>
    <p:extLst>
      <p:ext uri="{BB962C8B-B14F-4D97-AF65-F5344CB8AC3E}">
        <p14:creationId xmlns:p14="http://schemas.microsoft.com/office/powerpoint/2010/main" val="2196979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EE482804-9CA0-F7F6-4045-C22D287E0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01600"/>
            <a:ext cx="12011378" cy="667173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20350350-C0EE-3845-06A2-8D358AB55B66}"/>
              </a:ext>
            </a:extLst>
          </p:cNvPr>
          <p:cNvSpPr txBox="1"/>
          <p:nvPr/>
        </p:nvSpPr>
        <p:spPr>
          <a:xfrm>
            <a:off x="2388133" y="1787866"/>
            <a:ext cx="8601920" cy="21595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  <a:buSzPts val="1400"/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Hoàn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kiểm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76954" y="579572"/>
            <a:ext cx="6224277" cy="9590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396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6F0EBE3C-70FF-639B-EA58-0FC3ED8DC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112889"/>
            <a:ext cx="11898489" cy="6592711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6411CAA-3C25-7BE8-A38F-57D12CA01A9D}"/>
              </a:ext>
            </a:extLst>
          </p:cNvPr>
          <p:cNvSpPr txBox="1"/>
          <p:nvPr/>
        </p:nvSpPr>
        <p:spPr>
          <a:xfrm>
            <a:off x="2246490" y="1873956"/>
            <a:ext cx="7958666" cy="4831643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rgbClr val="1C04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088FCEB4-AD58-68D8-F3FA-E39691BD2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6"/>
            <a:ext cx="12192000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CDA8AEC4-D372-033C-B2C4-6C065C58481A}"/>
              </a:ext>
            </a:extLst>
          </p:cNvPr>
          <p:cNvSpPr txBox="1"/>
          <p:nvPr/>
        </p:nvSpPr>
        <p:spPr>
          <a:xfrm>
            <a:off x="919053" y="332433"/>
            <a:ext cx="961078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HỢP NÀO CẦN VIẾT VĂN BẢN KIẾN NGHỊ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52229" y="1576011"/>
            <a:ext cx="9865557" cy="778472"/>
            <a:chOff x="720" y="1392"/>
            <a:chExt cx="4058" cy="480"/>
          </a:xfrm>
        </p:grpSpPr>
        <p:sp>
          <p:nvSpPr>
            <p:cNvPr id="9" name="AutoShape 42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1" name="AutoShape 44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12" name="AutoShape 45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663095" y="2552993"/>
            <a:ext cx="9842535" cy="952798"/>
            <a:chOff x="720" y="1392"/>
            <a:chExt cx="4058" cy="480"/>
          </a:xfrm>
        </p:grpSpPr>
        <p:sp>
          <p:nvSpPr>
            <p:cNvPr id="29" name="AutoShape 42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grpSp>
          <p:nvGrpSpPr>
            <p:cNvPr id="30" name="Group 2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1" name="AutoShape 44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32" name="AutoShape 45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663095" y="3643319"/>
            <a:ext cx="9879050" cy="778472"/>
            <a:chOff x="720" y="1392"/>
            <a:chExt cx="4058" cy="480"/>
          </a:xfrm>
        </p:grpSpPr>
        <p:sp>
          <p:nvSpPr>
            <p:cNvPr id="34" name="AutoShape 42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rgbClr val="0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5" name="Group 3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6" name="AutoShape 44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37" name="AutoShape 45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646796" y="4639027"/>
            <a:ext cx="9907550" cy="1071600"/>
            <a:chOff x="720" y="1392"/>
            <a:chExt cx="4058" cy="480"/>
          </a:xfrm>
        </p:grpSpPr>
        <p:sp>
          <p:nvSpPr>
            <p:cNvPr id="39" name="AutoShape 42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grpSp>
          <p:nvGrpSpPr>
            <p:cNvPr id="40" name="Group 3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1" name="AutoShape 44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42" name="AutoShape 45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391960" y="1395993"/>
            <a:ext cx="611188" cy="608013"/>
            <a:chOff x="579" y="1386"/>
            <a:chExt cx="385" cy="383"/>
          </a:xfrm>
        </p:grpSpPr>
        <p:sp>
          <p:nvSpPr>
            <p:cNvPr id="44" name="Oval 43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46" name="Oval 45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47" name="Oval 46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48" name="Oval 47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49" name="Oval 48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385706" y="2416813"/>
            <a:ext cx="611188" cy="608013"/>
            <a:chOff x="579" y="1386"/>
            <a:chExt cx="385" cy="383"/>
          </a:xfrm>
        </p:grpSpPr>
        <p:sp>
          <p:nvSpPr>
            <p:cNvPr id="53" name="Oval 5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grpSp>
          <p:nvGrpSpPr>
            <p:cNvPr id="54" name="Group 5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55" name="Oval 5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56" name="Oval 5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57" name="Oval 5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58" name="Oval 5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354064" y="3513116"/>
            <a:ext cx="611188" cy="608013"/>
            <a:chOff x="579" y="1386"/>
            <a:chExt cx="385" cy="383"/>
          </a:xfrm>
        </p:grpSpPr>
        <p:sp>
          <p:nvSpPr>
            <p:cNvPr id="60" name="Oval 5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grpSp>
          <p:nvGrpSpPr>
            <p:cNvPr id="61" name="Group 60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62" name="Oval 6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63" name="Oval 6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64" name="Oval 6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65" name="Oval 6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341202" y="4428841"/>
            <a:ext cx="611188" cy="608013"/>
            <a:chOff x="579" y="1386"/>
            <a:chExt cx="385" cy="383"/>
          </a:xfrm>
        </p:grpSpPr>
        <p:sp>
          <p:nvSpPr>
            <p:cNvPr id="67" name="Oval 66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grpSp>
          <p:nvGrpSpPr>
            <p:cNvPr id="68" name="Group 67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69" name="Oval 68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70" name="Oval 69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71" name="Oval 70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72" name="Oval 71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sp>
        <p:nvSpPr>
          <p:cNvPr id="73" name="Text Box 27"/>
          <p:cNvSpPr txBox="1">
            <a:spLocks noChangeArrowheads="1"/>
          </p:cNvSpPr>
          <p:nvPr/>
        </p:nvSpPr>
        <p:spPr bwMode="gray">
          <a:xfrm>
            <a:off x="493656" y="142743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4" name="Text Box 27"/>
          <p:cNvSpPr txBox="1">
            <a:spLocks noChangeArrowheads="1"/>
          </p:cNvSpPr>
          <p:nvPr/>
        </p:nvSpPr>
        <p:spPr bwMode="gray">
          <a:xfrm>
            <a:off x="490946" y="2463357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 Box 27"/>
          <p:cNvSpPr txBox="1">
            <a:spLocks noChangeArrowheads="1"/>
          </p:cNvSpPr>
          <p:nvPr/>
        </p:nvSpPr>
        <p:spPr bwMode="gray">
          <a:xfrm>
            <a:off x="478074" y="447781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6" name="Text Box 27"/>
          <p:cNvSpPr txBox="1">
            <a:spLocks noChangeArrowheads="1"/>
          </p:cNvSpPr>
          <p:nvPr/>
        </p:nvSpPr>
        <p:spPr bwMode="gray">
          <a:xfrm>
            <a:off x="540550" y="3472932"/>
            <a:ext cx="314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639652" y="5873342"/>
            <a:ext cx="9890321" cy="778472"/>
            <a:chOff x="720" y="1392"/>
            <a:chExt cx="4058" cy="480"/>
          </a:xfrm>
        </p:grpSpPr>
        <p:sp>
          <p:nvSpPr>
            <p:cNvPr id="78" name="AutoShape 42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80" name="AutoShape 44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81" name="AutoShape 45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320565" y="5712048"/>
            <a:ext cx="611188" cy="608013"/>
            <a:chOff x="579" y="1386"/>
            <a:chExt cx="385" cy="383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85" name="Oval 8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86" name="Oval 8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87" name="Oval 8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88" name="Oval 8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442856" y="575957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893609" y="2532927"/>
            <a:ext cx="95998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phim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61767" y="4623618"/>
            <a:ext cx="97888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karaoke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Down Arrow 92"/>
          <p:cNvSpPr/>
          <p:nvPr/>
        </p:nvSpPr>
        <p:spPr>
          <a:xfrm>
            <a:off x="4757980" y="886649"/>
            <a:ext cx="619932" cy="571783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3177153" y="1755636"/>
            <a:ext cx="37815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ĐÁNH NHAU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061131" y="3782058"/>
            <a:ext cx="7408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VI PHẠM NỘI QUY TRƯỜNG, LỚP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3177153" y="6027003"/>
            <a:ext cx="629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BỊ ỐM PHẢI NGHỈ HỌC</a:t>
            </a:r>
            <a:endParaRPr lang="vi-VN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7" name="Left Arrow 96"/>
          <p:cNvSpPr/>
          <p:nvPr/>
        </p:nvSpPr>
        <p:spPr>
          <a:xfrm>
            <a:off x="10802736" y="2811042"/>
            <a:ext cx="666428" cy="4664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Left Arrow 97"/>
          <p:cNvSpPr/>
          <p:nvPr/>
        </p:nvSpPr>
        <p:spPr>
          <a:xfrm>
            <a:off x="10802736" y="4895567"/>
            <a:ext cx="666428" cy="511441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99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8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5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 0.062 L 0.108 0.062 L 0.072 0.125 L 0.108 0.187 L 0.036 0.187 L 0 0.25 L -0.036 0.187 L -0.108 0.187 L -0.072 0.125 L -0.108 0.062 L -0.036 0.062 L 0 0 Z" pathEditMode="relative" ptsTypes="">
                                      <p:cBhvr>
                                        <p:cTn id="5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1" grpId="0"/>
      <p:bldP spid="92" grpId="0"/>
      <p:bldP spid="93" grpId="0" animBg="1"/>
      <p:bldP spid="94" grpId="0"/>
      <p:bldP spid="95" grpId="0"/>
      <p:bldP spid="96" grpId="0"/>
      <p:bldP spid="97" grpId="0" animBg="1"/>
      <p:bldP spid="97" grpId="1" animBg="1"/>
      <p:bldP spid="97" grpId="2" animBg="1"/>
      <p:bldP spid="98" grpId="0" animBg="1"/>
      <p:bldP spid="9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D7B9BD02-C133-D92B-DD18-7414948E8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4" y="135467"/>
            <a:ext cx="11932356" cy="663786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81E2F9A2-B702-E7EF-F35D-3FCD18783F19}"/>
              </a:ext>
            </a:extLst>
          </p:cNvPr>
          <p:cNvSpPr txBox="1"/>
          <p:nvPr/>
        </p:nvSpPr>
        <p:spPr>
          <a:xfrm>
            <a:off x="801510" y="2438399"/>
            <a:ext cx="10724445" cy="2020711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rgbClr val="1C04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293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47EE52E-BBD7-649A-3858-FF7F44AA7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4" y="-3584"/>
            <a:ext cx="12205407" cy="692450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60893" y="2919685"/>
            <a:ext cx="2255150" cy="16872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NGHỊ</a:t>
            </a:r>
            <a:endParaRPr lang="vi-VN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3408" y="950446"/>
            <a:ext cx="3434575" cy="7342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ent Arrow 9"/>
          <p:cNvSpPr/>
          <p:nvPr/>
        </p:nvSpPr>
        <p:spPr>
          <a:xfrm>
            <a:off x="1926506" y="2035399"/>
            <a:ext cx="1546469" cy="845610"/>
          </a:xfrm>
          <a:prstGeom prst="ben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rot="10800000" flipH="1">
            <a:off x="1988331" y="4606897"/>
            <a:ext cx="1546469" cy="1108793"/>
          </a:xfrm>
          <a:prstGeom prst="bentArrow">
            <a:avLst>
              <a:gd name="adj1" fmla="val 19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16284" y="1684662"/>
            <a:ext cx="1763652" cy="12203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85559" y="4884662"/>
            <a:ext cx="1787811" cy="1096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288739" y="2187474"/>
            <a:ext cx="485010" cy="34256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799766" y="1734251"/>
            <a:ext cx="5006420" cy="1220302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 TỚI CÁ NHÂN HOẶC TỔ CHỨC CÓ THẨM QUYỀN ĐỂ NÊU LÊN Ý KIẾN ĐỀ XUẤT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430420" y="3578395"/>
            <a:ext cx="1042555" cy="40927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501442" y="3226242"/>
            <a:ext cx="1763652" cy="122030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24863" y="5802458"/>
            <a:ext cx="1476414" cy="95390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CỤC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Bent Arrow 20"/>
          <p:cNvSpPr/>
          <p:nvPr/>
        </p:nvSpPr>
        <p:spPr>
          <a:xfrm>
            <a:off x="5134084" y="4236972"/>
            <a:ext cx="873118" cy="612461"/>
          </a:xfrm>
          <a:prstGeom prst="bentArrow">
            <a:avLst>
              <a:gd name="adj1" fmla="val 24818"/>
              <a:gd name="adj2" fmla="val 43513"/>
              <a:gd name="adj3" fmla="val 16772"/>
              <a:gd name="adj4" fmla="val 416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7527203" y="6239290"/>
            <a:ext cx="570064" cy="34256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601762" y="4405259"/>
            <a:ext cx="485010" cy="34256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8116597" y="5847894"/>
            <a:ext cx="2345624" cy="928134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PHẦN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Bent Arrow 25"/>
          <p:cNvSpPr/>
          <p:nvPr/>
        </p:nvSpPr>
        <p:spPr>
          <a:xfrm rot="10648389" flipH="1">
            <a:off x="5168525" y="5964304"/>
            <a:ext cx="823177" cy="721258"/>
          </a:xfrm>
          <a:prstGeom prst="bentArrow">
            <a:avLst>
              <a:gd name="adj1" fmla="val 21231"/>
              <a:gd name="adj2" fmla="val 34714"/>
              <a:gd name="adj3" fmla="val 18187"/>
              <a:gd name="adj4" fmla="val 280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099343" y="4062330"/>
            <a:ext cx="2345625" cy="99625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TRỌNG NGẮN GỌN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RÕ RÀNG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049525" y="4078419"/>
            <a:ext cx="1532714" cy="9962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"/>
          <p:cNvSpPr/>
          <p:nvPr/>
        </p:nvSpPr>
        <p:spPr>
          <a:xfrm>
            <a:off x="24441" y="24441"/>
            <a:ext cx="1216755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10287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AU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 BẢN KIẾN NGHỊ VỀ MỘT VẤN ĐỀ ĐỜI SỐNG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6867" y="117160"/>
            <a:ext cx="1255395" cy="6375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Lucida Handwriting" panose="03010101010101010101" pitchFamily="66" charset="0"/>
              </a:rPr>
              <a:t>NGỮ VĂN 8</a:t>
            </a:r>
          </a:p>
        </p:txBody>
      </p:sp>
    </p:spTree>
    <p:extLst>
      <p:ext uri="{BB962C8B-B14F-4D97-AF65-F5344CB8AC3E}">
        <p14:creationId xmlns:p14="http://schemas.microsoft.com/office/powerpoint/2010/main" val="4285669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38162B61-AAA4-B913-A2FB-B82E98A82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Picture 4" descr="C:\Users\Admin\Desktop\van-ban-kien-nghi-ve-mot-van-de-doi-son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67" y="1"/>
            <a:ext cx="4738778" cy="68579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ounded Rectangle 5"/>
          <p:cNvSpPr/>
          <p:nvPr/>
        </p:nvSpPr>
        <p:spPr>
          <a:xfrm>
            <a:off x="741872" y="2587925"/>
            <a:ext cx="2337759" cy="144923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 CỤC 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 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 NGHỊ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99754" y="3110276"/>
            <a:ext cx="695866" cy="564577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/>
          <p:cNvSpPr/>
          <p:nvPr/>
        </p:nvSpPr>
        <p:spPr>
          <a:xfrm>
            <a:off x="5497902" y="172529"/>
            <a:ext cx="598098" cy="241539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5497901" y="2789167"/>
            <a:ext cx="598099" cy="1886350"/>
          </a:xfrm>
          <a:prstGeom prst="leftBrac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5497901" y="4813540"/>
            <a:ext cx="598099" cy="1880558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92436" y="555894"/>
            <a:ext cx="1207697" cy="152687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MỞ ĐẦU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92437" y="5017679"/>
            <a:ext cx="1207697" cy="147228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KẾT THÚC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92435" y="2775039"/>
            <a:ext cx="1207697" cy="179962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KIẾN NGHỊ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23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4DDDF4B1-2FCF-C0AC-8534-96B3B5D19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23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30138" y="952230"/>
            <a:ext cx="3434575" cy="61516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7018" y="1567398"/>
            <a:ext cx="10437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7018" y="2123739"/>
            <a:ext cx="10437962" cy="175432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 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8)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7018" y="3978486"/>
            <a:ext cx="10437962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karaoke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24441" y="24441"/>
            <a:ext cx="1216755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10287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AU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 BẢN KIẾN NGHỊ VỀ MỘT VẤN ĐỀ ĐỜI SỐNG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867" y="117160"/>
            <a:ext cx="1255395" cy="6375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Lucida Handwriting" panose="03010101010101010101" pitchFamily="66" charset="0"/>
              </a:rPr>
              <a:t>NGỮ VĂN 8</a:t>
            </a:r>
          </a:p>
        </p:txBody>
      </p:sp>
    </p:spTree>
    <p:extLst>
      <p:ext uri="{BB962C8B-B14F-4D97-AF65-F5344CB8AC3E}">
        <p14:creationId xmlns:p14="http://schemas.microsoft.com/office/powerpoint/2010/main" val="7069724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47EE52E-BBD7-649A-3858-FF7F44AA7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3"/>
            <a:ext cx="12205407" cy="692450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5205" y="2456045"/>
            <a:ext cx="2255150" cy="13007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CHUẨN BỊ</a:t>
            </a:r>
            <a:endParaRPr lang="vi-VN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ent Arrow 9"/>
          <p:cNvSpPr/>
          <p:nvPr/>
        </p:nvSpPr>
        <p:spPr>
          <a:xfrm>
            <a:off x="1799512" y="1590123"/>
            <a:ext cx="1546469" cy="845610"/>
          </a:xfrm>
          <a:prstGeom prst="ben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rot="10800000" flipH="1">
            <a:off x="1807059" y="3756761"/>
            <a:ext cx="1538922" cy="1521694"/>
          </a:xfrm>
          <a:prstGeom prst="bentArrow">
            <a:avLst>
              <a:gd name="adj1" fmla="val 15212"/>
              <a:gd name="adj2" fmla="val 14396"/>
              <a:gd name="adj3" fmla="val 18558"/>
              <a:gd name="adj4" fmla="val 3238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93016" y="1242889"/>
            <a:ext cx="2355417" cy="106742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KĨ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75704" y="4441108"/>
            <a:ext cx="2329369" cy="1096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TÌNH HUỐNG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741762" y="2858538"/>
            <a:ext cx="485010" cy="34256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226772" y="2563482"/>
            <a:ext cx="3446623" cy="900757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KIẾN NGHỊ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389753" y="2858538"/>
            <a:ext cx="971582" cy="42621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375380" y="2456046"/>
            <a:ext cx="2390691" cy="122030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THỂ LOẠI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25176" y="5507967"/>
            <a:ext cx="1722716" cy="95390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2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Bent Arrow 20"/>
          <p:cNvSpPr/>
          <p:nvPr/>
        </p:nvSpPr>
        <p:spPr>
          <a:xfrm>
            <a:off x="5478802" y="3825739"/>
            <a:ext cx="1126604" cy="584895"/>
          </a:xfrm>
          <a:prstGeom prst="bentArrow">
            <a:avLst>
              <a:gd name="adj1" fmla="val 24818"/>
              <a:gd name="adj2" fmla="val 42104"/>
              <a:gd name="adj3" fmla="val 22406"/>
              <a:gd name="adj4" fmla="val 151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8236335" y="5813634"/>
            <a:ext cx="570064" cy="34256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8373911" y="3998822"/>
            <a:ext cx="485010" cy="34256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 Arrow 25"/>
          <p:cNvSpPr/>
          <p:nvPr/>
        </p:nvSpPr>
        <p:spPr>
          <a:xfrm rot="10800000" flipH="1">
            <a:off x="5504300" y="5537560"/>
            <a:ext cx="996616" cy="792393"/>
          </a:xfrm>
          <a:prstGeom prst="bentArrow">
            <a:avLst>
              <a:gd name="adj1" fmla="val 21231"/>
              <a:gd name="adj2" fmla="val 38158"/>
              <a:gd name="adj3" fmla="val 18925"/>
              <a:gd name="adj4" fmla="val 1881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881236" y="3588297"/>
            <a:ext cx="2498897" cy="11636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MẶT LỚP VIẾT VĂN BẢN KIẾN NGHỊ…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28879" y="3690433"/>
            <a:ext cx="1722717" cy="9962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1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806399" y="5409841"/>
            <a:ext cx="2498897" cy="11636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MẶT CÁC GIA ĐÌNH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…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"/>
          <p:cNvSpPr/>
          <p:nvPr/>
        </p:nvSpPr>
        <p:spPr>
          <a:xfrm>
            <a:off x="24441" y="24441"/>
            <a:ext cx="1216755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10287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AU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 BẢN KIẾN NGHỊ VỀ MỘT VẤN ĐỀ ĐỜI SỐNG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6867" y="117160"/>
            <a:ext cx="1255395" cy="6375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Lucida Handwriting" panose="03010101010101010101" pitchFamily="66" charset="0"/>
              </a:rPr>
              <a:t>NGỮ VĂN 8</a:t>
            </a:r>
          </a:p>
        </p:txBody>
      </p:sp>
    </p:spTree>
    <p:extLst>
      <p:ext uri="{BB962C8B-B14F-4D97-AF65-F5344CB8AC3E}">
        <p14:creationId xmlns:p14="http://schemas.microsoft.com/office/powerpoint/2010/main" val="23206863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8" grpId="0" animBg="1"/>
      <p:bldP spid="27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4DDDF4B1-2FCF-C0AC-8534-96B3B5D19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42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378711" y="931655"/>
            <a:ext cx="3434575" cy="58537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VIẾT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7018" y="1493520"/>
            <a:ext cx="10437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7018" y="2073673"/>
            <a:ext cx="10437962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 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7018" y="3909473"/>
            <a:ext cx="10437962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karaoke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24441" y="24441"/>
            <a:ext cx="1216755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10287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AU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 BẢN KIẾN NGHỊ VỀ MỘT VẤN ĐỀ ĐỜI SỐNG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867" y="117160"/>
            <a:ext cx="1255395" cy="6375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Lucida Handwriting" panose="03010101010101010101" pitchFamily="66" charset="0"/>
              </a:rPr>
              <a:t>NGỮ VĂN 8</a:t>
            </a:r>
          </a:p>
        </p:txBody>
      </p:sp>
    </p:spTree>
    <p:extLst>
      <p:ext uri="{BB962C8B-B14F-4D97-AF65-F5344CB8AC3E}">
        <p14:creationId xmlns:p14="http://schemas.microsoft.com/office/powerpoint/2010/main" val="811199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892</Words>
  <Application>Microsoft Office PowerPoint</Application>
  <PresentationFormat>Custom</PresentationFormat>
  <Paragraphs>133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Đỗ Xuân Trường</dc:creator>
  <cp:lastModifiedBy>CPU</cp:lastModifiedBy>
  <cp:revision>63</cp:revision>
  <dcterms:created xsi:type="dcterms:W3CDTF">2023-01-15T14:23:42Z</dcterms:created>
  <dcterms:modified xsi:type="dcterms:W3CDTF">2024-11-15T03:25:10Z</dcterms:modified>
</cp:coreProperties>
</file>