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 id="2147483670" r:id="rId2"/>
    <p:sldMasterId id="2147483692" r:id="rId3"/>
  </p:sldMasterIdLst>
  <p:notesMasterIdLst>
    <p:notesMasterId r:id="rId28"/>
  </p:notesMasterIdLst>
  <p:sldIdLst>
    <p:sldId id="309" r:id="rId4"/>
    <p:sldId id="310" r:id="rId5"/>
    <p:sldId id="314" r:id="rId6"/>
    <p:sldId id="311" r:id="rId7"/>
    <p:sldId id="312" r:id="rId8"/>
    <p:sldId id="313" r:id="rId9"/>
    <p:sldId id="282" r:id="rId10"/>
    <p:sldId id="260" r:id="rId11"/>
    <p:sldId id="284" r:id="rId12"/>
    <p:sldId id="315" r:id="rId13"/>
    <p:sldId id="288" r:id="rId14"/>
    <p:sldId id="299" r:id="rId15"/>
    <p:sldId id="259" r:id="rId16"/>
    <p:sldId id="283" r:id="rId17"/>
    <p:sldId id="300" r:id="rId18"/>
    <p:sldId id="301" r:id="rId19"/>
    <p:sldId id="316" r:id="rId20"/>
    <p:sldId id="317" r:id="rId21"/>
    <p:sldId id="318" r:id="rId22"/>
    <p:sldId id="319" r:id="rId23"/>
    <p:sldId id="302" r:id="rId24"/>
    <p:sldId id="303" r:id="rId25"/>
    <p:sldId id="304" r:id="rId26"/>
    <p:sldId id="305" r:id="rId27"/>
  </p:sldIdLst>
  <p:sldSz cx="12192000" cy="6858000"/>
  <p:notesSz cx="6858000" cy="9144000"/>
  <p:embeddedFontLst>
    <p:embeddedFont>
      <p:font typeface="Poppins" charset="0"/>
      <p:regular r:id="rId29"/>
      <p:bold r:id="rId30"/>
      <p:italic r:id="rId31"/>
      <p:boldItalic r:id="rId32"/>
    </p:embeddedFont>
    <p:embeddedFont>
      <p:font typeface="Griffy" charset="0"/>
      <p:regular r:id="rId33"/>
    </p:embeddedFont>
    <p:embeddedFont>
      <p:font typeface="Quicksand" charset="0"/>
      <p:regular r:id="rId34"/>
      <p:bold r:id="rId35"/>
    </p:embeddedFont>
    <p:embeddedFont>
      <p:font typeface="#9Slide06 SVNJonitha Script" charset="0"/>
      <p:regular r:id="rId36"/>
    </p:embeddedFont>
    <p:embeddedFont>
      <p:font typeface="Homemade Apple" charset="0"/>
      <p:regular r:id="rId37"/>
    </p:embeddedFont>
    <p:embeddedFont>
      <p:font typeface="Abril Fatface" charset="0"/>
      <p:regular r:id="rId38"/>
    </p:embeddedFont>
    <p:embeddedFont>
      <p:font typeface="Quicksand Medium" charset="0"/>
      <p:regular r:id="rId39"/>
      <p:bold r:id="rId40"/>
    </p:embeddedFont>
    <p:embeddedFont>
      <p:font typeface="Playfair Display SemiBold" charset="0"/>
      <p:regular r:id="rId41"/>
      <p:bold r:id="rId42"/>
      <p:italic r:id="rId43"/>
      <p:boldItalic r:id="rId44"/>
    </p:embeddedFont>
    <p:embeddedFont>
      <p:font typeface="Calibri" pitchFamily="34" charset="0"/>
      <p:regular r:id="rId45"/>
      <p:bold r:id="rId46"/>
      <p:italic r:id="rId47"/>
      <p:boldItalic r:id="rId48"/>
    </p:embeddedFont>
    <p:embeddedFont>
      <p:font typeface="#9Slide03 BoosterNextFYBlack" charset="0"/>
      <p:regular r:id="rId49"/>
    </p:embeddedFont>
    <p:embeddedFont>
      <p:font typeface="Playfair Display" charset="0"/>
      <p:regular r:id="rId50"/>
      <p:bold r:id="rId51"/>
      <p:italic r:id="rId52"/>
      <p:boldItalic r:id="rId53"/>
    </p:embeddedFont>
    <p:embeddedFont>
      <p:font typeface="Tahoma" pitchFamily="34" charset="0"/>
      <p:regular r:id="rId54"/>
      <p:bold r:id="rId55"/>
    </p:embeddedFont>
    <p:embeddedFont>
      <p:font typeface=".VnTime" pitchFamily="34" charset="0"/>
      <p:regular r:id="rId56"/>
      <p:bold r:id="rId57"/>
      <p:italic r:id="rId58"/>
      <p:boldItalic r:id="rId59"/>
    </p:embeddedFont>
    <p:embeddedFont>
      <p:font typeface="Calibri Light" pitchFamily="34" charset="0"/>
      <p:regular r:id="rId60"/>
      <p:italic r:id="rId61"/>
    </p:embeddedFont>
    <p:embeddedFont>
      <p:font typeface="#9Slide03 Arima Madurai ExtraBo" charset="0"/>
      <p:bold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font" Target="fonts/font27.fntdata"/><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font" Target="fonts/font26.fntdata"/><Relationship Id="rId62" Type="http://schemas.openxmlformats.org/officeDocument/2006/relationships/font" Target="fonts/font34.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8" Type="http://schemas.openxmlformats.org/officeDocument/2006/relationships/font" Target="fonts/font30.fntdata"/><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font" Target="fonts/font29.fntdata"/><Relationship Id="rId61" Type="http://schemas.openxmlformats.org/officeDocument/2006/relationships/font" Target="fonts/font3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60" Type="http://schemas.openxmlformats.org/officeDocument/2006/relationships/font" Target="fonts/font32.fntdata"/><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font" Target="fonts/font28.fntdata"/><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font" Target="fonts/font23.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59" Type="http://schemas.openxmlformats.org/officeDocument/2006/relationships/font" Target="fonts/font3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1816499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a073618e60_0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a073618e60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1124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709906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202716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3868260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6620036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771275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3978188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72248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192474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70145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Tì</a:t>
            </a:r>
            <a:r>
              <a:rPr lang="en-US" baseline="0" dirty="0" err="1"/>
              <a:t>m</a:t>
            </a:r>
            <a:r>
              <a:rPr lang="en-US" baseline="0" dirty="0"/>
              <a:t> </a:t>
            </a:r>
            <a:r>
              <a:rPr lang="en-US" baseline="0" dirty="0" err="1"/>
              <a:t>hiểu</a:t>
            </a:r>
            <a:r>
              <a:rPr lang="en-US" baseline="0" dirty="0"/>
              <a:t> </a:t>
            </a:r>
            <a:r>
              <a:rPr lang="en-US" baseline="0" dirty="0" err="1"/>
              <a:t>chung</a:t>
            </a:r>
            <a:endParaRPr lang="en-US" dirty="0"/>
          </a:p>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BDEB7CB3-E447-492C-B61C-18A7D5F37097}" type="slidenum">
              <a:rPr lang="en-US" smtClean="0">
                <a:solidFill>
                  <a:prstClr val="black"/>
                </a:solidFill>
                <a:latin typeface="Calibri" panose="020F0502020204030204"/>
              </a: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2524824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275087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dirty="0"/>
              <a:t> 0979818956</a:t>
            </a:r>
            <a:endParaRPr dirty="0"/>
          </a:p>
        </p:txBody>
      </p:sp>
    </p:spTree>
    <p:extLst>
      <p:ext uri="{BB962C8B-B14F-4D97-AF65-F5344CB8AC3E}">
        <p14:creationId xmlns:p14="http://schemas.microsoft.com/office/powerpoint/2010/main" val="1348840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4022876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11c3728c19_2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11c3728c19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Giáo</a:t>
            </a:r>
            <a:r>
              <a:rPr lang="en-US" baseline="0" dirty="0"/>
              <a:t> </a:t>
            </a:r>
            <a:r>
              <a:rPr lang="en-US" baseline="0" dirty="0" err="1"/>
              <a:t>án</a:t>
            </a:r>
            <a:r>
              <a:rPr lang="en-US" baseline="0" dirty="0"/>
              <a:t> </a:t>
            </a:r>
            <a:r>
              <a:rPr lang="en-US" baseline="0" dirty="0" err="1"/>
              <a:t>của</a:t>
            </a:r>
            <a:r>
              <a:rPr lang="en-US" baseline="0" dirty="0"/>
              <a:t> </a:t>
            </a:r>
            <a:r>
              <a:rPr lang="en-US" baseline="0" dirty="0" err="1"/>
              <a:t>Thảo</a:t>
            </a:r>
            <a:r>
              <a:rPr lang="en-US" baseline="0" dirty="0"/>
              <a:t> </a:t>
            </a:r>
            <a:r>
              <a:rPr lang="en-US" baseline="0" dirty="0" err="1"/>
              <a:t>Nguyên</a:t>
            </a:r>
            <a:r>
              <a:rPr lang="en-US" baseline="0"/>
              <a:t> 0979818956</a:t>
            </a:r>
            <a:endParaRPr/>
          </a:p>
        </p:txBody>
      </p:sp>
    </p:spTree>
    <p:extLst>
      <p:ext uri="{BB962C8B-B14F-4D97-AF65-F5344CB8AC3E}">
        <p14:creationId xmlns:p14="http://schemas.microsoft.com/office/powerpoint/2010/main" val="1219889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2.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able of Contents v2">
  <p:cSld name="CUSTOM_21">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95"/>
        <p:cNvGrpSpPr/>
        <p:nvPr/>
      </p:nvGrpSpPr>
      <p:grpSpPr>
        <a:xfrm>
          <a:off x="0" y="0"/>
          <a:ext cx="0" cy="0"/>
          <a:chOff x="0" y="0"/>
          <a:chExt cx="0" cy="0"/>
        </a:xfrm>
      </p:grpSpPr>
      <p:sp>
        <p:nvSpPr>
          <p:cNvPr id="96" name="Google Shape;96;p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7" name="Google Shape;97;p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8" name="Google Shape;98;p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99" name="Google Shape;99;p9"/>
          <p:cNvSpPr/>
          <p:nvPr/>
        </p:nvSpPr>
        <p:spPr>
          <a:xfrm>
            <a:off x="490775" y="560625"/>
            <a:ext cx="10413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0" name="Google Shape;100;p9"/>
          <p:cNvSpPr txBox="1">
            <a:spLocks noGrp="1"/>
          </p:cNvSpPr>
          <p:nvPr>
            <p:ph type="title"/>
          </p:nvPr>
        </p:nvSpPr>
        <p:spPr>
          <a:xfrm>
            <a:off x="490775" y="560625"/>
            <a:ext cx="10413300" cy="9144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01" name="Google Shape;101;p9"/>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2" name="Google Shape;102;p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03" name="Google Shape;103;p9"/>
          <p:cNvSpPr txBox="1">
            <a:spLocks noGrp="1"/>
          </p:cNvSpPr>
          <p:nvPr>
            <p:ph type="subTitle" idx="1"/>
          </p:nvPr>
        </p:nvSpPr>
        <p:spPr>
          <a:xfrm>
            <a:off x="920475" y="1895300"/>
            <a:ext cx="77940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04" name="Google Shape;104;p9"/>
          <p:cNvSpPr txBox="1">
            <a:spLocks noGrp="1"/>
          </p:cNvSpPr>
          <p:nvPr>
            <p:ph type="body" idx="2"/>
          </p:nvPr>
        </p:nvSpPr>
        <p:spPr>
          <a:xfrm>
            <a:off x="920475" y="2555475"/>
            <a:ext cx="77940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05" name="Google Shape;105;p9"/>
          <p:cNvSpPr/>
          <p:nvPr/>
        </p:nvSpPr>
        <p:spPr>
          <a:xfrm>
            <a:off x="10026800" y="3530525"/>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058794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7 Quote">
  <p:cSld name="007 Quote">
    <p:spTree>
      <p:nvGrpSpPr>
        <p:cNvPr id="1" name="Shape 106"/>
        <p:cNvGrpSpPr/>
        <p:nvPr/>
      </p:nvGrpSpPr>
      <p:grpSpPr>
        <a:xfrm>
          <a:off x="0" y="0"/>
          <a:ext cx="0" cy="0"/>
          <a:chOff x="0" y="0"/>
          <a:chExt cx="0" cy="0"/>
        </a:xfrm>
      </p:grpSpPr>
      <p:sp>
        <p:nvSpPr>
          <p:cNvPr id="107" name="Google Shape;107;p1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8" name="Google Shape;108;p1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09" name="Google Shape;109;p1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0" name="Google Shape;110;p10"/>
          <p:cNvSpPr/>
          <p:nvPr/>
        </p:nvSpPr>
        <p:spPr>
          <a:xfrm>
            <a:off x="4003075" y="5529000"/>
            <a:ext cx="80181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1" name="Google Shape;111;p1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2" name="Google Shape;112;p10"/>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3" name="Google Shape;113;p10"/>
          <p:cNvSpPr/>
          <p:nvPr/>
        </p:nvSpPr>
        <p:spPr>
          <a:xfrm>
            <a:off x="1128967" y="1221818"/>
            <a:ext cx="9803100" cy="45195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14" name="Google Shape;114;p10"/>
          <p:cNvSpPr txBox="1">
            <a:spLocks noGrp="1"/>
          </p:cNvSpPr>
          <p:nvPr>
            <p:ph type="title"/>
          </p:nvPr>
        </p:nvSpPr>
        <p:spPr>
          <a:xfrm>
            <a:off x="2086950" y="1922600"/>
            <a:ext cx="80181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115" name="Google Shape;115;p10"/>
          <p:cNvSpPr txBox="1">
            <a:spLocks noGrp="1"/>
          </p:cNvSpPr>
          <p:nvPr>
            <p:ph type="subTitle" idx="1"/>
          </p:nvPr>
        </p:nvSpPr>
        <p:spPr>
          <a:xfrm>
            <a:off x="4237425" y="5919475"/>
            <a:ext cx="7775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sp>
        <p:nvSpPr>
          <p:cNvPr id="116" name="Google Shape;116;p1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17" name="Google Shape;117;p1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18" name="Google Shape;118;p10"/>
          <p:cNvSpPr/>
          <p:nvPr/>
        </p:nvSpPr>
        <p:spPr>
          <a:xfrm>
            <a:off x="397050" y="508340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48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9 Big Title">
  <p:cSld name="009 Big Title">
    <p:spTree>
      <p:nvGrpSpPr>
        <p:cNvPr id="1" name="Shape 119"/>
        <p:cNvGrpSpPr/>
        <p:nvPr/>
      </p:nvGrpSpPr>
      <p:grpSpPr>
        <a:xfrm>
          <a:off x="0" y="0"/>
          <a:ext cx="0" cy="0"/>
          <a:chOff x="0" y="0"/>
          <a:chExt cx="0" cy="0"/>
        </a:xfrm>
      </p:grpSpPr>
      <p:sp>
        <p:nvSpPr>
          <p:cNvPr id="120" name="Google Shape;120;p11"/>
          <p:cNvSpPr/>
          <p:nvPr/>
        </p:nvSpPr>
        <p:spPr>
          <a:xfrm flipH="1">
            <a:off x="7713175"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1" name="Google Shape;121;p11"/>
          <p:cNvSpPr/>
          <p:nvPr/>
        </p:nvSpPr>
        <p:spPr>
          <a:xfrm flipH="1">
            <a:off x="7713175"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2" name="Google Shape;122;p11"/>
          <p:cNvSpPr/>
          <p:nvPr/>
        </p:nvSpPr>
        <p:spPr>
          <a:xfrm flipH="1">
            <a:off x="170875"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3" name="Google Shape;123;p11"/>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4" name="Google Shape;124;p11"/>
          <p:cNvSpPr/>
          <p:nvPr/>
        </p:nvSpPr>
        <p:spPr>
          <a:xfrm>
            <a:off x="934500" y="1044350"/>
            <a:ext cx="10231500" cy="4917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5" name="Google Shape;125;p11"/>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6" name="Google Shape;126;p1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27" name="Google Shape;127;p11"/>
          <p:cNvSpPr/>
          <p:nvPr/>
        </p:nvSpPr>
        <p:spPr>
          <a:xfrm>
            <a:off x="10346075" y="3551075"/>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8" name="Google Shape;128;p11"/>
          <p:cNvSpPr txBox="1">
            <a:spLocks noGrp="1"/>
          </p:cNvSpPr>
          <p:nvPr>
            <p:ph type="title"/>
          </p:nvPr>
        </p:nvSpPr>
        <p:spPr>
          <a:xfrm>
            <a:off x="1547600" y="1583300"/>
            <a:ext cx="8907900" cy="3839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Tree>
    <p:extLst>
      <p:ext uri="{BB962C8B-B14F-4D97-AF65-F5344CB8AC3E}">
        <p14:creationId xmlns:p14="http://schemas.microsoft.com/office/powerpoint/2010/main" val="1753886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8 Three columns">
  <p:cSld name="008 Three columns">
    <p:spTree>
      <p:nvGrpSpPr>
        <p:cNvPr id="1" name="Shape 129"/>
        <p:cNvGrpSpPr/>
        <p:nvPr/>
      </p:nvGrpSpPr>
      <p:grpSpPr>
        <a:xfrm>
          <a:off x="0" y="0"/>
          <a:ext cx="0" cy="0"/>
          <a:chOff x="0" y="0"/>
          <a:chExt cx="0" cy="0"/>
        </a:xfrm>
      </p:grpSpPr>
      <p:sp>
        <p:nvSpPr>
          <p:cNvPr id="130" name="Google Shape;130;p12"/>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1" name="Google Shape;131;p12"/>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2" name="Google Shape;132;p12"/>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3" name="Google Shape;133;p12"/>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4" name="Google Shape;134;p12"/>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5" name="Google Shape;135;p12"/>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36" name="Google Shape;136;p12"/>
          <p:cNvSpPr txBox="1">
            <a:spLocks noGrp="1"/>
          </p:cNvSpPr>
          <p:nvPr>
            <p:ph type="subTitle" idx="1"/>
          </p:nvPr>
        </p:nvSpPr>
        <p:spPr>
          <a:xfrm>
            <a:off x="1694558" y="1882974"/>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7" name="Google Shape;137;p12"/>
          <p:cNvSpPr txBox="1">
            <a:spLocks noGrp="1"/>
          </p:cNvSpPr>
          <p:nvPr>
            <p:ph type="subTitle" idx="2"/>
          </p:nvPr>
        </p:nvSpPr>
        <p:spPr>
          <a:xfrm>
            <a:off x="1694558" y="3300516"/>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8" name="Google Shape;138;p12"/>
          <p:cNvSpPr txBox="1">
            <a:spLocks noGrp="1"/>
          </p:cNvSpPr>
          <p:nvPr>
            <p:ph type="subTitle" idx="3"/>
          </p:nvPr>
        </p:nvSpPr>
        <p:spPr>
          <a:xfrm>
            <a:off x="1694558" y="4718058"/>
            <a:ext cx="8801400" cy="5361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139" name="Google Shape;139;p12"/>
          <p:cNvSpPr txBox="1">
            <a:spLocks noGrp="1"/>
          </p:cNvSpPr>
          <p:nvPr>
            <p:ph type="title"/>
          </p:nvPr>
        </p:nvSpPr>
        <p:spPr>
          <a:xfrm>
            <a:off x="1694550" y="879050"/>
            <a:ext cx="8801400" cy="6744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40" name="Google Shape;140;p12"/>
          <p:cNvSpPr txBox="1">
            <a:spLocks noGrp="1"/>
          </p:cNvSpPr>
          <p:nvPr>
            <p:ph type="body" idx="4"/>
          </p:nvPr>
        </p:nvSpPr>
        <p:spPr>
          <a:xfrm>
            <a:off x="1694550" y="2269798"/>
            <a:ext cx="8801400" cy="8172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1" name="Google Shape;141;p12"/>
          <p:cNvSpPr txBox="1">
            <a:spLocks noGrp="1"/>
          </p:cNvSpPr>
          <p:nvPr>
            <p:ph type="body" idx="5"/>
          </p:nvPr>
        </p:nvSpPr>
        <p:spPr>
          <a:xfrm>
            <a:off x="1694550" y="3677244"/>
            <a:ext cx="88014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
        <p:nvSpPr>
          <p:cNvPr id="142" name="Google Shape;142;p12"/>
          <p:cNvSpPr txBox="1">
            <a:spLocks noGrp="1"/>
          </p:cNvSpPr>
          <p:nvPr>
            <p:ph type="body" idx="6"/>
          </p:nvPr>
        </p:nvSpPr>
        <p:spPr>
          <a:xfrm>
            <a:off x="1694550" y="5083100"/>
            <a:ext cx="8802900" cy="815400"/>
          </a:xfrm>
          <a:prstGeom prst="rect">
            <a:avLst/>
          </a:prstGeom>
        </p:spPr>
        <p:txBody>
          <a:bodyPr spcFirstLastPara="1" wrap="square" lIns="121900" tIns="121900" rIns="121900" bIns="121900" anchor="t" anchorCtr="0">
            <a:noAutofit/>
          </a:bodyPr>
          <a:lstStyle>
            <a:lvl1pPr marL="457200" lvl="0" indent="-317500">
              <a:spcBef>
                <a:spcPts val="0"/>
              </a:spcBef>
              <a:spcAft>
                <a:spcPts val="0"/>
              </a:spcAft>
              <a:buSzPts val="1400"/>
              <a:buChar char="●"/>
              <a:defRPr sz="1400"/>
            </a:lvl1pPr>
            <a:lvl2pPr marL="914400" lvl="1" indent="-317500">
              <a:spcBef>
                <a:spcPts val="2100"/>
              </a:spcBef>
              <a:spcAft>
                <a:spcPts val="0"/>
              </a:spcAft>
              <a:buSzPts val="1400"/>
              <a:buChar char="○"/>
              <a:defRPr sz="1400"/>
            </a:lvl2pPr>
            <a:lvl3pPr marL="1371600" lvl="2" indent="-317500">
              <a:spcBef>
                <a:spcPts val="2100"/>
              </a:spcBef>
              <a:spcAft>
                <a:spcPts val="0"/>
              </a:spcAft>
              <a:buSzPts val="1400"/>
              <a:buChar char="■"/>
              <a:defRPr sz="1400"/>
            </a:lvl3pPr>
            <a:lvl4pPr marL="1828800" lvl="3" indent="-317500">
              <a:spcBef>
                <a:spcPts val="2100"/>
              </a:spcBef>
              <a:spcAft>
                <a:spcPts val="0"/>
              </a:spcAft>
              <a:buSzPts val="1400"/>
              <a:buChar char="●"/>
              <a:defRPr sz="1400"/>
            </a:lvl4pPr>
            <a:lvl5pPr marL="2286000" lvl="4" indent="-317500">
              <a:spcBef>
                <a:spcPts val="2100"/>
              </a:spcBef>
              <a:spcAft>
                <a:spcPts val="0"/>
              </a:spcAft>
              <a:buSzPts val="1400"/>
              <a:buChar char="○"/>
              <a:defRPr sz="1400"/>
            </a:lvl5pPr>
            <a:lvl6pPr marL="2743200" lvl="5" indent="-317500">
              <a:spcBef>
                <a:spcPts val="2100"/>
              </a:spcBef>
              <a:spcAft>
                <a:spcPts val="0"/>
              </a:spcAft>
              <a:buSzPts val="1400"/>
              <a:buChar char="■"/>
              <a:defRPr sz="1400"/>
            </a:lvl6pPr>
            <a:lvl7pPr marL="3200400" lvl="6" indent="-317500">
              <a:spcBef>
                <a:spcPts val="2100"/>
              </a:spcBef>
              <a:spcAft>
                <a:spcPts val="0"/>
              </a:spcAft>
              <a:buSzPts val="1400"/>
              <a:buChar char="●"/>
              <a:defRPr sz="1400"/>
            </a:lvl7pPr>
            <a:lvl8pPr marL="3657600" lvl="7" indent="-317500">
              <a:spcBef>
                <a:spcPts val="2100"/>
              </a:spcBef>
              <a:spcAft>
                <a:spcPts val="0"/>
              </a:spcAft>
              <a:buSzPts val="1400"/>
              <a:buChar char="○"/>
              <a:defRPr sz="1400"/>
            </a:lvl8pPr>
            <a:lvl9pPr marL="4114800" lvl="8" indent="-317500">
              <a:spcBef>
                <a:spcPts val="2100"/>
              </a:spcBef>
              <a:spcAft>
                <a:spcPts val="2100"/>
              </a:spcAft>
              <a:buSzPts val="1400"/>
              <a:buChar char="■"/>
              <a:defRPr sz="1400"/>
            </a:lvl9pPr>
          </a:lstStyle>
          <a:p>
            <a:endParaRPr/>
          </a:p>
        </p:txBody>
      </p:sp>
    </p:spTree>
    <p:extLst>
      <p:ext uri="{BB962C8B-B14F-4D97-AF65-F5344CB8AC3E}">
        <p14:creationId xmlns:p14="http://schemas.microsoft.com/office/powerpoint/2010/main" val="15743315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8 Team">
  <p:cSld name="008 Team">
    <p:spTree>
      <p:nvGrpSpPr>
        <p:cNvPr id="1" name="Shape 143"/>
        <p:cNvGrpSpPr/>
        <p:nvPr/>
      </p:nvGrpSpPr>
      <p:grpSpPr>
        <a:xfrm>
          <a:off x="0" y="0"/>
          <a:ext cx="0" cy="0"/>
          <a:chOff x="0" y="0"/>
          <a:chExt cx="0" cy="0"/>
        </a:xfrm>
      </p:grpSpPr>
      <p:sp>
        <p:nvSpPr>
          <p:cNvPr id="144" name="Google Shape;144;p13"/>
          <p:cNvSpPr/>
          <p:nvPr/>
        </p:nvSpPr>
        <p:spPr>
          <a:xfrm>
            <a:off x="170850" y="2199150"/>
            <a:ext cx="4308000" cy="4470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5" name="Google Shape;145;p13"/>
          <p:cNvSpPr/>
          <p:nvPr/>
        </p:nvSpPr>
        <p:spPr>
          <a:xfrm>
            <a:off x="170850" y="188700"/>
            <a:ext cx="4308000" cy="29214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6" name="Google Shape;146;p13"/>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7" name="Google Shape;147;p13"/>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8" name="Google Shape;148;p13"/>
          <p:cNvSpPr/>
          <p:nvPr/>
        </p:nvSpPr>
        <p:spPr>
          <a:xfrm>
            <a:off x="78390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9" name="Google Shape;149;p13"/>
          <p:cNvSpPr/>
          <p:nvPr/>
        </p:nvSpPr>
        <p:spPr>
          <a:xfrm>
            <a:off x="45408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0" name="Google Shape;150;p13"/>
          <p:cNvSpPr/>
          <p:nvPr/>
        </p:nvSpPr>
        <p:spPr>
          <a:xfrm>
            <a:off x="1242600" y="2562300"/>
            <a:ext cx="3110400" cy="3594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1" name="Google Shape;151;p13"/>
          <p:cNvSpPr txBox="1">
            <a:spLocks noGrp="1"/>
          </p:cNvSpPr>
          <p:nvPr>
            <p:ph type="subTitle" idx="1"/>
          </p:nvPr>
        </p:nvSpPr>
        <p:spPr>
          <a:xfrm>
            <a:off x="1492527"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2" name="Google Shape;152;p13"/>
          <p:cNvSpPr txBox="1">
            <a:spLocks noGrp="1"/>
          </p:cNvSpPr>
          <p:nvPr>
            <p:ph type="subTitle" idx="2"/>
          </p:nvPr>
        </p:nvSpPr>
        <p:spPr>
          <a:xfrm>
            <a:off x="4822299" y="4020675"/>
            <a:ext cx="2512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3" name="Google Shape;153;p13"/>
          <p:cNvSpPr txBox="1">
            <a:spLocks noGrp="1"/>
          </p:cNvSpPr>
          <p:nvPr>
            <p:ph type="subTitle" idx="3"/>
          </p:nvPr>
        </p:nvSpPr>
        <p:spPr>
          <a:xfrm>
            <a:off x="8152071" y="4020675"/>
            <a:ext cx="25119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154" name="Google Shape;154;p13"/>
          <p:cNvSpPr txBox="1">
            <a:spLocks noGrp="1"/>
          </p:cNvSpPr>
          <p:nvPr>
            <p:ph type="title"/>
          </p:nvPr>
        </p:nvSpPr>
        <p:spPr>
          <a:xfrm>
            <a:off x="1242300" y="669575"/>
            <a:ext cx="97074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55" name="Google Shape;155;p13"/>
          <p:cNvSpPr txBox="1">
            <a:spLocks noGrp="1"/>
          </p:cNvSpPr>
          <p:nvPr>
            <p:ph type="body" idx="4"/>
          </p:nvPr>
        </p:nvSpPr>
        <p:spPr>
          <a:xfrm>
            <a:off x="1492525" y="4458625"/>
            <a:ext cx="2512200" cy="9252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6" name="Google Shape;156;p13"/>
          <p:cNvSpPr txBox="1">
            <a:spLocks noGrp="1"/>
          </p:cNvSpPr>
          <p:nvPr>
            <p:ph type="body" idx="5"/>
          </p:nvPr>
        </p:nvSpPr>
        <p:spPr>
          <a:xfrm>
            <a:off x="4822297" y="4447196"/>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7" name="Google Shape;157;p13"/>
          <p:cNvSpPr txBox="1">
            <a:spLocks noGrp="1"/>
          </p:cNvSpPr>
          <p:nvPr>
            <p:ph type="body" idx="6"/>
          </p:nvPr>
        </p:nvSpPr>
        <p:spPr>
          <a:xfrm>
            <a:off x="8152069" y="4433967"/>
            <a:ext cx="2512200" cy="923400"/>
          </a:xfrm>
          <a:prstGeom prst="rect">
            <a:avLst/>
          </a:prstGeom>
        </p:spPr>
        <p:txBody>
          <a:bodyPr spcFirstLastPara="1" wrap="square" lIns="121900" tIns="121900" rIns="121900" bIns="121900" anchor="t" anchorCtr="0">
            <a:noAutofit/>
          </a:bodyPr>
          <a:lstStyle>
            <a:lvl1pPr marL="457200" lvl="0" indent="-336550" rtl="0">
              <a:spcBef>
                <a:spcPts val="0"/>
              </a:spcBef>
              <a:spcAft>
                <a:spcPts val="0"/>
              </a:spcAft>
              <a:buSzPts val="1700"/>
              <a:buChar char="●"/>
              <a:defRPr sz="1700"/>
            </a:lvl1pPr>
            <a:lvl2pPr marL="914400" lvl="1" indent="-336550" rtl="0">
              <a:spcBef>
                <a:spcPts val="2100"/>
              </a:spcBef>
              <a:spcAft>
                <a:spcPts val="0"/>
              </a:spcAft>
              <a:buSzPts val="1700"/>
              <a:buChar char="○"/>
              <a:defRPr sz="1700"/>
            </a:lvl2pPr>
            <a:lvl3pPr marL="1371600" lvl="2" indent="-336550" rtl="0">
              <a:spcBef>
                <a:spcPts val="2100"/>
              </a:spcBef>
              <a:spcAft>
                <a:spcPts val="0"/>
              </a:spcAft>
              <a:buSzPts val="1700"/>
              <a:buChar char="■"/>
              <a:defRPr sz="1700"/>
            </a:lvl3pPr>
            <a:lvl4pPr marL="1828800" lvl="3" indent="-336550" rtl="0">
              <a:spcBef>
                <a:spcPts val="2100"/>
              </a:spcBef>
              <a:spcAft>
                <a:spcPts val="0"/>
              </a:spcAft>
              <a:buSzPts val="1700"/>
              <a:buChar char="●"/>
              <a:defRPr sz="1700"/>
            </a:lvl4pPr>
            <a:lvl5pPr marL="2286000" lvl="4" indent="-336550" rtl="0">
              <a:spcBef>
                <a:spcPts val="2100"/>
              </a:spcBef>
              <a:spcAft>
                <a:spcPts val="0"/>
              </a:spcAft>
              <a:buSzPts val="1700"/>
              <a:buChar char="○"/>
              <a:defRPr sz="1700"/>
            </a:lvl5pPr>
            <a:lvl6pPr marL="2743200" lvl="5" indent="-336550" rtl="0">
              <a:spcBef>
                <a:spcPts val="2100"/>
              </a:spcBef>
              <a:spcAft>
                <a:spcPts val="0"/>
              </a:spcAft>
              <a:buSzPts val="1700"/>
              <a:buChar char="■"/>
              <a:defRPr sz="1700"/>
            </a:lvl6pPr>
            <a:lvl7pPr marL="3200400" lvl="6" indent="-336550" rtl="0">
              <a:spcBef>
                <a:spcPts val="2100"/>
              </a:spcBef>
              <a:spcAft>
                <a:spcPts val="0"/>
              </a:spcAft>
              <a:buSzPts val="1700"/>
              <a:buChar char="●"/>
              <a:defRPr sz="1700"/>
            </a:lvl7pPr>
            <a:lvl8pPr marL="3657600" lvl="7" indent="-336550" rtl="0">
              <a:spcBef>
                <a:spcPts val="2100"/>
              </a:spcBef>
              <a:spcAft>
                <a:spcPts val="0"/>
              </a:spcAft>
              <a:buSzPts val="1700"/>
              <a:buChar char="○"/>
              <a:defRPr sz="1700"/>
            </a:lvl8pPr>
            <a:lvl9pPr marL="4114800" lvl="8" indent="-336550" rtl="0">
              <a:spcBef>
                <a:spcPts val="2100"/>
              </a:spcBef>
              <a:spcAft>
                <a:spcPts val="2100"/>
              </a:spcAft>
              <a:buSzPts val="1700"/>
              <a:buChar char="■"/>
              <a:defRPr sz="1700"/>
            </a:lvl9pPr>
          </a:lstStyle>
          <a:p>
            <a:endParaRPr/>
          </a:p>
        </p:txBody>
      </p:sp>
      <p:sp>
        <p:nvSpPr>
          <p:cNvPr id="158" name="Google Shape;158;p1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9" name="Google Shape;159;p1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939919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10 Text and Image">
  <p:cSld name="010 Text and Image">
    <p:spTree>
      <p:nvGrpSpPr>
        <p:cNvPr id="1" name="Shape 160"/>
        <p:cNvGrpSpPr/>
        <p:nvPr/>
      </p:nvGrpSpPr>
      <p:grpSpPr>
        <a:xfrm>
          <a:off x="0" y="0"/>
          <a:ext cx="0" cy="0"/>
          <a:chOff x="0" y="0"/>
          <a:chExt cx="0" cy="0"/>
        </a:xfrm>
      </p:grpSpPr>
      <p:sp>
        <p:nvSpPr>
          <p:cNvPr id="161" name="Google Shape;161;p14"/>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2" name="Google Shape;162;p14"/>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3" name="Google Shape;163;p14"/>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4" name="Google Shape;164;p14"/>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5" name="Google Shape;165;p14"/>
          <p:cNvSpPr txBox="1">
            <a:spLocks noGrp="1"/>
          </p:cNvSpPr>
          <p:nvPr>
            <p:ph type="title"/>
          </p:nvPr>
        </p:nvSpPr>
        <p:spPr>
          <a:xfrm>
            <a:off x="411275" y="1727000"/>
            <a:ext cx="4458300" cy="23772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a:endParaRPr/>
          </a:p>
        </p:txBody>
      </p:sp>
      <p:sp>
        <p:nvSpPr>
          <p:cNvPr id="166" name="Google Shape;166;p14"/>
          <p:cNvSpPr txBox="1">
            <a:spLocks noGrp="1"/>
          </p:cNvSpPr>
          <p:nvPr>
            <p:ph type="subTitle" idx="1"/>
          </p:nvPr>
        </p:nvSpPr>
        <p:spPr>
          <a:xfrm>
            <a:off x="411275" y="5029775"/>
            <a:ext cx="44583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a:endParaRPr/>
          </a:p>
        </p:txBody>
      </p:sp>
      <p:sp>
        <p:nvSpPr>
          <p:cNvPr id="167" name="Google Shape;167;p1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2794987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168"/>
        <p:cNvGrpSpPr/>
        <p:nvPr/>
      </p:nvGrpSpPr>
      <p:grpSpPr>
        <a:xfrm>
          <a:off x="0" y="0"/>
          <a:ext cx="0" cy="0"/>
          <a:chOff x="0" y="0"/>
          <a:chExt cx="0" cy="0"/>
        </a:xfrm>
      </p:grpSpPr>
      <p:sp>
        <p:nvSpPr>
          <p:cNvPr id="169" name="Google Shape;169;p1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0" name="Google Shape;170;p1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1" name="Google Shape;171;p1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2" name="Google Shape;172;p15"/>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3" name="Google Shape;173;p1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4" name="Google Shape;174;p15"/>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75" name="Google Shape;175;p15"/>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176" name="Google Shape;176;p15"/>
          <p:cNvSpPr/>
          <p:nvPr/>
        </p:nvSpPr>
        <p:spPr>
          <a:xfrm>
            <a:off x="1059289" y="2246175"/>
            <a:ext cx="3125400" cy="31254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7" name="Google Shape;177;p15"/>
          <p:cNvSpPr/>
          <p:nvPr/>
        </p:nvSpPr>
        <p:spPr>
          <a:xfrm>
            <a:off x="4533300" y="2246175"/>
            <a:ext cx="3125400" cy="31254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8" name="Google Shape;178;p15"/>
          <p:cNvSpPr/>
          <p:nvPr/>
        </p:nvSpPr>
        <p:spPr>
          <a:xfrm>
            <a:off x="8007311" y="2246175"/>
            <a:ext cx="3125400" cy="31254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endParaRPr sz="10000" i="1">
              <a:latin typeface="Playfair Display SemiBold"/>
              <a:ea typeface="Playfair Display SemiBold"/>
              <a:cs typeface="Playfair Display SemiBold"/>
              <a:sym typeface="Playfair Display SemiBold"/>
            </a:endParaRPr>
          </a:p>
        </p:txBody>
      </p:sp>
      <p:sp>
        <p:nvSpPr>
          <p:cNvPr id="179" name="Google Shape;179;p15"/>
          <p:cNvSpPr txBox="1">
            <a:spLocks noGrp="1"/>
          </p:cNvSpPr>
          <p:nvPr>
            <p:ph type="title" hasCustomPrompt="1"/>
          </p:nvPr>
        </p:nvSpPr>
        <p:spPr>
          <a:xfrm>
            <a:off x="1307600"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0" name="Google Shape;180;p15"/>
          <p:cNvSpPr txBox="1">
            <a:spLocks noGrp="1"/>
          </p:cNvSpPr>
          <p:nvPr>
            <p:ph type="title" idx="2"/>
          </p:nvPr>
        </p:nvSpPr>
        <p:spPr>
          <a:xfrm>
            <a:off x="998150" y="1044350"/>
            <a:ext cx="10204800" cy="7683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181" name="Google Shape;181;p15"/>
          <p:cNvSpPr txBox="1">
            <a:spLocks noGrp="1"/>
          </p:cNvSpPr>
          <p:nvPr>
            <p:ph type="title" idx="3" hasCustomPrompt="1"/>
          </p:nvPr>
        </p:nvSpPr>
        <p:spPr>
          <a:xfrm>
            <a:off x="4795514"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2" name="Google Shape;182;p15"/>
          <p:cNvSpPr txBox="1">
            <a:spLocks noGrp="1"/>
          </p:cNvSpPr>
          <p:nvPr>
            <p:ph type="title" idx="4" hasCustomPrompt="1"/>
          </p:nvPr>
        </p:nvSpPr>
        <p:spPr>
          <a:xfrm>
            <a:off x="8293895" y="2682950"/>
            <a:ext cx="2705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183" name="Google Shape;183;p15"/>
          <p:cNvSpPr txBox="1">
            <a:spLocks noGrp="1"/>
          </p:cNvSpPr>
          <p:nvPr>
            <p:ph type="body" idx="1"/>
          </p:nvPr>
        </p:nvSpPr>
        <p:spPr>
          <a:xfrm>
            <a:off x="8293888" y="3924525"/>
            <a:ext cx="2705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184" name="Google Shape;184;p15"/>
          <p:cNvSpPr txBox="1">
            <a:spLocks noGrp="1"/>
          </p:cNvSpPr>
          <p:nvPr>
            <p:ph type="body" idx="5"/>
          </p:nvPr>
        </p:nvSpPr>
        <p:spPr>
          <a:xfrm>
            <a:off x="4795522"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185" name="Google Shape;185;p15"/>
          <p:cNvSpPr txBox="1">
            <a:spLocks noGrp="1"/>
          </p:cNvSpPr>
          <p:nvPr>
            <p:ph type="body" idx="6"/>
          </p:nvPr>
        </p:nvSpPr>
        <p:spPr>
          <a:xfrm>
            <a:off x="1307600" y="3913375"/>
            <a:ext cx="2705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Tree>
    <p:extLst>
      <p:ext uri="{BB962C8B-B14F-4D97-AF65-F5344CB8AC3E}">
        <p14:creationId xmlns:p14="http://schemas.microsoft.com/office/powerpoint/2010/main" val="4074452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13 Six columns">
  <p:cSld name="013 Six columns">
    <p:spTree>
      <p:nvGrpSpPr>
        <p:cNvPr id="1" name="Shape 186"/>
        <p:cNvGrpSpPr/>
        <p:nvPr/>
      </p:nvGrpSpPr>
      <p:grpSpPr>
        <a:xfrm>
          <a:off x="0" y="0"/>
          <a:ext cx="0" cy="0"/>
          <a:chOff x="0" y="0"/>
          <a:chExt cx="0" cy="0"/>
        </a:xfrm>
      </p:grpSpPr>
      <p:sp>
        <p:nvSpPr>
          <p:cNvPr id="187" name="Google Shape;187;p1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8" name="Google Shape;188;p1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89" name="Google Shape;189;p1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0" name="Google Shape;190;p16"/>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1" name="Google Shape;191;p1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2" name="Google Shape;192;p16"/>
          <p:cNvSpPr txBox="1">
            <a:spLocks noGrp="1"/>
          </p:cNvSpPr>
          <p:nvPr>
            <p:ph type="subTitle" idx="1"/>
          </p:nvPr>
        </p:nvSpPr>
        <p:spPr>
          <a:xfrm>
            <a:off x="870123" y="216360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3" name="Google Shape;193;p16"/>
          <p:cNvSpPr txBox="1">
            <a:spLocks noGrp="1"/>
          </p:cNvSpPr>
          <p:nvPr>
            <p:ph type="subTitle" idx="2"/>
          </p:nvPr>
        </p:nvSpPr>
        <p:spPr>
          <a:xfrm>
            <a:off x="870123"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4" name="Google Shape;194;p16"/>
          <p:cNvSpPr txBox="1">
            <a:spLocks noGrp="1"/>
          </p:cNvSpPr>
          <p:nvPr>
            <p:ph type="subTitle" idx="3"/>
          </p:nvPr>
        </p:nvSpPr>
        <p:spPr>
          <a:xfrm>
            <a:off x="8208477" y="21729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5" name="Google Shape;195;p16"/>
          <p:cNvSpPr txBox="1">
            <a:spLocks noGrp="1"/>
          </p:cNvSpPr>
          <p:nvPr>
            <p:ph type="subTitle" idx="4"/>
          </p:nvPr>
        </p:nvSpPr>
        <p:spPr>
          <a:xfrm>
            <a:off x="4559121" y="218095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6" name="Google Shape;196;p16"/>
          <p:cNvSpPr txBox="1">
            <a:spLocks noGrp="1"/>
          </p:cNvSpPr>
          <p:nvPr>
            <p:ph type="subTitle" idx="5"/>
          </p:nvPr>
        </p:nvSpPr>
        <p:spPr>
          <a:xfrm>
            <a:off x="4559121" y="4020325"/>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7" name="Google Shape;197;p16"/>
          <p:cNvSpPr txBox="1">
            <a:spLocks noGrp="1"/>
          </p:cNvSpPr>
          <p:nvPr>
            <p:ph type="subTitle" idx="6"/>
          </p:nvPr>
        </p:nvSpPr>
        <p:spPr>
          <a:xfrm>
            <a:off x="8245602" y="4001780"/>
            <a:ext cx="31134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2000"/>
              <a:buNone/>
              <a:defRPr sz="2000" b="1"/>
            </a:lvl1pPr>
            <a:lvl2pPr lvl="1" rtl="0">
              <a:spcBef>
                <a:spcPts val="2100"/>
              </a:spcBef>
              <a:spcAft>
                <a:spcPts val="0"/>
              </a:spcAft>
              <a:buSzPts val="2000"/>
              <a:buNone/>
              <a:defRPr sz="2000" b="1"/>
            </a:lvl2pPr>
            <a:lvl3pPr lvl="2" rtl="0">
              <a:spcBef>
                <a:spcPts val="2100"/>
              </a:spcBef>
              <a:spcAft>
                <a:spcPts val="0"/>
              </a:spcAft>
              <a:buSzPts val="2000"/>
              <a:buNone/>
              <a:defRPr sz="2000" b="1"/>
            </a:lvl3pPr>
            <a:lvl4pPr lvl="3" rtl="0">
              <a:spcBef>
                <a:spcPts val="2100"/>
              </a:spcBef>
              <a:spcAft>
                <a:spcPts val="0"/>
              </a:spcAft>
              <a:buSzPts val="2000"/>
              <a:buNone/>
              <a:defRPr sz="2000" b="1"/>
            </a:lvl4pPr>
            <a:lvl5pPr lvl="4" rtl="0">
              <a:spcBef>
                <a:spcPts val="2100"/>
              </a:spcBef>
              <a:spcAft>
                <a:spcPts val="0"/>
              </a:spcAft>
              <a:buSzPts val="2000"/>
              <a:buNone/>
              <a:defRPr sz="2000" b="1"/>
            </a:lvl5pPr>
            <a:lvl6pPr lvl="5" rtl="0">
              <a:spcBef>
                <a:spcPts val="2100"/>
              </a:spcBef>
              <a:spcAft>
                <a:spcPts val="0"/>
              </a:spcAft>
              <a:buSzPts val="2000"/>
              <a:buNone/>
              <a:defRPr sz="2000" b="1"/>
            </a:lvl6pPr>
            <a:lvl7pPr lvl="6" rtl="0">
              <a:spcBef>
                <a:spcPts val="2100"/>
              </a:spcBef>
              <a:spcAft>
                <a:spcPts val="0"/>
              </a:spcAft>
              <a:buSzPts val="2000"/>
              <a:buNone/>
              <a:defRPr sz="2000" b="1"/>
            </a:lvl7pPr>
            <a:lvl8pPr lvl="7" rtl="0">
              <a:spcBef>
                <a:spcPts val="2100"/>
              </a:spcBef>
              <a:spcAft>
                <a:spcPts val="0"/>
              </a:spcAft>
              <a:buSzPts val="2000"/>
              <a:buNone/>
              <a:defRPr sz="2000" b="1"/>
            </a:lvl8pPr>
            <a:lvl9pPr lvl="8" rtl="0">
              <a:spcBef>
                <a:spcPts val="2100"/>
              </a:spcBef>
              <a:spcAft>
                <a:spcPts val="2100"/>
              </a:spcAft>
              <a:buSzPts val="2000"/>
              <a:buNone/>
              <a:defRPr sz="2000" b="1"/>
            </a:lvl9pPr>
          </a:lstStyle>
          <a:p>
            <a:endParaRPr/>
          </a:p>
        </p:txBody>
      </p:sp>
      <p:sp>
        <p:nvSpPr>
          <p:cNvPr id="198" name="Google Shape;198;p16"/>
          <p:cNvSpPr txBox="1">
            <a:spLocks noGrp="1"/>
          </p:cNvSpPr>
          <p:nvPr>
            <p:ph type="title"/>
          </p:nvPr>
        </p:nvSpPr>
        <p:spPr>
          <a:xfrm>
            <a:off x="510625" y="879050"/>
            <a:ext cx="11210400" cy="914400"/>
          </a:xfrm>
          <a:prstGeom prst="rect">
            <a:avLst/>
          </a:prstGeom>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99" name="Google Shape;199;p16"/>
          <p:cNvSpPr txBox="1">
            <a:spLocks noGrp="1"/>
          </p:cNvSpPr>
          <p:nvPr>
            <p:ph type="body" idx="7"/>
          </p:nvPr>
        </p:nvSpPr>
        <p:spPr>
          <a:xfrm>
            <a:off x="4559121" y="2589800"/>
            <a:ext cx="3113400" cy="8340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00" name="Google Shape;200;p16"/>
          <p:cNvSpPr txBox="1">
            <a:spLocks noGrp="1"/>
          </p:cNvSpPr>
          <p:nvPr>
            <p:ph type="body" idx="8"/>
          </p:nvPr>
        </p:nvSpPr>
        <p:spPr>
          <a:xfrm>
            <a:off x="8245602"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1" name="Google Shape;201;p16"/>
          <p:cNvSpPr txBox="1">
            <a:spLocks noGrp="1"/>
          </p:cNvSpPr>
          <p:nvPr>
            <p:ph type="body" idx="9"/>
          </p:nvPr>
        </p:nvSpPr>
        <p:spPr>
          <a:xfrm>
            <a:off x="4559121"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2" name="Google Shape;202;p16"/>
          <p:cNvSpPr txBox="1">
            <a:spLocks noGrp="1"/>
          </p:cNvSpPr>
          <p:nvPr>
            <p:ph type="body" idx="13"/>
          </p:nvPr>
        </p:nvSpPr>
        <p:spPr>
          <a:xfrm>
            <a:off x="870123"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3" name="Google Shape;203;p16"/>
          <p:cNvSpPr txBox="1">
            <a:spLocks noGrp="1"/>
          </p:cNvSpPr>
          <p:nvPr>
            <p:ph type="body" idx="14"/>
          </p:nvPr>
        </p:nvSpPr>
        <p:spPr>
          <a:xfrm>
            <a:off x="8245602" y="25898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4" name="Google Shape;204;p16"/>
          <p:cNvSpPr txBox="1">
            <a:spLocks noGrp="1"/>
          </p:cNvSpPr>
          <p:nvPr>
            <p:ph type="body" idx="15"/>
          </p:nvPr>
        </p:nvSpPr>
        <p:spPr>
          <a:xfrm>
            <a:off x="870123" y="4418600"/>
            <a:ext cx="3113400" cy="8340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205" name="Google Shape;205;p16"/>
          <p:cNvSpPr/>
          <p:nvPr/>
        </p:nvSpPr>
        <p:spPr>
          <a:xfrm rot="-5400000">
            <a:off x="11202850"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6" name="Google Shape;206;p16"/>
          <p:cNvSpPr txBox="1">
            <a:spLocks noGrp="1"/>
          </p:cNvSpPr>
          <p:nvPr>
            <p:ph type="sldNum" idx="12"/>
          </p:nvPr>
        </p:nvSpPr>
        <p:spPr>
          <a:xfrm>
            <a:off x="11264795"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74884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14 Map">
  <p:cSld name="014 Map">
    <p:spTree>
      <p:nvGrpSpPr>
        <p:cNvPr id="1" name="Shape 207"/>
        <p:cNvGrpSpPr/>
        <p:nvPr/>
      </p:nvGrpSpPr>
      <p:grpSpPr>
        <a:xfrm>
          <a:off x="0" y="0"/>
          <a:ext cx="0" cy="0"/>
          <a:chOff x="0" y="0"/>
          <a:chExt cx="0" cy="0"/>
        </a:xfrm>
      </p:grpSpPr>
      <p:sp>
        <p:nvSpPr>
          <p:cNvPr id="208" name="Google Shape;208;p1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9" name="Google Shape;209;p1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0" name="Google Shape;210;p1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1" name="Google Shape;211;p17"/>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2" name="Google Shape;212;p17"/>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3" name="Google Shape;213;p1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14" name="Google Shape;214;p17"/>
          <p:cNvSpPr/>
          <p:nvPr/>
        </p:nvSpPr>
        <p:spPr>
          <a:xfrm>
            <a:off x="10434975" y="3489950"/>
            <a:ext cx="1290000" cy="1290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15" name="Google Shape;215;p17"/>
          <p:cNvSpPr txBox="1">
            <a:spLocks noGrp="1"/>
          </p:cNvSpPr>
          <p:nvPr>
            <p:ph type="subTitle" idx="1"/>
          </p:nvPr>
        </p:nvSpPr>
        <p:spPr>
          <a:xfrm>
            <a:off x="7439675" y="1882375"/>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6" name="Google Shape;216;p17"/>
          <p:cNvSpPr txBox="1">
            <a:spLocks noGrp="1"/>
          </p:cNvSpPr>
          <p:nvPr>
            <p:ph type="subTitle" idx="2"/>
          </p:nvPr>
        </p:nvSpPr>
        <p:spPr>
          <a:xfrm>
            <a:off x="7439675" y="4102757"/>
            <a:ext cx="2995200" cy="606900"/>
          </a:xfrm>
          <a:prstGeom prst="rect">
            <a:avLst/>
          </a:prstGeom>
        </p:spPr>
        <p:txBody>
          <a:bodyPr spcFirstLastPara="1" wrap="square" lIns="121900" tIns="121900" rIns="121900" bIns="121900" anchor="t" anchorCtr="0">
            <a:noAutofit/>
          </a:bodyPr>
          <a:lstStyle>
            <a:lvl1pPr lvl="0" rtl="0">
              <a:spcBef>
                <a:spcPts val="0"/>
              </a:spcBef>
              <a:spcAft>
                <a:spcPts val="0"/>
              </a:spcAft>
              <a:buSzPts val="1800"/>
              <a:buNone/>
              <a:defRPr sz="1800" b="1"/>
            </a:lvl1pPr>
            <a:lvl2pPr lvl="1" rtl="0">
              <a:spcBef>
                <a:spcPts val="2100"/>
              </a:spcBef>
              <a:spcAft>
                <a:spcPts val="0"/>
              </a:spcAft>
              <a:buSzPts val="1800"/>
              <a:buNone/>
              <a:defRPr sz="1800" b="1"/>
            </a:lvl2pPr>
            <a:lvl3pPr lvl="2" rtl="0">
              <a:spcBef>
                <a:spcPts val="2100"/>
              </a:spcBef>
              <a:spcAft>
                <a:spcPts val="0"/>
              </a:spcAft>
              <a:buSzPts val="1800"/>
              <a:buNone/>
              <a:defRPr sz="1800" b="1"/>
            </a:lvl3pPr>
            <a:lvl4pPr lvl="3" rtl="0">
              <a:spcBef>
                <a:spcPts val="2100"/>
              </a:spcBef>
              <a:spcAft>
                <a:spcPts val="0"/>
              </a:spcAft>
              <a:buSzPts val="1800"/>
              <a:buNone/>
              <a:defRPr sz="1800" b="1"/>
            </a:lvl4pPr>
            <a:lvl5pPr lvl="4" rtl="0">
              <a:spcBef>
                <a:spcPts val="2100"/>
              </a:spcBef>
              <a:spcAft>
                <a:spcPts val="0"/>
              </a:spcAft>
              <a:buSzPts val="1800"/>
              <a:buNone/>
              <a:defRPr sz="1800" b="1"/>
            </a:lvl5pPr>
            <a:lvl6pPr lvl="5" rtl="0">
              <a:spcBef>
                <a:spcPts val="2100"/>
              </a:spcBef>
              <a:spcAft>
                <a:spcPts val="0"/>
              </a:spcAft>
              <a:buSzPts val="1800"/>
              <a:buNone/>
              <a:defRPr sz="1800" b="1"/>
            </a:lvl6pPr>
            <a:lvl7pPr lvl="6" rtl="0">
              <a:spcBef>
                <a:spcPts val="2100"/>
              </a:spcBef>
              <a:spcAft>
                <a:spcPts val="0"/>
              </a:spcAft>
              <a:buSzPts val="1800"/>
              <a:buNone/>
              <a:defRPr sz="1800" b="1"/>
            </a:lvl7pPr>
            <a:lvl8pPr lvl="7" rtl="0">
              <a:spcBef>
                <a:spcPts val="2100"/>
              </a:spcBef>
              <a:spcAft>
                <a:spcPts val="0"/>
              </a:spcAft>
              <a:buSzPts val="1800"/>
              <a:buNone/>
              <a:defRPr sz="1800" b="1"/>
            </a:lvl8pPr>
            <a:lvl9pPr lvl="8" rtl="0">
              <a:spcBef>
                <a:spcPts val="2100"/>
              </a:spcBef>
              <a:spcAft>
                <a:spcPts val="2100"/>
              </a:spcAft>
              <a:buSzPts val="1800"/>
              <a:buNone/>
              <a:defRPr sz="1800" b="1"/>
            </a:lvl9pPr>
          </a:lstStyle>
          <a:p>
            <a:endParaRPr/>
          </a:p>
        </p:txBody>
      </p:sp>
      <p:sp>
        <p:nvSpPr>
          <p:cNvPr id="217" name="Google Shape;217;p17"/>
          <p:cNvSpPr txBox="1">
            <a:spLocks noGrp="1"/>
          </p:cNvSpPr>
          <p:nvPr>
            <p:ph type="title"/>
          </p:nvPr>
        </p:nvSpPr>
        <p:spPr>
          <a:xfrm>
            <a:off x="490775" y="560625"/>
            <a:ext cx="10365900" cy="9144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8" name="Google Shape;218;p17"/>
          <p:cNvSpPr txBox="1">
            <a:spLocks noGrp="1"/>
          </p:cNvSpPr>
          <p:nvPr>
            <p:ph type="body" idx="3"/>
          </p:nvPr>
        </p:nvSpPr>
        <p:spPr>
          <a:xfrm>
            <a:off x="7439675" y="2318375"/>
            <a:ext cx="2995200" cy="1553400"/>
          </a:xfrm>
          <a:prstGeom prst="rect">
            <a:avLst/>
          </a:prstGeom>
        </p:spPr>
        <p:txBody>
          <a:bodyPr spcFirstLastPara="1" wrap="square" lIns="121900" tIns="121900" rIns="121900" bIns="121900" anchor="t" anchorCtr="0">
            <a:noAutofit/>
          </a:bodyPr>
          <a:lstStyle>
            <a:lvl1pPr marL="457200" lvl="0" indent="-317500">
              <a:lnSpc>
                <a:spcPct val="100000"/>
              </a:lnSpc>
              <a:spcBef>
                <a:spcPts val="0"/>
              </a:spcBef>
              <a:spcAft>
                <a:spcPts val="0"/>
              </a:spcAft>
              <a:buSzPts val="1400"/>
              <a:buChar char="●"/>
              <a:defRPr sz="1400"/>
            </a:lvl1pPr>
            <a:lvl2pPr marL="914400" lvl="1" indent="-317500">
              <a:lnSpc>
                <a:spcPct val="100000"/>
              </a:lnSpc>
              <a:spcBef>
                <a:spcPts val="0"/>
              </a:spcBef>
              <a:spcAft>
                <a:spcPts val="0"/>
              </a:spcAft>
              <a:buSzPts val="1400"/>
              <a:buChar char="○"/>
              <a:defRPr sz="1400"/>
            </a:lvl2pPr>
            <a:lvl3pPr marL="1371600" lvl="2" indent="-317500">
              <a:lnSpc>
                <a:spcPct val="100000"/>
              </a:lnSpc>
              <a:spcBef>
                <a:spcPts val="0"/>
              </a:spcBef>
              <a:spcAft>
                <a:spcPts val="0"/>
              </a:spcAft>
              <a:buSzPts val="1400"/>
              <a:buChar char="■"/>
              <a:defRPr sz="1400"/>
            </a:lvl3pPr>
            <a:lvl4pPr marL="1828800" lvl="3" indent="-317500">
              <a:lnSpc>
                <a:spcPct val="100000"/>
              </a:lnSpc>
              <a:spcBef>
                <a:spcPts val="0"/>
              </a:spcBef>
              <a:spcAft>
                <a:spcPts val="0"/>
              </a:spcAft>
              <a:buSzPts val="1400"/>
              <a:buChar char="●"/>
              <a:defRPr sz="1400"/>
            </a:lvl4pPr>
            <a:lvl5pPr marL="2286000" lvl="4" indent="-317500">
              <a:lnSpc>
                <a:spcPct val="100000"/>
              </a:lnSpc>
              <a:spcBef>
                <a:spcPts val="0"/>
              </a:spcBef>
              <a:spcAft>
                <a:spcPts val="0"/>
              </a:spcAft>
              <a:buSzPts val="1400"/>
              <a:buChar char="○"/>
              <a:defRPr sz="1400"/>
            </a:lvl5pPr>
            <a:lvl6pPr marL="2743200" lvl="5" indent="-317500">
              <a:lnSpc>
                <a:spcPct val="100000"/>
              </a:lnSpc>
              <a:spcBef>
                <a:spcPts val="0"/>
              </a:spcBef>
              <a:spcAft>
                <a:spcPts val="0"/>
              </a:spcAft>
              <a:buSzPts val="1400"/>
              <a:buChar char="■"/>
              <a:defRPr sz="1400"/>
            </a:lvl6pPr>
            <a:lvl7pPr marL="3200400" lvl="6" indent="-317500">
              <a:lnSpc>
                <a:spcPct val="100000"/>
              </a:lnSpc>
              <a:spcBef>
                <a:spcPts val="0"/>
              </a:spcBef>
              <a:spcAft>
                <a:spcPts val="0"/>
              </a:spcAft>
              <a:buSzPts val="1400"/>
              <a:buChar char="●"/>
              <a:defRPr sz="1400"/>
            </a:lvl7pPr>
            <a:lvl8pPr marL="3657600" lvl="7" indent="-317500">
              <a:lnSpc>
                <a:spcPct val="100000"/>
              </a:lnSpc>
              <a:spcBef>
                <a:spcPts val="0"/>
              </a:spcBef>
              <a:spcAft>
                <a:spcPts val="0"/>
              </a:spcAft>
              <a:buSzPts val="1400"/>
              <a:buChar char="○"/>
              <a:defRPr sz="1400"/>
            </a:lvl8pPr>
            <a:lvl9pPr marL="4114800" lvl="8" indent="-317500">
              <a:lnSpc>
                <a:spcPct val="100000"/>
              </a:lnSpc>
              <a:spcBef>
                <a:spcPts val="0"/>
              </a:spcBef>
              <a:spcAft>
                <a:spcPts val="0"/>
              </a:spcAft>
              <a:buSzPts val="1400"/>
              <a:buChar char="■"/>
              <a:defRPr sz="1400"/>
            </a:lvl9pPr>
          </a:lstStyle>
          <a:p>
            <a:endParaRPr/>
          </a:p>
        </p:txBody>
      </p:sp>
      <p:sp>
        <p:nvSpPr>
          <p:cNvPr id="219" name="Google Shape;219;p17"/>
          <p:cNvSpPr txBox="1">
            <a:spLocks noGrp="1"/>
          </p:cNvSpPr>
          <p:nvPr>
            <p:ph type="body" idx="4"/>
          </p:nvPr>
        </p:nvSpPr>
        <p:spPr>
          <a:xfrm>
            <a:off x="7439675" y="4506700"/>
            <a:ext cx="2995200" cy="1553400"/>
          </a:xfrm>
          <a:prstGeom prst="rect">
            <a:avLst/>
          </a:prstGeom>
        </p:spPr>
        <p:txBody>
          <a:bodyPr spcFirstLastPara="1" wrap="square" lIns="121900" tIns="121900" rIns="121900" bIns="121900"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sz="1400"/>
            </a:lvl2pPr>
            <a:lvl3pPr marL="1371600" lvl="2" indent="-317500" rtl="0">
              <a:lnSpc>
                <a:spcPct val="100000"/>
              </a:lnSpc>
              <a:spcBef>
                <a:spcPts val="0"/>
              </a:spcBef>
              <a:spcAft>
                <a:spcPts val="0"/>
              </a:spcAft>
              <a:buSzPts val="1400"/>
              <a:buChar char="■"/>
              <a:defRPr sz="1400"/>
            </a:lvl3pPr>
            <a:lvl4pPr marL="1828800" lvl="3" indent="-317500" rtl="0">
              <a:lnSpc>
                <a:spcPct val="100000"/>
              </a:lnSpc>
              <a:spcBef>
                <a:spcPts val="0"/>
              </a:spcBef>
              <a:spcAft>
                <a:spcPts val="0"/>
              </a:spcAft>
              <a:buSzPts val="1400"/>
              <a:buChar char="●"/>
              <a:defRPr sz="1400"/>
            </a:lvl4pPr>
            <a:lvl5pPr marL="2286000" lvl="4" indent="-317500" rtl="0">
              <a:lnSpc>
                <a:spcPct val="100000"/>
              </a:lnSpc>
              <a:spcBef>
                <a:spcPts val="0"/>
              </a:spcBef>
              <a:spcAft>
                <a:spcPts val="0"/>
              </a:spcAft>
              <a:buSzPts val="1400"/>
              <a:buChar char="○"/>
              <a:defRPr sz="1400"/>
            </a:lvl5pPr>
            <a:lvl6pPr marL="2743200" lvl="5" indent="-317500" rtl="0">
              <a:lnSpc>
                <a:spcPct val="100000"/>
              </a:lnSpc>
              <a:spcBef>
                <a:spcPts val="0"/>
              </a:spcBef>
              <a:spcAft>
                <a:spcPts val="0"/>
              </a:spcAft>
              <a:buSzPts val="1400"/>
              <a:buChar char="■"/>
              <a:defRPr sz="1400"/>
            </a:lvl6pPr>
            <a:lvl7pPr marL="3200400" lvl="6" indent="-317500" rtl="0">
              <a:lnSpc>
                <a:spcPct val="100000"/>
              </a:lnSpc>
              <a:spcBef>
                <a:spcPts val="0"/>
              </a:spcBef>
              <a:spcAft>
                <a:spcPts val="0"/>
              </a:spcAft>
              <a:buSzPts val="1400"/>
              <a:buChar char="●"/>
              <a:defRPr sz="1400"/>
            </a:lvl7pPr>
            <a:lvl8pPr marL="3657600" lvl="7" indent="-317500" rtl="0">
              <a:lnSpc>
                <a:spcPct val="100000"/>
              </a:lnSpc>
              <a:spcBef>
                <a:spcPts val="0"/>
              </a:spcBef>
              <a:spcAft>
                <a:spcPts val="0"/>
              </a:spcAft>
              <a:buSzPts val="1400"/>
              <a:buChar char="○"/>
              <a:defRPr sz="1400"/>
            </a:lvl8pPr>
            <a:lvl9pPr marL="4114800" lvl="8" indent="-317500" rtl="0">
              <a:lnSpc>
                <a:spcPct val="100000"/>
              </a:lnSpc>
              <a:spcBef>
                <a:spcPts val="0"/>
              </a:spcBef>
              <a:spcAft>
                <a:spcPts val="0"/>
              </a:spcAft>
              <a:buSzPts val="1400"/>
              <a:buChar char="■"/>
              <a:defRPr sz="1400"/>
            </a:lvl9pPr>
          </a:lstStyle>
          <a:p>
            <a:endParaRPr/>
          </a:p>
        </p:txBody>
      </p:sp>
    </p:spTree>
    <p:extLst>
      <p:ext uri="{BB962C8B-B14F-4D97-AF65-F5344CB8AC3E}">
        <p14:creationId xmlns:p14="http://schemas.microsoft.com/office/powerpoint/2010/main" val="103050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15 Timeline">
  <p:cSld name="015 Timeline">
    <p:spTree>
      <p:nvGrpSpPr>
        <p:cNvPr id="1" name="Shape 220"/>
        <p:cNvGrpSpPr/>
        <p:nvPr/>
      </p:nvGrpSpPr>
      <p:grpSpPr>
        <a:xfrm>
          <a:off x="0" y="0"/>
          <a:ext cx="0" cy="0"/>
          <a:chOff x="0" y="0"/>
          <a:chExt cx="0" cy="0"/>
        </a:xfrm>
      </p:grpSpPr>
      <p:sp>
        <p:nvSpPr>
          <p:cNvPr id="221" name="Google Shape;221;p18"/>
          <p:cNvSpPr/>
          <p:nvPr/>
        </p:nvSpPr>
        <p:spPr>
          <a:xfrm>
            <a:off x="170850" y="188850"/>
            <a:ext cx="43080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2" name="Google Shape;222;p18"/>
          <p:cNvSpPr/>
          <p:nvPr/>
        </p:nvSpPr>
        <p:spPr>
          <a:xfrm>
            <a:off x="170850" y="3738750"/>
            <a:ext cx="3156000" cy="29304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3" name="Google Shape;223;p18"/>
          <p:cNvSpPr/>
          <p:nvPr/>
        </p:nvSpPr>
        <p:spPr>
          <a:xfrm>
            <a:off x="3326925" y="188700"/>
            <a:ext cx="8694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4" name="Google Shape;224;p18"/>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25" name="Google Shape;225;p1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26" name="Google Shape;226;p18"/>
          <p:cNvSpPr txBox="1">
            <a:spLocks noGrp="1"/>
          </p:cNvSpPr>
          <p:nvPr>
            <p:ph type="subTitle" idx="1"/>
          </p:nvPr>
        </p:nvSpPr>
        <p:spPr>
          <a:xfrm>
            <a:off x="415600"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7" name="Google Shape;227;p18"/>
          <p:cNvSpPr txBox="1">
            <a:spLocks noGrp="1"/>
          </p:cNvSpPr>
          <p:nvPr>
            <p:ph type="subTitle" idx="2"/>
          </p:nvPr>
        </p:nvSpPr>
        <p:spPr>
          <a:xfrm>
            <a:off x="277537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8" name="Google Shape;228;p18"/>
          <p:cNvSpPr txBox="1">
            <a:spLocks noGrp="1"/>
          </p:cNvSpPr>
          <p:nvPr>
            <p:ph type="subTitle" idx="3"/>
          </p:nvPr>
        </p:nvSpPr>
        <p:spPr>
          <a:xfrm>
            <a:off x="5135153"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29" name="Google Shape;229;p18"/>
          <p:cNvSpPr txBox="1">
            <a:spLocks noGrp="1"/>
          </p:cNvSpPr>
          <p:nvPr>
            <p:ph type="subTitle" idx="4"/>
          </p:nvPr>
        </p:nvSpPr>
        <p:spPr>
          <a:xfrm>
            <a:off x="7494930" y="23425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0" name="Google Shape;230;p18"/>
          <p:cNvSpPr txBox="1">
            <a:spLocks noGrp="1"/>
          </p:cNvSpPr>
          <p:nvPr>
            <p:ph type="subTitle" idx="5"/>
          </p:nvPr>
        </p:nvSpPr>
        <p:spPr>
          <a:xfrm>
            <a:off x="9854707" y="2316000"/>
            <a:ext cx="1997700" cy="606900"/>
          </a:xfrm>
          <a:prstGeom prst="rect">
            <a:avLst/>
          </a:prstGeom>
        </p:spPr>
        <p:txBody>
          <a:bodyPr spcFirstLastPara="1" wrap="square" lIns="121900" tIns="121900" rIns="121900" bIns="121900" anchor="t" anchorCtr="0">
            <a:noAutofit/>
          </a:bodyPr>
          <a:lstStyle>
            <a:lvl1pPr lvl="0" algn="ctr" rtl="0">
              <a:spcBef>
                <a:spcPts val="0"/>
              </a:spcBef>
              <a:spcAft>
                <a:spcPts val="0"/>
              </a:spcAft>
              <a:buSzPts val="2200"/>
              <a:buNone/>
              <a:defRPr sz="2200" b="1"/>
            </a:lvl1pPr>
            <a:lvl2pPr lvl="1" algn="ctr" rtl="0">
              <a:spcBef>
                <a:spcPts val="2100"/>
              </a:spcBef>
              <a:spcAft>
                <a:spcPts val="0"/>
              </a:spcAft>
              <a:buSzPts val="2200"/>
              <a:buNone/>
              <a:defRPr sz="2200" b="1"/>
            </a:lvl2pPr>
            <a:lvl3pPr lvl="2" algn="ctr" rtl="0">
              <a:spcBef>
                <a:spcPts val="2100"/>
              </a:spcBef>
              <a:spcAft>
                <a:spcPts val="0"/>
              </a:spcAft>
              <a:buSzPts val="2200"/>
              <a:buNone/>
              <a:defRPr sz="2200" b="1"/>
            </a:lvl3pPr>
            <a:lvl4pPr lvl="3" algn="ctr" rtl="0">
              <a:spcBef>
                <a:spcPts val="2100"/>
              </a:spcBef>
              <a:spcAft>
                <a:spcPts val="0"/>
              </a:spcAft>
              <a:buSzPts val="2200"/>
              <a:buNone/>
              <a:defRPr sz="2200" b="1"/>
            </a:lvl4pPr>
            <a:lvl5pPr lvl="4" algn="ctr" rtl="0">
              <a:spcBef>
                <a:spcPts val="2100"/>
              </a:spcBef>
              <a:spcAft>
                <a:spcPts val="0"/>
              </a:spcAft>
              <a:buSzPts val="2200"/>
              <a:buNone/>
              <a:defRPr sz="2200" b="1"/>
            </a:lvl5pPr>
            <a:lvl6pPr lvl="5" algn="ctr" rtl="0">
              <a:spcBef>
                <a:spcPts val="2100"/>
              </a:spcBef>
              <a:spcAft>
                <a:spcPts val="0"/>
              </a:spcAft>
              <a:buSzPts val="2200"/>
              <a:buNone/>
              <a:defRPr sz="2200" b="1"/>
            </a:lvl6pPr>
            <a:lvl7pPr lvl="6" algn="ctr" rtl="0">
              <a:spcBef>
                <a:spcPts val="2100"/>
              </a:spcBef>
              <a:spcAft>
                <a:spcPts val="0"/>
              </a:spcAft>
              <a:buSzPts val="2200"/>
              <a:buNone/>
              <a:defRPr sz="2200" b="1"/>
            </a:lvl7pPr>
            <a:lvl8pPr lvl="7" algn="ctr" rtl="0">
              <a:spcBef>
                <a:spcPts val="2100"/>
              </a:spcBef>
              <a:spcAft>
                <a:spcPts val="0"/>
              </a:spcAft>
              <a:buSzPts val="2200"/>
              <a:buNone/>
              <a:defRPr sz="2200" b="1"/>
            </a:lvl8pPr>
            <a:lvl9pPr lvl="8" algn="ctr" rtl="0">
              <a:spcBef>
                <a:spcPts val="2100"/>
              </a:spcBef>
              <a:spcAft>
                <a:spcPts val="2100"/>
              </a:spcAft>
              <a:buSzPts val="2200"/>
              <a:buNone/>
              <a:defRPr sz="2200" b="1"/>
            </a:lvl9pPr>
          </a:lstStyle>
          <a:p>
            <a:endParaRPr/>
          </a:p>
        </p:txBody>
      </p:sp>
      <p:sp>
        <p:nvSpPr>
          <p:cNvPr id="231" name="Google Shape;231;p18"/>
          <p:cNvSpPr txBox="1">
            <a:spLocks noGrp="1"/>
          </p:cNvSpPr>
          <p:nvPr>
            <p:ph type="title"/>
          </p:nvPr>
        </p:nvSpPr>
        <p:spPr>
          <a:xfrm>
            <a:off x="1022850" y="1044350"/>
            <a:ext cx="10146300" cy="9144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32" name="Google Shape;232;p18"/>
          <p:cNvSpPr txBox="1">
            <a:spLocks noGrp="1"/>
          </p:cNvSpPr>
          <p:nvPr>
            <p:ph type="body" idx="6"/>
          </p:nvPr>
        </p:nvSpPr>
        <p:spPr>
          <a:xfrm>
            <a:off x="4156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a:spcBef>
                <a:spcPts val="0"/>
              </a:spcBef>
              <a:spcAft>
                <a:spcPts val="0"/>
              </a:spcAft>
              <a:buSzPts val="1600"/>
              <a:buChar char="●"/>
              <a:defRPr sz="1600"/>
            </a:lvl1pPr>
            <a:lvl2pPr marL="914400" lvl="1" indent="-330200" algn="ctr">
              <a:spcBef>
                <a:spcPts val="2100"/>
              </a:spcBef>
              <a:spcAft>
                <a:spcPts val="0"/>
              </a:spcAft>
              <a:buSzPts val="1600"/>
              <a:buChar char="○"/>
              <a:defRPr sz="1600"/>
            </a:lvl2pPr>
            <a:lvl3pPr marL="1371600" lvl="2" indent="-330200" algn="ctr">
              <a:spcBef>
                <a:spcPts val="2100"/>
              </a:spcBef>
              <a:spcAft>
                <a:spcPts val="0"/>
              </a:spcAft>
              <a:buSzPts val="1600"/>
              <a:buChar char="■"/>
              <a:defRPr sz="1600"/>
            </a:lvl3pPr>
            <a:lvl4pPr marL="1828800" lvl="3" indent="-330200" algn="ctr">
              <a:spcBef>
                <a:spcPts val="2100"/>
              </a:spcBef>
              <a:spcAft>
                <a:spcPts val="0"/>
              </a:spcAft>
              <a:buSzPts val="1600"/>
              <a:buChar char="●"/>
              <a:defRPr sz="1600"/>
            </a:lvl4pPr>
            <a:lvl5pPr marL="2286000" lvl="4" indent="-330200" algn="ctr">
              <a:spcBef>
                <a:spcPts val="2100"/>
              </a:spcBef>
              <a:spcAft>
                <a:spcPts val="0"/>
              </a:spcAft>
              <a:buSzPts val="1600"/>
              <a:buChar char="○"/>
              <a:defRPr sz="1600"/>
            </a:lvl5pPr>
            <a:lvl6pPr marL="2743200" lvl="5" indent="-330200" algn="ctr">
              <a:spcBef>
                <a:spcPts val="2100"/>
              </a:spcBef>
              <a:spcAft>
                <a:spcPts val="0"/>
              </a:spcAft>
              <a:buSzPts val="1600"/>
              <a:buChar char="■"/>
              <a:defRPr sz="1600"/>
            </a:lvl6pPr>
            <a:lvl7pPr marL="3200400" lvl="6" indent="-330200" algn="ctr">
              <a:spcBef>
                <a:spcPts val="2100"/>
              </a:spcBef>
              <a:spcAft>
                <a:spcPts val="0"/>
              </a:spcAft>
              <a:buSzPts val="1600"/>
              <a:buChar char="●"/>
              <a:defRPr sz="1600"/>
            </a:lvl7pPr>
            <a:lvl8pPr marL="3657600" lvl="7" indent="-330200" algn="ctr">
              <a:spcBef>
                <a:spcPts val="2100"/>
              </a:spcBef>
              <a:spcAft>
                <a:spcPts val="0"/>
              </a:spcAft>
              <a:buSzPts val="1600"/>
              <a:buChar char="○"/>
              <a:defRPr sz="1600"/>
            </a:lvl8pPr>
            <a:lvl9pPr marL="4114800" lvl="8" indent="-330200" algn="ctr">
              <a:spcBef>
                <a:spcPts val="2100"/>
              </a:spcBef>
              <a:spcAft>
                <a:spcPts val="2100"/>
              </a:spcAft>
              <a:buSzPts val="1600"/>
              <a:buChar char="■"/>
              <a:defRPr sz="1600"/>
            </a:lvl9pPr>
          </a:lstStyle>
          <a:p>
            <a:endParaRPr/>
          </a:p>
        </p:txBody>
      </p:sp>
      <p:sp>
        <p:nvSpPr>
          <p:cNvPr id="233" name="Google Shape;233;p18"/>
          <p:cNvSpPr txBox="1">
            <a:spLocks noGrp="1"/>
          </p:cNvSpPr>
          <p:nvPr>
            <p:ph type="body" idx="7"/>
          </p:nvPr>
        </p:nvSpPr>
        <p:spPr>
          <a:xfrm>
            <a:off x="277537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4" name="Google Shape;234;p18"/>
          <p:cNvSpPr txBox="1">
            <a:spLocks noGrp="1"/>
          </p:cNvSpPr>
          <p:nvPr>
            <p:ph type="body" idx="8"/>
          </p:nvPr>
        </p:nvSpPr>
        <p:spPr>
          <a:xfrm>
            <a:off x="513515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5" name="Google Shape;235;p18"/>
          <p:cNvSpPr txBox="1">
            <a:spLocks noGrp="1"/>
          </p:cNvSpPr>
          <p:nvPr>
            <p:ph type="body" idx="9"/>
          </p:nvPr>
        </p:nvSpPr>
        <p:spPr>
          <a:xfrm>
            <a:off x="7494925"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
        <p:nvSpPr>
          <p:cNvPr id="236" name="Google Shape;236;p18"/>
          <p:cNvSpPr txBox="1">
            <a:spLocks noGrp="1"/>
          </p:cNvSpPr>
          <p:nvPr>
            <p:ph type="body" idx="13"/>
          </p:nvPr>
        </p:nvSpPr>
        <p:spPr>
          <a:xfrm>
            <a:off x="9854700" y="3238625"/>
            <a:ext cx="1997700" cy="23301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121900" tIns="121900" rIns="121900" bIns="121900" anchor="t" anchorCtr="0">
            <a:noAutofit/>
          </a:bodyPr>
          <a:lstStyle>
            <a:lvl1pPr marL="457200" lvl="0" indent="-330200" algn="ctr" rtl="0">
              <a:spcBef>
                <a:spcPts val="0"/>
              </a:spcBef>
              <a:spcAft>
                <a:spcPts val="0"/>
              </a:spcAft>
              <a:buSzPts val="1600"/>
              <a:buChar char="●"/>
              <a:defRPr sz="1600"/>
            </a:lvl1pPr>
            <a:lvl2pPr marL="914400" lvl="1" indent="-330200" algn="ctr" rtl="0">
              <a:spcBef>
                <a:spcPts val="2100"/>
              </a:spcBef>
              <a:spcAft>
                <a:spcPts val="0"/>
              </a:spcAft>
              <a:buSzPts val="1600"/>
              <a:buChar char="○"/>
              <a:defRPr sz="1600"/>
            </a:lvl2pPr>
            <a:lvl3pPr marL="1371600" lvl="2" indent="-330200" algn="ctr" rtl="0">
              <a:spcBef>
                <a:spcPts val="2100"/>
              </a:spcBef>
              <a:spcAft>
                <a:spcPts val="0"/>
              </a:spcAft>
              <a:buSzPts val="1600"/>
              <a:buChar char="■"/>
              <a:defRPr sz="1600"/>
            </a:lvl3pPr>
            <a:lvl4pPr marL="1828800" lvl="3" indent="-330200" algn="ctr" rtl="0">
              <a:spcBef>
                <a:spcPts val="2100"/>
              </a:spcBef>
              <a:spcAft>
                <a:spcPts val="0"/>
              </a:spcAft>
              <a:buSzPts val="1600"/>
              <a:buChar char="●"/>
              <a:defRPr sz="1600"/>
            </a:lvl4pPr>
            <a:lvl5pPr marL="2286000" lvl="4" indent="-330200" algn="ctr" rtl="0">
              <a:spcBef>
                <a:spcPts val="2100"/>
              </a:spcBef>
              <a:spcAft>
                <a:spcPts val="0"/>
              </a:spcAft>
              <a:buSzPts val="1600"/>
              <a:buChar char="○"/>
              <a:defRPr sz="1600"/>
            </a:lvl5pPr>
            <a:lvl6pPr marL="2743200" lvl="5" indent="-330200" algn="ctr" rtl="0">
              <a:spcBef>
                <a:spcPts val="2100"/>
              </a:spcBef>
              <a:spcAft>
                <a:spcPts val="0"/>
              </a:spcAft>
              <a:buSzPts val="1600"/>
              <a:buChar char="■"/>
              <a:defRPr sz="1600"/>
            </a:lvl6pPr>
            <a:lvl7pPr marL="3200400" lvl="6" indent="-330200" algn="ctr" rtl="0">
              <a:spcBef>
                <a:spcPts val="2100"/>
              </a:spcBef>
              <a:spcAft>
                <a:spcPts val="0"/>
              </a:spcAft>
              <a:buSzPts val="1600"/>
              <a:buChar char="●"/>
              <a:defRPr sz="1600"/>
            </a:lvl7pPr>
            <a:lvl8pPr marL="3657600" lvl="7" indent="-330200" algn="ctr" rtl="0">
              <a:spcBef>
                <a:spcPts val="2100"/>
              </a:spcBef>
              <a:spcAft>
                <a:spcPts val="0"/>
              </a:spcAft>
              <a:buSzPts val="1600"/>
              <a:buChar char="○"/>
              <a:defRPr sz="1600"/>
            </a:lvl8pPr>
            <a:lvl9pPr marL="4114800" lvl="8" indent="-330200" algn="ctr" rtl="0">
              <a:spcBef>
                <a:spcPts val="2100"/>
              </a:spcBef>
              <a:spcAft>
                <a:spcPts val="2100"/>
              </a:spcAft>
              <a:buSzPts val="1600"/>
              <a:buChar char="■"/>
              <a:defRPr sz="1600"/>
            </a:lvl9pPr>
          </a:lstStyle>
          <a:p>
            <a:endParaRPr/>
          </a:p>
        </p:txBody>
      </p:sp>
    </p:spTree>
    <p:extLst>
      <p:ext uri="{BB962C8B-B14F-4D97-AF65-F5344CB8AC3E}">
        <p14:creationId xmlns:p14="http://schemas.microsoft.com/office/powerpoint/2010/main" val="2494161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4 Section Title">
  <p:cSld name="CUSTOM_3">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pPr marL="0" lvl="0" indent="0" algn="ctr" rtl="0">
              <a:spcBef>
                <a:spcPts val="0"/>
              </a:spcBef>
              <a:spcAft>
                <a:spcPts val="0"/>
              </a:spcAft>
              <a:buNone/>
            </a:pPr>
            <a:fld id="{00000000-1234-1234-1234-123412341234}" type="slidenum">
              <a:rPr lang="en"/>
              <a:t>‹#›</a:t>
            </a:fld>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16 Title and text left">
  <p:cSld name="016 Title and text left">
    <p:spTree>
      <p:nvGrpSpPr>
        <p:cNvPr id="1" name="Shape 237"/>
        <p:cNvGrpSpPr/>
        <p:nvPr/>
      </p:nvGrpSpPr>
      <p:grpSpPr>
        <a:xfrm>
          <a:off x="0" y="0"/>
          <a:ext cx="0" cy="0"/>
          <a:chOff x="0" y="0"/>
          <a:chExt cx="0" cy="0"/>
        </a:xfrm>
      </p:grpSpPr>
      <p:sp>
        <p:nvSpPr>
          <p:cNvPr id="238" name="Google Shape;238;p19"/>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39" name="Google Shape;239;p19"/>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0" name="Google Shape;240;p19"/>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1" name="Google Shape;241;p19"/>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2" name="Google Shape;242;p19"/>
          <p:cNvSpPr/>
          <p:nvPr/>
        </p:nvSpPr>
        <p:spPr>
          <a:xfrm>
            <a:off x="490775" y="560625"/>
            <a:ext cx="57963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3" name="Google Shape;243;p19"/>
          <p:cNvSpPr txBox="1">
            <a:spLocks noGrp="1"/>
          </p:cNvSpPr>
          <p:nvPr>
            <p:ph type="title"/>
          </p:nvPr>
        </p:nvSpPr>
        <p:spPr>
          <a:xfrm>
            <a:off x="874175" y="1094025"/>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44" name="Google Shape;244;p19"/>
          <p:cNvSpPr txBox="1">
            <a:spLocks noGrp="1"/>
          </p:cNvSpPr>
          <p:nvPr>
            <p:ph type="body" idx="1"/>
          </p:nvPr>
        </p:nvSpPr>
        <p:spPr>
          <a:xfrm>
            <a:off x="874175" y="2336700"/>
            <a:ext cx="5029500" cy="33144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45" name="Google Shape;245;p19"/>
          <p:cNvSpPr/>
          <p:nvPr/>
        </p:nvSpPr>
        <p:spPr>
          <a:xfrm rot="-5400000">
            <a:off x="11165725" y="188900"/>
            <a:ext cx="855600" cy="855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6" name="Google Shape;246;p19"/>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428144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17 Title and text right">
  <p:cSld name="017 Title and text right">
    <p:spTree>
      <p:nvGrpSpPr>
        <p:cNvPr id="1" name="Shape 247"/>
        <p:cNvGrpSpPr/>
        <p:nvPr/>
      </p:nvGrpSpPr>
      <p:grpSpPr>
        <a:xfrm>
          <a:off x="0" y="0"/>
          <a:ext cx="0" cy="0"/>
          <a:chOff x="0" y="0"/>
          <a:chExt cx="0" cy="0"/>
        </a:xfrm>
      </p:grpSpPr>
      <p:sp>
        <p:nvSpPr>
          <p:cNvPr id="248" name="Google Shape;248;p20"/>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9" name="Google Shape;249;p20"/>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0" name="Google Shape;250;p20"/>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1" name="Google Shape;251;p20"/>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2" name="Google Shape;252;p20"/>
          <p:cNvSpPr/>
          <p:nvPr/>
        </p:nvSpPr>
        <p:spPr>
          <a:xfrm>
            <a:off x="5431375" y="1044350"/>
            <a:ext cx="5738700" cy="4761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3" name="Google Shape;253;p20"/>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4" name="Google Shape;254;p20"/>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55" name="Google Shape;255;p20"/>
          <p:cNvSpPr txBox="1">
            <a:spLocks noGrp="1"/>
          </p:cNvSpPr>
          <p:nvPr>
            <p:ph type="title"/>
          </p:nvPr>
        </p:nvSpPr>
        <p:spPr>
          <a:xfrm>
            <a:off x="5814775" y="1378813"/>
            <a:ext cx="5029500" cy="914400"/>
          </a:xfrm>
          <a:prstGeom prst="rect">
            <a:avLst/>
          </a:prstGeom>
          <a:noFill/>
          <a:ln>
            <a:noFill/>
          </a:ln>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56" name="Google Shape;256;p20"/>
          <p:cNvSpPr txBox="1">
            <a:spLocks noGrp="1"/>
          </p:cNvSpPr>
          <p:nvPr>
            <p:ph type="body" idx="1"/>
          </p:nvPr>
        </p:nvSpPr>
        <p:spPr>
          <a:xfrm>
            <a:off x="5814775" y="2621498"/>
            <a:ext cx="5029500" cy="29121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00952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18 Custom Layout 1">
  <p:cSld name="018 Custom Layout 1">
    <p:spTree>
      <p:nvGrpSpPr>
        <p:cNvPr id="1" name="Shape 257"/>
        <p:cNvGrpSpPr/>
        <p:nvPr/>
      </p:nvGrpSpPr>
      <p:grpSpPr>
        <a:xfrm>
          <a:off x="0" y="0"/>
          <a:ext cx="0" cy="0"/>
          <a:chOff x="0" y="0"/>
          <a:chExt cx="0" cy="0"/>
        </a:xfrm>
      </p:grpSpPr>
      <p:sp>
        <p:nvSpPr>
          <p:cNvPr id="258" name="Google Shape;258;p21"/>
          <p:cNvSpPr/>
          <p:nvPr/>
        </p:nvSpPr>
        <p:spPr>
          <a:xfrm flipH="1">
            <a:off x="7713150" y="188700"/>
            <a:ext cx="4308000" cy="36756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9" name="Google Shape;259;p21"/>
          <p:cNvSpPr/>
          <p:nvPr/>
        </p:nvSpPr>
        <p:spPr>
          <a:xfrm flipH="1">
            <a:off x="7713150" y="3491200"/>
            <a:ext cx="4308000" cy="31782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0" name="Google Shape;260;p21"/>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1" name="Google Shape;261;p21"/>
          <p:cNvSpPr/>
          <p:nvPr/>
        </p:nvSpPr>
        <p:spPr>
          <a:xfrm>
            <a:off x="899550" y="1044350"/>
            <a:ext cx="10266300" cy="4843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2" name="Google Shape;262;p21"/>
          <p:cNvSpPr/>
          <p:nvPr/>
        </p:nvSpPr>
        <p:spPr>
          <a:xfrm rot="-5400000">
            <a:off x="11165725" y="188900"/>
            <a:ext cx="855600" cy="855300"/>
          </a:xfrm>
          <a:prstGeom prst="rect">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3" name="Google Shape;263;p21"/>
          <p:cNvSpPr txBox="1">
            <a:spLocks noGrp="1"/>
          </p:cNvSpPr>
          <p:nvPr>
            <p:ph type="subTitle" idx="1"/>
          </p:nvPr>
        </p:nvSpPr>
        <p:spPr>
          <a:xfrm>
            <a:off x="1439475" y="2999550"/>
            <a:ext cx="55815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64" name="Google Shape;264;p21"/>
          <p:cNvSpPr txBox="1">
            <a:spLocks noGrp="1"/>
          </p:cNvSpPr>
          <p:nvPr>
            <p:ph type="title"/>
          </p:nvPr>
        </p:nvSpPr>
        <p:spPr>
          <a:xfrm>
            <a:off x="899550" y="1044350"/>
            <a:ext cx="102663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5000"/>
              <a:buFont typeface="Aldrich"/>
              <a:buNone/>
              <a:defRPr sz="5000"/>
            </a:lvl1pPr>
            <a:lvl2pPr lvl="1"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5000"/>
              <a:buFont typeface="Abril Fatface"/>
              <a:buNone/>
              <a:defRPr sz="5000">
                <a:solidFill>
                  <a:schemeClr val="dk1"/>
                </a:solidFill>
                <a:latin typeface="Abril Fatface"/>
                <a:ea typeface="Abril Fatface"/>
                <a:cs typeface="Abril Fatface"/>
                <a:sym typeface="Abril Fatface"/>
              </a:defRPr>
            </a:lvl9pPr>
          </a:lstStyle>
          <a:p>
            <a:endParaRPr/>
          </a:p>
        </p:txBody>
      </p:sp>
      <p:sp>
        <p:nvSpPr>
          <p:cNvPr id="265" name="Google Shape;265;p21"/>
          <p:cNvSpPr txBox="1">
            <a:spLocks noGrp="1"/>
          </p:cNvSpPr>
          <p:nvPr>
            <p:ph type="body" idx="2"/>
          </p:nvPr>
        </p:nvSpPr>
        <p:spPr>
          <a:xfrm>
            <a:off x="1439525" y="3864350"/>
            <a:ext cx="5581500" cy="1341600"/>
          </a:xfrm>
          <a:prstGeom prst="rect">
            <a:avLst/>
          </a:prstGeom>
        </p:spPr>
        <p:txBody>
          <a:bodyPr spcFirstLastPara="1" wrap="square" lIns="121900" tIns="121900" rIns="121900" bIns="121900" anchor="t" anchorCtr="0">
            <a:noAutofit/>
          </a:bodyPr>
          <a:lstStyle>
            <a:lvl1pPr marL="457200" lvl="0" indent="-349250">
              <a:lnSpc>
                <a:spcPct val="100000"/>
              </a:lnSpc>
              <a:spcBef>
                <a:spcPts val="0"/>
              </a:spcBef>
              <a:spcAft>
                <a:spcPts val="0"/>
              </a:spcAft>
              <a:buSzPts val="1900"/>
              <a:buChar char="●"/>
              <a:defRPr/>
            </a:lvl1pPr>
            <a:lvl2pPr marL="914400" lvl="1" indent="-349250">
              <a:lnSpc>
                <a:spcPct val="100000"/>
              </a:lnSpc>
              <a:spcBef>
                <a:spcPts val="0"/>
              </a:spcBef>
              <a:spcAft>
                <a:spcPts val="0"/>
              </a:spcAft>
              <a:buSzPts val="1900"/>
              <a:buChar char="○"/>
              <a:defRPr/>
            </a:lvl2pPr>
            <a:lvl3pPr marL="1371600" lvl="2" indent="-349250">
              <a:lnSpc>
                <a:spcPct val="100000"/>
              </a:lnSpc>
              <a:spcBef>
                <a:spcPts val="0"/>
              </a:spcBef>
              <a:spcAft>
                <a:spcPts val="0"/>
              </a:spcAft>
              <a:buSzPts val="1900"/>
              <a:buChar char="■"/>
              <a:defRPr/>
            </a:lvl3pPr>
            <a:lvl4pPr marL="1828800" lvl="3" indent="-349250">
              <a:lnSpc>
                <a:spcPct val="100000"/>
              </a:lnSpc>
              <a:spcBef>
                <a:spcPts val="0"/>
              </a:spcBef>
              <a:spcAft>
                <a:spcPts val="0"/>
              </a:spcAft>
              <a:buSzPts val="1900"/>
              <a:buChar char="●"/>
              <a:defRPr/>
            </a:lvl4pPr>
            <a:lvl5pPr marL="2286000" lvl="4" indent="-349250">
              <a:lnSpc>
                <a:spcPct val="100000"/>
              </a:lnSpc>
              <a:spcBef>
                <a:spcPts val="0"/>
              </a:spcBef>
              <a:spcAft>
                <a:spcPts val="0"/>
              </a:spcAft>
              <a:buSzPts val="1900"/>
              <a:buChar char="○"/>
              <a:defRPr/>
            </a:lvl5pPr>
            <a:lvl6pPr marL="2743200" lvl="5" indent="-349250">
              <a:lnSpc>
                <a:spcPct val="100000"/>
              </a:lnSpc>
              <a:spcBef>
                <a:spcPts val="0"/>
              </a:spcBef>
              <a:spcAft>
                <a:spcPts val="0"/>
              </a:spcAft>
              <a:buSzPts val="1900"/>
              <a:buChar char="■"/>
              <a:defRPr/>
            </a:lvl6pPr>
            <a:lvl7pPr marL="3200400" lvl="6" indent="-349250">
              <a:lnSpc>
                <a:spcPct val="100000"/>
              </a:lnSpc>
              <a:spcBef>
                <a:spcPts val="0"/>
              </a:spcBef>
              <a:spcAft>
                <a:spcPts val="0"/>
              </a:spcAft>
              <a:buSzPts val="1900"/>
              <a:buChar char="●"/>
              <a:defRPr/>
            </a:lvl7pPr>
            <a:lvl8pPr marL="3657600" lvl="7" indent="-349250">
              <a:lnSpc>
                <a:spcPct val="100000"/>
              </a:lnSpc>
              <a:spcBef>
                <a:spcPts val="0"/>
              </a:spcBef>
              <a:spcAft>
                <a:spcPts val="0"/>
              </a:spcAft>
              <a:buSzPts val="1900"/>
              <a:buChar char="○"/>
              <a:defRPr/>
            </a:lvl8pPr>
            <a:lvl9pPr marL="4114800" lvl="8" indent="-349250">
              <a:lnSpc>
                <a:spcPct val="100000"/>
              </a:lnSpc>
              <a:spcBef>
                <a:spcPts val="0"/>
              </a:spcBef>
              <a:spcAft>
                <a:spcPts val="0"/>
              </a:spcAft>
              <a:buSzPts val="1900"/>
              <a:buChar char="■"/>
              <a:defRPr/>
            </a:lvl9pPr>
          </a:lstStyle>
          <a:p>
            <a:endParaRPr/>
          </a:p>
        </p:txBody>
      </p:sp>
      <p:sp>
        <p:nvSpPr>
          <p:cNvPr id="266" name="Google Shape;266;p21"/>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0587196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0 DO NOT REMOVE · SlidesMania">
  <p:cSld name="100 DO NOT REMOVE · SlidesMania">
    <p:spTree>
      <p:nvGrpSpPr>
        <p:cNvPr id="1" name="Shape 267"/>
        <p:cNvGrpSpPr/>
        <p:nvPr/>
      </p:nvGrpSpPr>
      <p:grpSpPr>
        <a:xfrm>
          <a:off x="0" y="0"/>
          <a:ext cx="0" cy="0"/>
          <a:chOff x="0" y="0"/>
          <a:chExt cx="0" cy="0"/>
        </a:xfrm>
      </p:grpSpPr>
      <p:grpSp>
        <p:nvGrpSpPr>
          <p:cNvPr id="268" name="Google Shape;268;p22"/>
          <p:cNvGrpSpPr/>
          <p:nvPr/>
        </p:nvGrpSpPr>
        <p:grpSpPr>
          <a:xfrm>
            <a:off x="0" y="0"/>
            <a:ext cx="12192000" cy="6858000"/>
            <a:chOff x="0" y="0"/>
            <a:chExt cx="12192000" cy="6858000"/>
          </a:xfrm>
        </p:grpSpPr>
        <p:sp>
          <p:nvSpPr>
            <p:cNvPr id="269" name="Google Shape;269;p22"/>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endParaRPr/>
            </a:p>
          </p:txBody>
        </p:sp>
        <p:sp>
          <p:nvSpPr>
            <p:cNvPr id="270" name="Google Shape;270;p22"/>
            <p:cNvSpPr txBox="1"/>
            <p:nvPr/>
          </p:nvSpPr>
          <p:spPr>
            <a:xfrm>
              <a:off x="463500" y="2858061"/>
              <a:ext cx="8956500" cy="2442900"/>
            </a:xfrm>
            <a:prstGeom prst="rect">
              <a:avLst/>
            </a:prstGeom>
            <a:noFill/>
            <a:ln>
              <a:noFill/>
            </a:ln>
          </p:spPr>
          <p:txBody>
            <a:bodyPr spcFirstLastPara="1" wrap="square" lIns="91425" tIns="45700" rIns="91425" bIns="45700" anchor="t" anchorCtr="0">
              <a:noAutofit/>
            </a:bodyPr>
            <a:lstStyle/>
            <a:p>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endParaRPr sz="3600" b="1">
                <a:solidFill>
                  <a:srgbClr val="3F3F3F"/>
                </a:solidFill>
                <a:latin typeface="Poppins"/>
                <a:ea typeface="Poppins"/>
                <a:cs typeface="Poppins"/>
                <a:sym typeface="Poppins"/>
              </a:endParaRPr>
            </a:p>
            <a:p>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xmlns=""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71" name="Google Shape;271;p22"/>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72" name="Google Shape;272;p22">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73" name="Google Shape;273;p22">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74" name="Google Shape;274;p22">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75" name="Google Shape;275;p22">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76" name="Google Shape;276;p22"/>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algn="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277" name="Google Shape;277;p22"/>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
        <p:nvSpPr>
          <p:cNvPr id="278" name="Google Shape;278;p22"/>
          <p:cNvSpPr txBox="1">
            <a:spLocks noGrp="1"/>
          </p:cNvSpPr>
          <p:nvPr>
            <p:ph type="sldNum" idx="1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442242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0981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624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52680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17171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9133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1172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001 Title">
  <p:cSld name="001 Title">
    <p:spTree>
      <p:nvGrpSpPr>
        <p:cNvPr id="1" name="Shape 10"/>
        <p:cNvGrpSpPr/>
        <p:nvPr/>
      </p:nvGrpSpPr>
      <p:grpSpPr>
        <a:xfrm>
          <a:off x="0" y="0"/>
          <a:ext cx="0" cy="0"/>
          <a:chOff x="0" y="0"/>
          <a:chExt cx="0" cy="0"/>
        </a:xfrm>
      </p:grpSpPr>
      <p:sp>
        <p:nvSpPr>
          <p:cNvPr id="11" name="Google Shape;11;p2"/>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2" name="Google Shape;12;p2"/>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3" name="Google Shape;13;p2"/>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4" name="Google Shape;14;p2"/>
          <p:cNvSpPr/>
          <p:nvPr/>
        </p:nvSpPr>
        <p:spPr>
          <a:xfrm>
            <a:off x="11331750" y="188700"/>
            <a:ext cx="689400" cy="35943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2099025" y="1317600"/>
            <a:ext cx="8018100" cy="42228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p:nvPr/>
        </p:nvSpPr>
        <p:spPr>
          <a:xfrm>
            <a:off x="2251425" y="1470000"/>
            <a:ext cx="7682700" cy="3881100"/>
          </a:xfrm>
          <a:prstGeom prst="rect">
            <a:avLst/>
          </a:prstGeom>
          <a:gradFill>
            <a:gsLst>
              <a:gs pos="0">
                <a:schemeClr val="lt2"/>
              </a:gs>
              <a:gs pos="100000">
                <a:schemeClr val="accent4"/>
              </a:gs>
            </a:gsLst>
            <a:lin ang="2700006" scaled="0"/>
          </a:gradFill>
          <a:ln>
            <a:noFill/>
          </a:ln>
        </p:spPr>
        <p:txBody>
          <a:bodyPr spcFirstLastPara="1" wrap="square" lIns="91425" tIns="91425" rIns="91425" bIns="91425" anchor="ctr" anchorCtr="0">
            <a:noAutofit/>
          </a:bodyPr>
          <a:lstStyle/>
          <a:p>
            <a:endParaRPr/>
          </a:p>
        </p:txBody>
      </p:sp>
      <p:sp>
        <p:nvSpPr>
          <p:cNvPr id="17" name="Google Shape;17;p2"/>
          <p:cNvSpPr txBox="1">
            <a:spLocks noGrp="1"/>
          </p:cNvSpPr>
          <p:nvPr>
            <p:ph type="title"/>
          </p:nvPr>
        </p:nvSpPr>
        <p:spPr>
          <a:xfrm>
            <a:off x="2556225" y="1838525"/>
            <a:ext cx="7094100" cy="3148500"/>
          </a:xfrm>
          <a:prstGeom prst="rect">
            <a:avLst/>
          </a:prstGeom>
          <a:ln>
            <a:noFill/>
          </a:ln>
        </p:spPr>
        <p:txBody>
          <a:bodyPr spcFirstLastPara="1" wrap="square" lIns="121900" tIns="121900" rIns="121900" bIns="121900" anchor="ctr" anchorCtr="0">
            <a:noAutofit/>
          </a:bodyPr>
          <a:lstStyle>
            <a:lvl1pPr lvl="0">
              <a:spcBef>
                <a:spcPts val="0"/>
              </a:spcBef>
              <a:spcAft>
                <a:spcPts val="0"/>
              </a:spcAft>
              <a:buSzPts val="6000"/>
              <a:buNone/>
              <a:defRPr sz="6000"/>
            </a:lvl1pPr>
            <a:lvl2pPr lvl="1">
              <a:spcBef>
                <a:spcPts val="0"/>
              </a:spcBef>
              <a:spcAft>
                <a:spcPts val="0"/>
              </a:spcAft>
              <a:buSzPts val="7000"/>
              <a:buNone/>
              <a:defRPr sz="7000"/>
            </a:lvl2pPr>
            <a:lvl3pPr lvl="2">
              <a:spcBef>
                <a:spcPts val="0"/>
              </a:spcBef>
              <a:spcAft>
                <a:spcPts val="0"/>
              </a:spcAft>
              <a:buSzPts val="7000"/>
              <a:buNone/>
              <a:defRPr sz="7000"/>
            </a:lvl3pPr>
            <a:lvl4pPr lvl="3">
              <a:spcBef>
                <a:spcPts val="0"/>
              </a:spcBef>
              <a:spcAft>
                <a:spcPts val="0"/>
              </a:spcAft>
              <a:buSzPts val="7000"/>
              <a:buNone/>
              <a:defRPr sz="7000"/>
            </a:lvl4pPr>
            <a:lvl5pPr lvl="4">
              <a:spcBef>
                <a:spcPts val="0"/>
              </a:spcBef>
              <a:spcAft>
                <a:spcPts val="0"/>
              </a:spcAft>
              <a:buSzPts val="7000"/>
              <a:buNone/>
              <a:defRPr sz="7000"/>
            </a:lvl5pPr>
            <a:lvl6pPr lvl="5">
              <a:spcBef>
                <a:spcPts val="0"/>
              </a:spcBef>
              <a:spcAft>
                <a:spcPts val="0"/>
              </a:spcAft>
              <a:buSzPts val="7000"/>
              <a:buNone/>
              <a:defRPr sz="7000"/>
            </a:lvl6pPr>
            <a:lvl7pPr lvl="6">
              <a:spcBef>
                <a:spcPts val="0"/>
              </a:spcBef>
              <a:spcAft>
                <a:spcPts val="0"/>
              </a:spcAft>
              <a:buSzPts val="7000"/>
              <a:buNone/>
              <a:defRPr sz="7000"/>
            </a:lvl7pPr>
            <a:lvl8pPr lvl="7">
              <a:spcBef>
                <a:spcPts val="0"/>
              </a:spcBef>
              <a:spcAft>
                <a:spcPts val="0"/>
              </a:spcAft>
              <a:buSzPts val="7000"/>
              <a:buNone/>
              <a:defRPr sz="7000"/>
            </a:lvl8pPr>
            <a:lvl9pPr lvl="8">
              <a:spcBef>
                <a:spcPts val="0"/>
              </a:spcBef>
              <a:spcAft>
                <a:spcPts val="0"/>
              </a:spcAft>
              <a:buSzPts val="7000"/>
              <a:buNone/>
              <a:defRPr sz="7000"/>
            </a:lvl9pPr>
          </a:lstStyle>
          <a:p>
            <a:endParaRPr/>
          </a:p>
        </p:txBody>
      </p:sp>
      <p:sp>
        <p:nvSpPr>
          <p:cNvPr id="18" name="Google Shape;18;p2"/>
          <p:cNvSpPr/>
          <p:nvPr/>
        </p:nvSpPr>
        <p:spPr>
          <a:xfrm rot="10800000" flipH="1">
            <a:off x="-2689125" y="3811575"/>
            <a:ext cx="5738700" cy="5738700"/>
          </a:xfrm>
          <a:prstGeom prst="pie">
            <a:avLst>
              <a:gd name="adj1" fmla="val 13434"/>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19" name="Google Shape;19;p2"/>
          <p:cNvSpPr/>
          <p:nvPr/>
        </p:nvSpPr>
        <p:spPr>
          <a:xfrm>
            <a:off x="3549800" y="4987025"/>
            <a:ext cx="7782000" cy="11403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0" name="Google Shape;20;p2"/>
          <p:cNvSpPr txBox="1">
            <a:spLocks noGrp="1"/>
          </p:cNvSpPr>
          <p:nvPr>
            <p:ph type="subTitle" idx="1"/>
          </p:nvPr>
        </p:nvSpPr>
        <p:spPr>
          <a:xfrm>
            <a:off x="3788846" y="5222525"/>
            <a:ext cx="7320300" cy="717900"/>
          </a:xfrm>
          <a:prstGeom prst="rect">
            <a:avLst/>
          </a:prstGeom>
          <a:ln>
            <a:noFill/>
          </a:ln>
        </p:spPr>
        <p:txBody>
          <a:bodyPr spcFirstLastPara="1" wrap="square" lIns="121900" tIns="121900" rIns="121900" bIns="121900" anchor="ctr" anchorCtr="0">
            <a:noAutofit/>
          </a:bodyPr>
          <a:lstStyle>
            <a:lvl1pPr lvl="0">
              <a:lnSpc>
                <a:spcPct val="100000"/>
              </a:lnSpc>
              <a:spcBef>
                <a:spcPts val="0"/>
              </a:spcBef>
              <a:spcAft>
                <a:spcPts val="0"/>
              </a:spcAft>
              <a:buSzPts val="1900"/>
              <a:buNone/>
              <a:defRPr/>
            </a:lvl1pPr>
            <a:lvl2pPr lvl="1">
              <a:lnSpc>
                <a:spcPct val="100000"/>
              </a:lnSpc>
              <a:spcBef>
                <a:spcPts val="0"/>
              </a:spcBef>
              <a:spcAft>
                <a:spcPts val="0"/>
              </a:spcAft>
              <a:buSzPts val="1900"/>
              <a:buNone/>
              <a:defRPr/>
            </a:lvl2pPr>
            <a:lvl3pPr lvl="2">
              <a:lnSpc>
                <a:spcPct val="100000"/>
              </a:lnSpc>
              <a:spcBef>
                <a:spcPts val="0"/>
              </a:spcBef>
              <a:spcAft>
                <a:spcPts val="0"/>
              </a:spcAft>
              <a:buSzPts val="1900"/>
              <a:buNone/>
              <a:defRPr/>
            </a:lvl3pPr>
            <a:lvl4pPr lvl="3">
              <a:lnSpc>
                <a:spcPct val="100000"/>
              </a:lnSpc>
              <a:spcBef>
                <a:spcPts val="0"/>
              </a:spcBef>
              <a:spcAft>
                <a:spcPts val="0"/>
              </a:spcAft>
              <a:buSzPts val="1900"/>
              <a:buNone/>
              <a:defRPr/>
            </a:lvl4pPr>
            <a:lvl5pPr lvl="4">
              <a:lnSpc>
                <a:spcPct val="100000"/>
              </a:lnSpc>
              <a:spcBef>
                <a:spcPts val="0"/>
              </a:spcBef>
              <a:spcAft>
                <a:spcPts val="0"/>
              </a:spcAft>
              <a:buSzPts val="1900"/>
              <a:buNone/>
              <a:defRPr/>
            </a:lvl5pPr>
            <a:lvl6pPr lvl="5">
              <a:lnSpc>
                <a:spcPct val="100000"/>
              </a:lnSpc>
              <a:spcBef>
                <a:spcPts val="0"/>
              </a:spcBef>
              <a:spcAft>
                <a:spcPts val="0"/>
              </a:spcAft>
              <a:buSzPts val="1900"/>
              <a:buNone/>
              <a:defRPr/>
            </a:lvl6pPr>
            <a:lvl7pPr lvl="6">
              <a:lnSpc>
                <a:spcPct val="100000"/>
              </a:lnSpc>
              <a:spcBef>
                <a:spcPts val="0"/>
              </a:spcBef>
              <a:spcAft>
                <a:spcPts val="0"/>
              </a:spcAft>
              <a:buSzPts val="1900"/>
              <a:buNone/>
              <a:defRPr/>
            </a:lvl7pPr>
            <a:lvl8pPr lvl="7">
              <a:lnSpc>
                <a:spcPct val="100000"/>
              </a:lnSpc>
              <a:spcBef>
                <a:spcPts val="0"/>
              </a:spcBef>
              <a:spcAft>
                <a:spcPts val="0"/>
              </a:spcAft>
              <a:buSzPts val="1900"/>
              <a:buNone/>
              <a:defRPr/>
            </a:lvl8pPr>
            <a:lvl9pPr lvl="8">
              <a:lnSpc>
                <a:spcPct val="100000"/>
              </a:lnSpc>
              <a:spcBef>
                <a:spcPts val="0"/>
              </a:spcBef>
              <a:spcAft>
                <a:spcPts val="0"/>
              </a:spcAft>
              <a:buSzPts val="1900"/>
              <a:buNone/>
              <a:defRPr/>
            </a:lvl9pPr>
          </a:lstStyle>
          <a:p>
            <a:endParaRPr/>
          </a:p>
        </p:txBody>
      </p:sp>
      <p:sp>
        <p:nvSpPr>
          <p:cNvPr id="21" name="Google Shape;21;p2"/>
          <p:cNvSpPr/>
          <p:nvPr/>
        </p:nvSpPr>
        <p:spPr>
          <a:xfrm>
            <a:off x="9205125" y="599100"/>
            <a:ext cx="1737600" cy="17376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008912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043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9222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062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7941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7549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D25B04-5FF3-4517-98B6-D45D6E9C9BF5}" type="datetimeFigureOut">
              <a:rPr lang="en-US" smtClean="0">
                <a:solidFill>
                  <a:prstClr val="black">
                    <a:tint val="75000"/>
                  </a:prstClr>
                </a:solidFill>
              </a:rPr>
              <a:pPr/>
              <a:t>11/11/2024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9399D6C-8CC6-49EE-AAFA-B0BDE3DCCCD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0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Just title">
  <p:cSld name="Just title">
    <p:spTree>
      <p:nvGrpSpPr>
        <p:cNvPr id="1" name="Shape 22"/>
        <p:cNvGrpSpPr/>
        <p:nvPr/>
      </p:nvGrpSpPr>
      <p:grpSpPr>
        <a:xfrm>
          <a:off x="0" y="0"/>
          <a:ext cx="0" cy="0"/>
          <a:chOff x="0" y="0"/>
          <a:chExt cx="0" cy="0"/>
        </a:xfrm>
      </p:grpSpPr>
      <p:sp>
        <p:nvSpPr>
          <p:cNvPr id="23" name="Google Shape;23;p3"/>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4" name="Google Shape;24;p3"/>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5" name="Google Shape;25;p3"/>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6" name="Google Shape;26;p3"/>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7" name="Google Shape;27;p3"/>
          <p:cNvSpPr/>
          <p:nvPr/>
        </p:nvSpPr>
        <p:spPr>
          <a:xfrm rot="-5400000">
            <a:off x="11165725" y="188900"/>
            <a:ext cx="855600" cy="8553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28" name="Google Shape;28;p3"/>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29" name="Google Shape;29;p3"/>
          <p:cNvSpPr txBox="1">
            <a:spLocks noGrp="1"/>
          </p:cNvSpPr>
          <p:nvPr>
            <p:ph type="title"/>
          </p:nvPr>
        </p:nvSpPr>
        <p:spPr>
          <a:xfrm>
            <a:off x="490775" y="560625"/>
            <a:ext cx="11210400" cy="9144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000"/>
              <a:buNone/>
              <a:defRPr/>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30" name="Google Shape;30;p3"/>
          <p:cNvSpPr txBox="1">
            <a:spLocks noGrp="1"/>
          </p:cNvSpPr>
          <p:nvPr>
            <p:ph type="sldNum" idx="2"/>
          </p:nvPr>
        </p:nvSpPr>
        <p:spPr>
          <a:xfrm>
            <a:off x="11409045" y="6333134"/>
            <a:ext cx="731700" cy="525000"/>
          </a:xfrm>
          <a:prstGeom prst="rect">
            <a:avLst/>
          </a:prstGeom>
        </p:spPr>
        <p:txBody>
          <a:bodyPr spcFirstLastPara="1" wrap="square" lIns="121900" tIns="121900" rIns="121900" bIns="121900" anchor="t" anchorCtr="0">
            <a:noAutofit/>
          </a:bodyPr>
          <a:lstStyle>
            <a:lvl1pPr lvl="0">
              <a:buNone/>
              <a:defRPr>
                <a:solidFill>
                  <a:schemeClr val="dk1"/>
                </a:solidFill>
                <a:latin typeface="Quicksand Medium"/>
                <a:ea typeface="Quicksand Medium"/>
                <a:cs typeface="Quicksand Medium"/>
                <a:sym typeface="Quicksand Medium"/>
              </a:defRPr>
            </a:lvl1pPr>
            <a:lvl2pPr lvl="1">
              <a:buNone/>
              <a:defRPr>
                <a:solidFill>
                  <a:schemeClr val="dk1"/>
                </a:solidFill>
                <a:latin typeface="Quicksand Medium"/>
                <a:ea typeface="Quicksand Medium"/>
                <a:cs typeface="Quicksand Medium"/>
                <a:sym typeface="Quicksand Medium"/>
              </a:defRPr>
            </a:lvl2pPr>
            <a:lvl3pPr lvl="2">
              <a:buNone/>
              <a:defRPr>
                <a:solidFill>
                  <a:schemeClr val="dk1"/>
                </a:solidFill>
                <a:latin typeface="Quicksand Medium"/>
                <a:ea typeface="Quicksand Medium"/>
                <a:cs typeface="Quicksand Medium"/>
                <a:sym typeface="Quicksand Medium"/>
              </a:defRPr>
            </a:lvl3pPr>
            <a:lvl4pPr lvl="3">
              <a:buNone/>
              <a:defRPr>
                <a:solidFill>
                  <a:schemeClr val="dk1"/>
                </a:solidFill>
                <a:latin typeface="Quicksand Medium"/>
                <a:ea typeface="Quicksand Medium"/>
                <a:cs typeface="Quicksand Medium"/>
                <a:sym typeface="Quicksand Medium"/>
              </a:defRPr>
            </a:lvl4pPr>
            <a:lvl5pPr lvl="4">
              <a:buNone/>
              <a:defRPr>
                <a:solidFill>
                  <a:schemeClr val="dk1"/>
                </a:solidFill>
                <a:latin typeface="Quicksand Medium"/>
                <a:ea typeface="Quicksand Medium"/>
                <a:cs typeface="Quicksand Medium"/>
                <a:sym typeface="Quicksand Medium"/>
              </a:defRPr>
            </a:lvl5pPr>
            <a:lvl6pPr lvl="5">
              <a:buNone/>
              <a:defRPr>
                <a:solidFill>
                  <a:schemeClr val="dk1"/>
                </a:solidFill>
                <a:latin typeface="Quicksand Medium"/>
                <a:ea typeface="Quicksand Medium"/>
                <a:cs typeface="Quicksand Medium"/>
                <a:sym typeface="Quicksand Medium"/>
              </a:defRPr>
            </a:lvl6pPr>
            <a:lvl7pPr lvl="6">
              <a:buNone/>
              <a:defRPr>
                <a:solidFill>
                  <a:schemeClr val="dk1"/>
                </a:solidFill>
                <a:latin typeface="Quicksand Medium"/>
                <a:ea typeface="Quicksand Medium"/>
                <a:cs typeface="Quicksand Medium"/>
                <a:sym typeface="Quicksand Medium"/>
              </a:defRPr>
            </a:lvl7pPr>
            <a:lvl8pPr lvl="7">
              <a:buNone/>
              <a:defRPr>
                <a:solidFill>
                  <a:schemeClr val="dk1"/>
                </a:solidFill>
                <a:latin typeface="Quicksand Medium"/>
                <a:ea typeface="Quicksand Medium"/>
                <a:cs typeface="Quicksand Medium"/>
                <a:sym typeface="Quicksand Medium"/>
              </a:defRPr>
            </a:lvl8pPr>
            <a:lvl9pPr lvl="8">
              <a:buNone/>
              <a:defRPr>
                <a:solidFill>
                  <a:schemeClr val="dk1"/>
                </a:solidFill>
                <a:latin typeface="Quicksand Medium"/>
                <a:ea typeface="Quicksand Medium"/>
                <a:cs typeface="Quicksand Medium"/>
                <a:sym typeface="Quicksand Medium"/>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580375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2 Intro">
  <p:cSld name="002 Intro">
    <p:spTree>
      <p:nvGrpSpPr>
        <p:cNvPr id="1" name="Shape 31"/>
        <p:cNvGrpSpPr/>
        <p:nvPr/>
      </p:nvGrpSpPr>
      <p:grpSpPr>
        <a:xfrm>
          <a:off x="0" y="0"/>
          <a:ext cx="0" cy="0"/>
          <a:chOff x="0" y="0"/>
          <a:chExt cx="0" cy="0"/>
        </a:xfrm>
      </p:grpSpPr>
      <p:sp>
        <p:nvSpPr>
          <p:cNvPr id="32" name="Google Shape;32;p4"/>
          <p:cNvSpPr/>
          <p:nvPr/>
        </p:nvSpPr>
        <p:spPr>
          <a:xfrm>
            <a:off x="1718550" y="188700"/>
            <a:ext cx="10302600" cy="6480600"/>
          </a:xfrm>
          <a:prstGeom prst="rect">
            <a:avLst/>
          </a:prstGeom>
          <a:gradFill>
            <a:gsLst>
              <a:gs pos="0">
                <a:schemeClr val="accent2"/>
              </a:gs>
              <a:gs pos="100000">
                <a:schemeClr val="accent1"/>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3" name="Google Shape;33;p4"/>
          <p:cNvSpPr/>
          <p:nvPr/>
        </p:nvSpPr>
        <p:spPr>
          <a:xfrm>
            <a:off x="170850" y="188700"/>
            <a:ext cx="1547700" cy="64806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a:off x="170850" y="3596100"/>
            <a:ext cx="3792600" cy="30732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5" name="Google Shape;35;p4"/>
          <p:cNvSpPr/>
          <p:nvPr/>
        </p:nvSpPr>
        <p:spPr>
          <a:xfrm>
            <a:off x="3264650" y="560625"/>
            <a:ext cx="7718100" cy="56802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6" name="Google Shape;36;p4"/>
          <p:cNvSpPr txBox="1">
            <a:spLocks noGrp="1"/>
          </p:cNvSpPr>
          <p:nvPr>
            <p:ph type="title"/>
          </p:nvPr>
        </p:nvSpPr>
        <p:spPr>
          <a:xfrm>
            <a:off x="5377150" y="1608900"/>
            <a:ext cx="5322600" cy="13248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7000"/>
              <a:buFont typeface="Aldrich"/>
              <a:buNone/>
              <a:defRPr sz="7000"/>
            </a:lvl1pPr>
            <a:lvl2pPr lvl="1"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37" name="Google Shape;37;p4"/>
          <p:cNvSpPr txBox="1">
            <a:spLocks noGrp="1"/>
          </p:cNvSpPr>
          <p:nvPr>
            <p:ph type="body" idx="1"/>
          </p:nvPr>
        </p:nvSpPr>
        <p:spPr>
          <a:xfrm>
            <a:off x="5377125" y="3013200"/>
            <a:ext cx="5322600" cy="2235900"/>
          </a:xfrm>
          <a:prstGeom prst="rect">
            <a:avLst/>
          </a:prstGeom>
        </p:spPr>
        <p:txBody>
          <a:bodyPr spcFirstLastPara="1" wrap="square" lIns="121900" tIns="121900" rIns="121900" bIns="121900" anchor="t" anchorCtr="0">
            <a:noAutofit/>
          </a:bodyPr>
          <a:lstStyle>
            <a:lvl1pPr marL="457200" lvl="0" indent="-349250" algn="r">
              <a:spcBef>
                <a:spcPts val="0"/>
              </a:spcBef>
              <a:spcAft>
                <a:spcPts val="0"/>
              </a:spcAft>
              <a:buSzPts val="1900"/>
              <a:buChar char="●"/>
              <a:defRPr/>
            </a:lvl1pPr>
            <a:lvl2pPr marL="914400" lvl="1" indent="-349250" algn="r">
              <a:spcBef>
                <a:spcPts val="2100"/>
              </a:spcBef>
              <a:spcAft>
                <a:spcPts val="0"/>
              </a:spcAft>
              <a:buSzPts val="1900"/>
              <a:buChar char="○"/>
              <a:defRPr/>
            </a:lvl2pPr>
            <a:lvl3pPr marL="1371600" lvl="2" indent="-349250" algn="r">
              <a:spcBef>
                <a:spcPts val="2100"/>
              </a:spcBef>
              <a:spcAft>
                <a:spcPts val="0"/>
              </a:spcAft>
              <a:buSzPts val="1900"/>
              <a:buChar char="■"/>
              <a:defRPr/>
            </a:lvl3pPr>
            <a:lvl4pPr marL="1828800" lvl="3" indent="-349250" algn="r">
              <a:spcBef>
                <a:spcPts val="2100"/>
              </a:spcBef>
              <a:spcAft>
                <a:spcPts val="0"/>
              </a:spcAft>
              <a:buSzPts val="1900"/>
              <a:buChar char="●"/>
              <a:defRPr/>
            </a:lvl4pPr>
            <a:lvl5pPr marL="2286000" lvl="4" indent="-349250" algn="r">
              <a:spcBef>
                <a:spcPts val="2100"/>
              </a:spcBef>
              <a:spcAft>
                <a:spcPts val="0"/>
              </a:spcAft>
              <a:buSzPts val="1900"/>
              <a:buChar char="○"/>
              <a:defRPr/>
            </a:lvl5pPr>
            <a:lvl6pPr marL="2743200" lvl="5" indent="-349250" algn="r">
              <a:spcBef>
                <a:spcPts val="2100"/>
              </a:spcBef>
              <a:spcAft>
                <a:spcPts val="0"/>
              </a:spcAft>
              <a:buSzPts val="1900"/>
              <a:buChar char="■"/>
              <a:defRPr/>
            </a:lvl6pPr>
            <a:lvl7pPr marL="3200400" lvl="6" indent="-349250" algn="r">
              <a:spcBef>
                <a:spcPts val="2100"/>
              </a:spcBef>
              <a:spcAft>
                <a:spcPts val="0"/>
              </a:spcAft>
              <a:buSzPts val="1900"/>
              <a:buChar char="●"/>
              <a:defRPr/>
            </a:lvl7pPr>
            <a:lvl8pPr marL="3657600" lvl="7" indent="-349250" algn="r">
              <a:spcBef>
                <a:spcPts val="2100"/>
              </a:spcBef>
              <a:spcAft>
                <a:spcPts val="0"/>
              </a:spcAft>
              <a:buSzPts val="1900"/>
              <a:buChar char="○"/>
              <a:defRPr/>
            </a:lvl8pPr>
            <a:lvl9pPr marL="4114800" lvl="8" indent="-349250" algn="r">
              <a:spcBef>
                <a:spcPts val="2100"/>
              </a:spcBef>
              <a:spcAft>
                <a:spcPts val="2100"/>
              </a:spcAft>
              <a:buSzPts val="1900"/>
              <a:buChar char="■"/>
              <a:defRPr/>
            </a:lvl9pPr>
          </a:lstStyle>
          <a:p>
            <a:endParaRPr/>
          </a:p>
        </p:txBody>
      </p:sp>
      <p:sp>
        <p:nvSpPr>
          <p:cNvPr id="38" name="Google Shape;38;p4"/>
          <p:cNvSpPr/>
          <p:nvPr/>
        </p:nvSpPr>
        <p:spPr>
          <a:xfrm rot="-5400000">
            <a:off x="8952100" y="3600150"/>
            <a:ext cx="689400" cy="5448900"/>
          </a:xfrm>
          <a:prstGeom prst="rect">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39" name="Google Shape;39;p4"/>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0" name="Google Shape;40;p4"/>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396961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41"/>
        <p:cNvGrpSpPr/>
        <p:nvPr/>
      </p:nvGrpSpPr>
      <p:grpSpPr>
        <a:xfrm>
          <a:off x="0" y="0"/>
          <a:ext cx="0" cy="0"/>
          <a:chOff x="0" y="0"/>
          <a:chExt cx="0" cy="0"/>
        </a:xfrm>
      </p:grpSpPr>
      <p:sp>
        <p:nvSpPr>
          <p:cNvPr id="42" name="Google Shape;42;p5"/>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3" name="Google Shape;43;p5"/>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4" name="Google Shape;44;p5"/>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5" name="Google Shape;45;p5"/>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6" name="Google Shape;46;p5"/>
          <p:cNvSpPr txBox="1">
            <a:spLocks noGrp="1"/>
          </p:cNvSpPr>
          <p:nvPr>
            <p:ph type="title"/>
          </p:nvPr>
        </p:nvSpPr>
        <p:spPr>
          <a:xfrm>
            <a:off x="846725" y="751875"/>
            <a:ext cx="104985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47" name="Google Shape;47;p5"/>
          <p:cNvSpPr txBox="1">
            <a:spLocks noGrp="1"/>
          </p:cNvSpPr>
          <p:nvPr>
            <p:ph type="body" idx="1"/>
          </p:nvPr>
        </p:nvSpPr>
        <p:spPr>
          <a:xfrm>
            <a:off x="846725"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8" name="Google Shape;48;p5"/>
          <p:cNvSpPr txBox="1">
            <a:spLocks noGrp="1"/>
          </p:cNvSpPr>
          <p:nvPr>
            <p:ph type="body" idx="2"/>
          </p:nvPr>
        </p:nvSpPr>
        <p:spPr>
          <a:xfrm>
            <a:off x="4553230"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49" name="Google Shape;49;p5"/>
          <p:cNvSpPr txBox="1">
            <a:spLocks noGrp="1"/>
          </p:cNvSpPr>
          <p:nvPr>
            <p:ph type="body" idx="3"/>
          </p:nvPr>
        </p:nvSpPr>
        <p:spPr>
          <a:xfrm>
            <a:off x="846725"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0" name="Google Shape;50;p5"/>
          <p:cNvSpPr txBox="1">
            <a:spLocks noGrp="1"/>
          </p:cNvSpPr>
          <p:nvPr>
            <p:ph type="body" idx="4"/>
          </p:nvPr>
        </p:nvSpPr>
        <p:spPr>
          <a:xfrm>
            <a:off x="4553230"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1" name="Google Shape;51;p5"/>
          <p:cNvSpPr txBox="1">
            <a:spLocks noGrp="1"/>
          </p:cNvSpPr>
          <p:nvPr>
            <p:ph type="title" idx="5"/>
          </p:nvPr>
        </p:nvSpPr>
        <p:spPr>
          <a:xfrm>
            <a:off x="846725"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2" name="Google Shape;52;p5"/>
          <p:cNvSpPr txBox="1">
            <a:spLocks noGrp="1"/>
          </p:cNvSpPr>
          <p:nvPr>
            <p:ph type="title" idx="6"/>
          </p:nvPr>
        </p:nvSpPr>
        <p:spPr>
          <a:xfrm>
            <a:off x="4553230"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3" name="Google Shape;53;p5"/>
          <p:cNvSpPr txBox="1">
            <a:spLocks noGrp="1"/>
          </p:cNvSpPr>
          <p:nvPr>
            <p:ph type="title" idx="7"/>
          </p:nvPr>
        </p:nvSpPr>
        <p:spPr>
          <a:xfrm>
            <a:off x="846725"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4" name="Google Shape;54;p5"/>
          <p:cNvSpPr txBox="1">
            <a:spLocks noGrp="1"/>
          </p:cNvSpPr>
          <p:nvPr>
            <p:ph type="title" idx="8"/>
          </p:nvPr>
        </p:nvSpPr>
        <p:spPr>
          <a:xfrm>
            <a:off x="4553230"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5" name="Google Shape;55;p5"/>
          <p:cNvSpPr txBox="1">
            <a:spLocks noGrp="1"/>
          </p:cNvSpPr>
          <p:nvPr>
            <p:ph type="body" idx="9"/>
          </p:nvPr>
        </p:nvSpPr>
        <p:spPr>
          <a:xfrm>
            <a:off x="8259736" y="2742368"/>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6" name="Google Shape;56;p5"/>
          <p:cNvSpPr txBox="1">
            <a:spLocks noGrp="1"/>
          </p:cNvSpPr>
          <p:nvPr>
            <p:ph type="body" idx="13"/>
          </p:nvPr>
        </p:nvSpPr>
        <p:spPr>
          <a:xfrm>
            <a:off x="8259736" y="4783425"/>
            <a:ext cx="3085500" cy="1322700"/>
          </a:xfrm>
          <a:prstGeom prst="rect">
            <a:avLst/>
          </a:prstGeom>
        </p:spPr>
        <p:txBody>
          <a:bodyPr spcFirstLastPara="1" wrap="square" lIns="121900" tIns="121900" rIns="121900" bIns="121900" anchor="t" anchorCtr="0">
            <a:noAutofit/>
          </a:bodyPr>
          <a:lstStyle>
            <a:lvl1pPr marL="457200" lvl="0" indent="-349250" rtl="0">
              <a:lnSpc>
                <a:spcPct val="100000"/>
              </a:lnSpc>
              <a:spcBef>
                <a:spcPts val="0"/>
              </a:spcBef>
              <a:spcAft>
                <a:spcPts val="0"/>
              </a:spcAft>
              <a:buSzPts val="1900"/>
              <a:buChar char="●"/>
              <a:defRPr/>
            </a:lvl1pPr>
            <a:lvl2pPr marL="914400" lvl="1" indent="-349250" rtl="0">
              <a:lnSpc>
                <a:spcPct val="100000"/>
              </a:lnSpc>
              <a:spcBef>
                <a:spcPts val="2100"/>
              </a:spcBef>
              <a:spcAft>
                <a:spcPts val="0"/>
              </a:spcAft>
              <a:buSzPts val="1900"/>
              <a:buChar char="○"/>
              <a:defRPr/>
            </a:lvl2pPr>
            <a:lvl3pPr marL="1371600" lvl="2" indent="-349250" rtl="0">
              <a:lnSpc>
                <a:spcPct val="100000"/>
              </a:lnSpc>
              <a:spcBef>
                <a:spcPts val="2100"/>
              </a:spcBef>
              <a:spcAft>
                <a:spcPts val="0"/>
              </a:spcAft>
              <a:buSzPts val="1900"/>
              <a:buChar char="■"/>
              <a:defRPr/>
            </a:lvl3pPr>
            <a:lvl4pPr marL="1828800" lvl="3" indent="-349250" rtl="0">
              <a:lnSpc>
                <a:spcPct val="100000"/>
              </a:lnSpc>
              <a:spcBef>
                <a:spcPts val="2100"/>
              </a:spcBef>
              <a:spcAft>
                <a:spcPts val="0"/>
              </a:spcAft>
              <a:buSzPts val="1900"/>
              <a:buChar char="●"/>
              <a:defRPr/>
            </a:lvl4pPr>
            <a:lvl5pPr marL="2286000" lvl="4" indent="-349250" rtl="0">
              <a:lnSpc>
                <a:spcPct val="100000"/>
              </a:lnSpc>
              <a:spcBef>
                <a:spcPts val="2100"/>
              </a:spcBef>
              <a:spcAft>
                <a:spcPts val="0"/>
              </a:spcAft>
              <a:buSzPts val="1900"/>
              <a:buChar char="○"/>
              <a:defRPr/>
            </a:lvl5pPr>
            <a:lvl6pPr marL="2743200" lvl="5" indent="-349250" rtl="0">
              <a:lnSpc>
                <a:spcPct val="100000"/>
              </a:lnSpc>
              <a:spcBef>
                <a:spcPts val="2100"/>
              </a:spcBef>
              <a:spcAft>
                <a:spcPts val="0"/>
              </a:spcAft>
              <a:buSzPts val="1900"/>
              <a:buChar char="■"/>
              <a:defRPr/>
            </a:lvl6pPr>
            <a:lvl7pPr marL="3200400" lvl="6" indent="-349250" rtl="0">
              <a:lnSpc>
                <a:spcPct val="100000"/>
              </a:lnSpc>
              <a:spcBef>
                <a:spcPts val="2100"/>
              </a:spcBef>
              <a:spcAft>
                <a:spcPts val="0"/>
              </a:spcAft>
              <a:buSzPts val="1900"/>
              <a:buChar char="●"/>
              <a:defRPr/>
            </a:lvl7pPr>
            <a:lvl8pPr marL="3657600" lvl="7" indent="-349250" rtl="0">
              <a:lnSpc>
                <a:spcPct val="100000"/>
              </a:lnSpc>
              <a:spcBef>
                <a:spcPts val="2100"/>
              </a:spcBef>
              <a:spcAft>
                <a:spcPts val="0"/>
              </a:spcAft>
              <a:buSzPts val="1900"/>
              <a:buChar char="○"/>
              <a:defRPr/>
            </a:lvl8pPr>
            <a:lvl9pPr marL="4114800" lvl="8" indent="-349250" rtl="0">
              <a:lnSpc>
                <a:spcPct val="100000"/>
              </a:lnSpc>
              <a:spcBef>
                <a:spcPts val="2100"/>
              </a:spcBef>
              <a:spcAft>
                <a:spcPts val="2100"/>
              </a:spcAft>
              <a:buSzPts val="1900"/>
              <a:buChar char="■"/>
              <a:defRPr/>
            </a:lvl9pPr>
          </a:lstStyle>
          <a:p>
            <a:endParaRPr/>
          </a:p>
        </p:txBody>
      </p:sp>
      <p:sp>
        <p:nvSpPr>
          <p:cNvPr id="57" name="Google Shape;57;p5"/>
          <p:cNvSpPr txBox="1">
            <a:spLocks noGrp="1"/>
          </p:cNvSpPr>
          <p:nvPr>
            <p:ph type="title" idx="14"/>
          </p:nvPr>
        </p:nvSpPr>
        <p:spPr>
          <a:xfrm>
            <a:off x="8259736" y="2046599"/>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8" name="Google Shape;58;p5"/>
          <p:cNvSpPr txBox="1">
            <a:spLocks noGrp="1"/>
          </p:cNvSpPr>
          <p:nvPr>
            <p:ph type="title" idx="15"/>
          </p:nvPr>
        </p:nvSpPr>
        <p:spPr>
          <a:xfrm>
            <a:off x="8259736" y="4087656"/>
            <a:ext cx="3085500" cy="6957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2600"/>
              <a:buFont typeface="Aldrich"/>
              <a:buNone/>
              <a:defRPr sz="2600"/>
            </a:lvl1pPr>
            <a:lvl2pPr lvl="1"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rtl="0">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a:endParaRPr/>
          </a:p>
        </p:txBody>
      </p:sp>
      <p:sp>
        <p:nvSpPr>
          <p:cNvPr id="59" name="Google Shape;59;p5"/>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0" name="Google Shape;60;p5"/>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Tree>
    <p:extLst>
      <p:ext uri="{BB962C8B-B14F-4D97-AF65-F5344CB8AC3E}">
        <p14:creationId xmlns:p14="http://schemas.microsoft.com/office/powerpoint/2010/main" val="14651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v2">
  <p:cSld name="Table of Contents v2">
    <p:spTree>
      <p:nvGrpSpPr>
        <p:cNvPr id="1" name="Shape 61"/>
        <p:cNvGrpSpPr/>
        <p:nvPr/>
      </p:nvGrpSpPr>
      <p:grpSpPr>
        <a:xfrm>
          <a:off x="0" y="0"/>
          <a:ext cx="0" cy="0"/>
          <a:chOff x="0" y="0"/>
          <a:chExt cx="0" cy="0"/>
        </a:xfrm>
      </p:grpSpPr>
      <p:sp>
        <p:nvSpPr>
          <p:cNvPr id="62" name="Google Shape;62;p6"/>
          <p:cNvSpPr/>
          <p:nvPr/>
        </p:nvSpPr>
        <p:spPr>
          <a:xfrm>
            <a:off x="1708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3" name="Google Shape;63;p6"/>
          <p:cNvSpPr/>
          <p:nvPr/>
        </p:nvSpPr>
        <p:spPr>
          <a:xfrm>
            <a:off x="1708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 name="Google Shape;64;p6"/>
          <p:cNvSpPr/>
          <p:nvPr/>
        </p:nvSpPr>
        <p:spPr>
          <a:xfrm>
            <a:off x="170850" y="4168075"/>
            <a:ext cx="2500200" cy="25011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5" name="Google Shape;65;p6"/>
          <p:cNvSpPr/>
          <p:nvPr/>
        </p:nvSpPr>
        <p:spPr>
          <a:xfrm>
            <a:off x="4478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 name="Google Shape;66;p6"/>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 name="Google Shape;67;p6"/>
          <p:cNvSpPr/>
          <p:nvPr/>
        </p:nvSpPr>
        <p:spPr>
          <a:xfrm rot="-5400000">
            <a:off x="11165725" y="188900"/>
            <a:ext cx="855600" cy="8553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8" name="Google Shape;68;p6"/>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69" name="Google Shape;69;p6"/>
          <p:cNvSpPr txBox="1">
            <a:spLocks noGrp="1"/>
          </p:cNvSpPr>
          <p:nvPr>
            <p:ph type="title"/>
          </p:nvPr>
        </p:nvSpPr>
        <p:spPr>
          <a:xfrm>
            <a:off x="1707000" y="876425"/>
            <a:ext cx="87780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70" name="Google Shape;70;p6"/>
          <p:cNvSpPr txBox="1">
            <a:spLocks noGrp="1"/>
          </p:cNvSpPr>
          <p:nvPr>
            <p:ph type="body" idx="1"/>
          </p:nvPr>
        </p:nvSpPr>
        <p:spPr>
          <a:xfrm>
            <a:off x="1707000" y="1889875"/>
            <a:ext cx="5058600" cy="4091700"/>
          </a:xfrm>
          <a:prstGeom prst="rect">
            <a:avLst/>
          </a:prstGeom>
        </p:spPr>
        <p:txBody>
          <a:bodyPr spcFirstLastPara="1" wrap="square" lIns="121900" tIns="121900" rIns="121900" bIns="121900" anchor="t" anchorCtr="0">
            <a:noAutofit/>
          </a:bodyPr>
          <a:lstStyle>
            <a:lvl1pPr marL="457200" lvl="0" indent="-349250" rtl="0">
              <a:lnSpc>
                <a:spcPct val="115000"/>
              </a:lnSpc>
              <a:spcBef>
                <a:spcPts val="0"/>
              </a:spcBef>
              <a:spcAft>
                <a:spcPts val="0"/>
              </a:spcAft>
              <a:buSzPts val="1900"/>
              <a:buChar char="●"/>
              <a:defRPr/>
            </a:lvl1pPr>
            <a:lvl2pPr marL="914400" lvl="1" indent="-349250" rtl="0">
              <a:lnSpc>
                <a:spcPct val="115000"/>
              </a:lnSpc>
              <a:spcBef>
                <a:spcPts val="2100"/>
              </a:spcBef>
              <a:spcAft>
                <a:spcPts val="0"/>
              </a:spcAft>
              <a:buSzPts val="1900"/>
              <a:buChar char="○"/>
              <a:defRPr/>
            </a:lvl2pPr>
            <a:lvl3pPr marL="1371600" lvl="2" indent="-349250" rtl="0">
              <a:lnSpc>
                <a:spcPct val="115000"/>
              </a:lnSpc>
              <a:spcBef>
                <a:spcPts val="2100"/>
              </a:spcBef>
              <a:spcAft>
                <a:spcPts val="0"/>
              </a:spcAft>
              <a:buSzPts val="1900"/>
              <a:buChar char="■"/>
              <a:defRPr/>
            </a:lvl3pPr>
            <a:lvl4pPr marL="1828800" lvl="3" indent="-349250" rtl="0">
              <a:lnSpc>
                <a:spcPct val="115000"/>
              </a:lnSpc>
              <a:spcBef>
                <a:spcPts val="2100"/>
              </a:spcBef>
              <a:spcAft>
                <a:spcPts val="0"/>
              </a:spcAft>
              <a:buSzPts val="1900"/>
              <a:buChar char="●"/>
              <a:defRPr/>
            </a:lvl4pPr>
            <a:lvl5pPr marL="2286000" lvl="4" indent="-349250" rtl="0">
              <a:lnSpc>
                <a:spcPct val="115000"/>
              </a:lnSpc>
              <a:spcBef>
                <a:spcPts val="2100"/>
              </a:spcBef>
              <a:spcAft>
                <a:spcPts val="0"/>
              </a:spcAft>
              <a:buSzPts val="1900"/>
              <a:buChar char="○"/>
              <a:defRPr/>
            </a:lvl5pPr>
            <a:lvl6pPr marL="2743200" lvl="5" indent="-349250" rtl="0">
              <a:lnSpc>
                <a:spcPct val="115000"/>
              </a:lnSpc>
              <a:spcBef>
                <a:spcPts val="2100"/>
              </a:spcBef>
              <a:spcAft>
                <a:spcPts val="0"/>
              </a:spcAft>
              <a:buSzPts val="1900"/>
              <a:buChar char="■"/>
              <a:defRPr/>
            </a:lvl6pPr>
            <a:lvl7pPr marL="3200400" lvl="6" indent="-349250" rtl="0">
              <a:lnSpc>
                <a:spcPct val="115000"/>
              </a:lnSpc>
              <a:spcBef>
                <a:spcPts val="2100"/>
              </a:spcBef>
              <a:spcAft>
                <a:spcPts val="0"/>
              </a:spcAft>
              <a:buSzPts val="1900"/>
              <a:buChar char="●"/>
              <a:defRPr/>
            </a:lvl7pPr>
            <a:lvl8pPr marL="3657600" lvl="7" indent="-349250" rtl="0">
              <a:lnSpc>
                <a:spcPct val="115000"/>
              </a:lnSpc>
              <a:spcBef>
                <a:spcPts val="2100"/>
              </a:spcBef>
              <a:spcAft>
                <a:spcPts val="0"/>
              </a:spcAft>
              <a:buSzPts val="1900"/>
              <a:buChar char="○"/>
              <a:defRPr/>
            </a:lvl8pPr>
            <a:lvl9pPr marL="4114800" lvl="8" indent="-349250" rtl="0">
              <a:lnSpc>
                <a:spcPct val="115000"/>
              </a:lnSpc>
              <a:spcBef>
                <a:spcPts val="2100"/>
              </a:spcBef>
              <a:spcAft>
                <a:spcPts val="2100"/>
              </a:spcAft>
              <a:buSzPts val="1900"/>
              <a:buChar char="■"/>
              <a:defRPr/>
            </a:lvl9pPr>
          </a:lstStyle>
          <a:p>
            <a:endParaRPr/>
          </a:p>
        </p:txBody>
      </p:sp>
      <p:sp>
        <p:nvSpPr>
          <p:cNvPr id="71" name="Google Shape;71;p6"/>
          <p:cNvSpPr txBox="1">
            <a:spLocks noGrp="1"/>
          </p:cNvSpPr>
          <p:nvPr>
            <p:ph type="body" idx="2"/>
          </p:nvPr>
        </p:nvSpPr>
        <p:spPr>
          <a:xfrm>
            <a:off x="9736200" y="1889875"/>
            <a:ext cx="748800" cy="4091700"/>
          </a:xfrm>
          <a:prstGeom prst="rect">
            <a:avLst/>
          </a:prstGeom>
        </p:spPr>
        <p:txBody>
          <a:bodyPr spcFirstLastPara="1" wrap="square" lIns="121900" tIns="121900" rIns="121900" bIns="121900" anchor="t" anchorCtr="0">
            <a:noAutofit/>
          </a:bodyPr>
          <a:lstStyle>
            <a:lvl1pPr marL="457200" lvl="0" indent="-349250" algn="r" rtl="0">
              <a:lnSpc>
                <a:spcPct val="115000"/>
              </a:lnSpc>
              <a:spcBef>
                <a:spcPts val="0"/>
              </a:spcBef>
              <a:spcAft>
                <a:spcPts val="0"/>
              </a:spcAft>
              <a:buSzPts val="1900"/>
              <a:buChar char="●"/>
              <a:defRPr/>
            </a:lvl1pPr>
            <a:lvl2pPr marL="914400" lvl="1" indent="-349250" algn="r" rtl="0">
              <a:lnSpc>
                <a:spcPct val="115000"/>
              </a:lnSpc>
              <a:spcBef>
                <a:spcPts val="2100"/>
              </a:spcBef>
              <a:spcAft>
                <a:spcPts val="0"/>
              </a:spcAft>
              <a:buSzPts val="1900"/>
              <a:buChar char="○"/>
              <a:defRPr/>
            </a:lvl2pPr>
            <a:lvl3pPr marL="1371600" lvl="2" indent="-349250" algn="r" rtl="0">
              <a:lnSpc>
                <a:spcPct val="115000"/>
              </a:lnSpc>
              <a:spcBef>
                <a:spcPts val="2100"/>
              </a:spcBef>
              <a:spcAft>
                <a:spcPts val="0"/>
              </a:spcAft>
              <a:buSzPts val="1900"/>
              <a:buChar char="■"/>
              <a:defRPr/>
            </a:lvl3pPr>
            <a:lvl4pPr marL="1828800" lvl="3" indent="-349250" algn="r" rtl="0">
              <a:lnSpc>
                <a:spcPct val="115000"/>
              </a:lnSpc>
              <a:spcBef>
                <a:spcPts val="2100"/>
              </a:spcBef>
              <a:spcAft>
                <a:spcPts val="0"/>
              </a:spcAft>
              <a:buSzPts val="1900"/>
              <a:buChar char="●"/>
              <a:defRPr/>
            </a:lvl4pPr>
            <a:lvl5pPr marL="2286000" lvl="4" indent="-349250" algn="r" rtl="0">
              <a:lnSpc>
                <a:spcPct val="115000"/>
              </a:lnSpc>
              <a:spcBef>
                <a:spcPts val="2100"/>
              </a:spcBef>
              <a:spcAft>
                <a:spcPts val="0"/>
              </a:spcAft>
              <a:buSzPts val="1900"/>
              <a:buChar char="○"/>
              <a:defRPr/>
            </a:lvl5pPr>
            <a:lvl6pPr marL="2743200" lvl="5" indent="-349250" algn="r" rtl="0">
              <a:lnSpc>
                <a:spcPct val="115000"/>
              </a:lnSpc>
              <a:spcBef>
                <a:spcPts val="2100"/>
              </a:spcBef>
              <a:spcAft>
                <a:spcPts val="0"/>
              </a:spcAft>
              <a:buSzPts val="1900"/>
              <a:buChar char="■"/>
              <a:defRPr/>
            </a:lvl6pPr>
            <a:lvl7pPr marL="3200400" lvl="6" indent="-349250" algn="r" rtl="0">
              <a:lnSpc>
                <a:spcPct val="115000"/>
              </a:lnSpc>
              <a:spcBef>
                <a:spcPts val="2100"/>
              </a:spcBef>
              <a:spcAft>
                <a:spcPts val="0"/>
              </a:spcAft>
              <a:buSzPts val="1900"/>
              <a:buChar char="●"/>
              <a:defRPr/>
            </a:lvl7pPr>
            <a:lvl8pPr marL="3657600" lvl="7" indent="-349250" algn="r" rtl="0">
              <a:lnSpc>
                <a:spcPct val="115000"/>
              </a:lnSpc>
              <a:spcBef>
                <a:spcPts val="2100"/>
              </a:spcBef>
              <a:spcAft>
                <a:spcPts val="0"/>
              </a:spcAft>
              <a:buSzPts val="1900"/>
              <a:buChar char="○"/>
              <a:defRPr/>
            </a:lvl8pPr>
            <a:lvl9pPr marL="4114800" lvl="8" indent="-349250" algn="r" rtl="0">
              <a:lnSpc>
                <a:spcPct val="115000"/>
              </a:lnSpc>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955019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72"/>
        <p:cNvGrpSpPr/>
        <p:nvPr/>
      </p:nvGrpSpPr>
      <p:grpSpPr>
        <a:xfrm>
          <a:off x="0" y="0"/>
          <a:ext cx="0" cy="0"/>
          <a:chOff x="0" y="0"/>
          <a:chExt cx="0" cy="0"/>
        </a:xfrm>
      </p:grpSpPr>
      <p:sp>
        <p:nvSpPr>
          <p:cNvPr id="73" name="Google Shape;73;p7"/>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4" name="Google Shape;74;p7"/>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5" name="Google Shape;75;p7"/>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6" name="Google Shape;76;p7"/>
          <p:cNvSpPr/>
          <p:nvPr/>
        </p:nvSpPr>
        <p:spPr>
          <a:xfrm>
            <a:off x="490775" y="560625"/>
            <a:ext cx="112104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7" name="Google Shape;77;p7"/>
          <p:cNvSpPr/>
          <p:nvPr/>
        </p:nvSpPr>
        <p:spPr>
          <a:xfrm rot="-5400000">
            <a:off x="11165725" y="188900"/>
            <a:ext cx="855600" cy="855300"/>
          </a:xfrm>
          <a:prstGeom prst="rect">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78" name="Google Shape;78;p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79" name="Google Shape;79;p7"/>
          <p:cNvSpPr txBox="1">
            <a:spLocks noGrp="1"/>
          </p:cNvSpPr>
          <p:nvPr>
            <p:ph type="title"/>
          </p:nvPr>
        </p:nvSpPr>
        <p:spPr>
          <a:xfrm>
            <a:off x="2401350" y="2621650"/>
            <a:ext cx="7389300" cy="20661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6000"/>
              <a:buFont typeface="Aldrich"/>
              <a:buNone/>
              <a:defRPr sz="6000"/>
            </a:lvl1pPr>
            <a:lvl2pPr lvl="1"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a:endParaRPr/>
          </a:p>
        </p:txBody>
      </p:sp>
      <p:sp>
        <p:nvSpPr>
          <p:cNvPr id="80" name="Google Shape;80;p7"/>
          <p:cNvSpPr txBox="1">
            <a:spLocks noGrp="1"/>
          </p:cNvSpPr>
          <p:nvPr>
            <p:ph type="body" idx="1"/>
          </p:nvPr>
        </p:nvSpPr>
        <p:spPr>
          <a:xfrm>
            <a:off x="2401350" y="4705300"/>
            <a:ext cx="7389300" cy="763500"/>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81" name="Google Shape;81;p7"/>
          <p:cNvSpPr/>
          <p:nvPr/>
        </p:nvSpPr>
        <p:spPr>
          <a:xfrm rot="10800000" flipH="1">
            <a:off x="-1940625" y="4537600"/>
            <a:ext cx="4242000" cy="4242000"/>
          </a:xfrm>
          <a:prstGeom prst="pie">
            <a:avLst>
              <a:gd name="adj1" fmla="val 21572307"/>
              <a:gd name="adj2" fmla="val 5412299"/>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34855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6 Two columns">
  <p:cSld name="006 Two columns">
    <p:spTree>
      <p:nvGrpSpPr>
        <p:cNvPr id="1" name="Shape 82"/>
        <p:cNvGrpSpPr/>
        <p:nvPr/>
      </p:nvGrpSpPr>
      <p:grpSpPr>
        <a:xfrm>
          <a:off x="0" y="0"/>
          <a:ext cx="0" cy="0"/>
          <a:chOff x="0" y="0"/>
          <a:chExt cx="0" cy="0"/>
        </a:xfrm>
      </p:grpSpPr>
      <p:sp>
        <p:nvSpPr>
          <p:cNvPr id="83" name="Google Shape;83;p8"/>
          <p:cNvSpPr/>
          <p:nvPr/>
        </p:nvSpPr>
        <p:spPr>
          <a:xfrm flipH="1">
            <a:off x="7713150" y="188700"/>
            <a:ext cx="4308000" cy="2148000"/>
          </a:xfrm>
          <a:prstGeom prst="rect">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4" name="Google Shape;84;p8"/>
          <p:cNvSpPr/>
          <p:nvPr/>
        </p:nvSpPr>
        <p:spPr>
          <a:xfrm flipH="1">
            <a:off x="7713150" y="2336700"/>
            <a:ext cx="4308000" cy="4332600"/>
          </a:xfrm>
          <a:prstGeom prst="rect">
            <a:avLst/>
          </a:prstGeom>
          <a:solidFill>
            <a:schemeClr val="accen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5" name="Google Shape;85;p8"/>
          <p:cNvSpPr/>
          <p:nvPr/>
        </p:nvSpPr>
        <p:spPr>
          <a:xfrm flipH="1">
            <a:off x="170850" y="188700"/>
            <a:ext cx="7542300" cy="6480600"/>
          </a:xfrm>
          <a:prstGeom prst="rect">
            <a:avLst/>
          </a:prstGeom>
          <a:gradFill>
            <a:gsLst>
              <a:gs pos="0">
                <a:schemeClr val="accent3"/>
              </a:gs>
              <a:gs pos="50000">
                <a:schemeClr val="accent4"/>
              </a:gs>
              <a:gs pos="100000">
                <a:schemeClr val="accent5"/>
              </a:gs>
            </a:gsLst>
            <a:lin ang="0" scaled="0"/>
          </a:gra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6" name="Google Shape;86;p8"/>
          <p:cNvSpPr/>
          <p:nvPr/>
        </p:nvSpPr>
        <p:spPr>
          <a:xfrm>
            <a:off x="490775" y="560625"/>
            <a:ext cx="10365900" cy="5772600"/>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7" name="Google Shape;87;p8"/>
          <p:cNvSpPr/>
          <p:nvPr/>
        </p:nvSpPr>
        <p:spPr>
          <a:xfrm rot="-5400000">
            <a:off x="11165725" y="188900"/>
            <a:ext cx="855600" cy="855300"/>
          </a:xfrm>
          <a:prstGeom prst="rect">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88" name="Google Shape;88;p8"/>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lvl1pPr lvl="0" algn="ctr" rtl="0">
              <a:buNone/>
              <a:defRPr sz="1500" b="1">
                <a:solidFill>
                  <a:schemeClr val="dk1"/>
                </a:solidFill>
                <a:latin typeface="Quicksand"/>
                <a:ea typeface="Quicksand"/>
                <a:cs typeface="Quicksand"/>
                <a:sym typeface="Quicksand"/>
              </a:defRPr>
            </a:lvl1pPr>
            <a:lvl2pPr lvl="1" algn="ctr" rtl="0">
              <a:buNone/>
              <a:defRPr sz="1500" b="1">
                <a:solidFill>
                  <a:schemeClr val="dk1"/>
                </a:solidFill>
                <a:latin typeface="Quicksand"/>
                <a:ea typeface="Quicksand"/>
                <a:cs typeface="Quicksand"/>
                <a:sym typeface="Quicksand"/>
              </a:defRPr>
            </a:lvl2pPr>
            <a:lvl3pPr lvl="2" algn="ctr" rtl="0">
              <a:buNone/>
              <a:defRPr sz="1500" b="1">
                <a:solidFill>
                  <a:schemeClr val="dk1"/>
                </a:solidFill>
                <a:latin typeface="Quicksand"/>
                <a:ea typeface="Quicksand"/>
                <a:cs typeface="Quicksand"/>
                <a:sym typeface="Quicksand"/>
              </a:defRPr>
            </a:lvl3pPr>
            <a:lvl4pPr lvl="3" algn="ctr" rtl="0">
              <a:buNone/>
              <a:defRPr sz="1500" b="1">
                <a:solidFill>
                  <a:schemeClr val="dk1"/>
                </a:solidFill>
                <a:latin typeface="Quicksand"/>
                <a:ea typeface="Quicksand"/>
                <a:cs typeface="Quicksand"/>
                <a:sym typeface="Quicksand"/>
              </a:defRPr>
            </a:lvl4pPr>
            <a:lvl5pPr lvl="4" algn="ctr" rtl="0">
              <a:buNone/>
              <a:defRPr sz="1500" b="1">
                <a:solidFill>
                  <a:schemeClr val="dk1"/>
                </a:solidFill>
                <a:latin typeface="Quicksand"/>
                <a:ea typeface="Quicksand"/>
                <a:cs typeface="Quicksand"/>
                <a:sym typeface="Quicksand"/>
              </a:defRPr>
            </a:lvl5pPr>
            <a:lvl6pPr lvl="5" algn="ctr" rtl="0">
              <a:buNone/>
              <a:defRPr sz="1500" b="1">
                <a:solidFill>
                  <a:schemeClr val="dk1"/>
                </a:solidFill>
                <a:latin typeface="Quicksand"/>
                <a:ea typeface="Quicksand"/>
                <a:cs typeface="Quicksand"/>
                <a:sym typeface="Quicksand"/>
              </a:defRPr>
            </a:lvl6pPr>
            <a:lvl7pPr lvl="6" algn="ctr" rtl="0">
              <a:buNone/>
              <a:defRPr sz="1500" b="1">
                <a:solidFill>
                  <a:schemeClr val="dk1"/>
                </a:solidFill>
                <a:latin typeface="Quicksand"/>
                <a:ea typeface="Quicksand"/>
                <a:cs typeface="Quicksand"/>
                <a:sym typeface="Quicksand"/>
              </a:defRPr>
            </a:lvl7pPr>
            <a:lvl8pPr lvl="7" algn="ctr" rtl="0">
              <a:buNone/>
              <a:defRPr sz="1500" b="1">
                <a:solidFill>
                  <a:schemeClr val="dk1"/>
                </a:solidFill>
                <a:latin typeface="Quicksand"/>
                <a:ea typeface="Quicksand"/>
                <a:cs typeface="Quicksand"/>
                <a:sym typeface="Quicksand"/>
              </a:defRPr>
            </a:lvl8pPr>
            <a:lvl9pPr lvl="8" algn="ctr" rtl="0">
              <a:buNone/>
              <a:defRPr sz="1500" b="1">
                <a:solidFill>
                  <a:schemeClr val="dk1"/>
                </a:solidFill>
                <a:latin typeface="Quicksand"/>
                <a:ea typeface="Quicksand"/>
                <a:cs typeface="Quicksand"/>
                <a:sym typeface="Quicksand"/>
              </a:defRPr>
            </a:lvl9pPr>
          </a:lstStyle>
          <a:p>
            <a:fld id="{00000000-1234-1234-1234-123412341234}" type="slidenum">
              <a:rPr lang="en">
                <a:solidFill>
                  <a:srgbClr val="000000"/>
                </a:solidFill>
              </a:rPr>
              <a:pPr/>
              <a:t>‹#›</a:t>
            </a:fld>
            <a:endParaRPr>
              <a:solidFill>
                <a:srgbClr val="000000"/>
              </a:solidFill>
            </a:endParaRPr>
          </a:p>
        </p:txBody>
      </p:sp>
      <p:sp>
        <p:nvSpPr>
          <p:cNvPr id="89" name="Google Shape;89;p8"/>
          <p:cNvSpPr txBox="1">
            <a:spLocks noGrp="1"/>
          </p:cNvSpPr>
          <p:nvPr>
            <p:ph type="subTitle" idx="1"/>
          </p:nvPr>
        </p:nvSpPr>
        <p:spPr>
          <a:xfrm>
            <a:off x="873360" y="1813775"/>
            <a:ext cx="4538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0" name="Google Shape;90;p8"/>
          <p:cNvSpPr txBox="1">
            <a:spLocks noGrp="1"/>
          </p:cNvSpPr>
          <p:nvPr>
            <p:ph type="subTitle" idx="2"/>
          </p:nvPr>
        </p:nvSpPr>
        <p:spPr>
          <a:xfrm>
            <a:off x="5987845" y="1813775"/>
            <a:ext cx="45381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91" name="Google Shape;91;p8"/>
          <p:cNvSpPr txBox="1">
            <a:spLocks noGrp="1"/>
          </p:cNvSpPr>
          <p:nvPr>
            <p:ph type="title"/>
          </p:nvPr>
        </p:nvSpPr>
        <p:spPr>
          <a:xfrm>
            <a:off x="490775" y="560625"/>
            <a:ext cx="10365900" cy="914400"/>
          </a:xfrm>
          <a:prstGeom prst="rect">
            <a:avLst/>
          </a:prstGeom>
          <a:solidFill>
            <a:schemeClr val="accent3"/>
          </a:solidFill>
          <a:ln w="28575" cap="flat"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92" name="Google Shape;92;p8"/>
          <p:cNvSpPr txBox="1">
            <a:spLocks noGrp="1"/>
          </p:cNvSpPr>
          <p:nvPr>
            <p:ph type="body" idx="3"/>
          </p:nvPr>
        </p:nvSpPr>
        <p:spPr>
          <a:xfrm>
            <a:off x="873350" y="2750800"/>
            <a:ext cx="45381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3" name="Google Shape;93;p8"/>
          <p:cNvSpPr txBox="1">
            <a:spLocks noGrp="1"/>
          </p:cNvSpPr>
          <p:nvPr>
            <p:ph type="body" idx="4"/>
          </p:nvPr>
        </p:nvSpPr>
        <p:spPr>
          <a:xfrm>
            <a:off x="5987837" y="2739050"/>
            <a:ext cx="4538400" cy="3118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94" name="Google Shape;94;p8"/>
          <p:cNvSpPr/>
          <p:nvPr/>
        </p:nvSpPr>
        <p:spPr>
          <a:xfrm>
            <a:off x="10434975" y="3489950"/>
            <a:ext cx="1290000" cy="1290000"/>
          </a:xfrm>
          <a:prstGeom prst="ellipse">
            <a:avLst/>
          </a:prstGeom>
          <a:solidFill>
            <a:schemeClr val="accent4"/>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994297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Playfair Display"/>
              <a:buNone/>
              <a:defRPr sz="4000" b="1" i="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2pPr>
            <a:lvl3pPr lvl="2">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3pPr>
            <a:lvl4pPr lvl="3">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4pPr>
            <a:lvl5pPr lvl="4">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5pPr>
            <a:lvl6pPr lvl="5">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6pPr>
            <a:lvl7pPr lvl="6">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7pPr>
            <a:lvl8pPr lvl="7">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8pPr>
            <a:lvl9pPr lvl="8">
              <a:spcBef>
                <a:spcPts val="0"/>
              </a:spcBef>
              <a:spcAft>
                <a:spcPts val="0"/>
              </a:spcAft>
              <a:buClr>
                <a:schemeClr val="dk1"/>
              </a:buClr>
              <a:buSzPts val="4000"/>
              <a:buFont typeface="Frank Ruhl Libre"/>
              <a:buNone/>
              <a:defRPr sz="4000">
                <a:solidFill>
                  <a:schemeClr val="dk1"/>
                </a:solidFill>
                <a:latin typeface="Frank Ruhl Libre"/>
                <a:ea typeface="Frank Ruhl Libre"/>
                <a:cs typeface="Frank Ruhl Libre"/>
                <a:sym typeface="Frank Ruhl Libre"/>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1pPr>
            <a:lvl2pPr marL="914400" lvl="1"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2pPr>
            <a:lvl3pPr marL="1371600" lvl="2"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3pPr>
            <a:lvl4pPr marL="1828800" lvl="3"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4pPr>
            <a:lvl5pPr marL="2286000" lvl="4"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5pPr>
            <a:lvl6pPr marL="2743200" lvl="5"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6pPr>
            <a:lvl7pPr marL="3200400" lvl="6"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7pPr>
            <a:lvl8pPr marL="3657600" lvl="7" indent="-349250">
              <a:lnSpc>
                <a:spcPct val="115000"/>
              </a:lnSpc>
              <a:spcBef>
                <a:spcPts val="2100"/>
              </a:spcBef>
              <a:spcAft>
                <a:spcPts val="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8pPr>
            <a:lvl9pPr marL="4114800" lvl="8" indent="-349250">
              <a:lnSpc>
                <a:spcPct val="115000"/>
              </a:lnSpc>
              <a:spcBef>
                <a:spcPts val="2100"/>
              </a:spcBef>
              <a:spcAft>
                <a:spcPts val="2100"/>
              </a:spcAft>
              <a:buClr>
                <a:schemeClr val="dk1"/>
              </a:buClr>
              <a:buSzPts val="1900"/>
              <a:buFont typeface="Quicksand Medium"/>
              <a:buChar char="■"/>
              <a:defRPr sz="1900">
                <a:solidFill>
                  <a:schemeClr val="dk1"/>
                </a:solidFill>
                <a:latin typeface="Quicksand Medium"/>
                <a:ea typeface="Quicksand Medium"/>
                <a:cs typeface="Quicksand Medium"/>
                <a:sym typeface="Quicksand Medium"/>
              </a:defRPr>
            </a:lvl9pPr>
          </a:lstStyle>
          <a:p>
            <a:endParaRPr/>
          </a:p>
        </p:txBody>
      </p:sp>
      <p:sp>
        <p:nvSpPr>
          <p:cNvPr id="8" name="Google Shape;8;p1"/>
          <p:cNvSpPr txBox="1">
            <a:spLocks noGrp="1"/>
          </p:cNvSpPr>
          <p:nvPr>
            <p:ph type="sldNum" idx="12"/>
          </p:nvPr>
        </p:nvSpPr>
        <p:spPr>
          <a:xfrm>
            <a:off x="11318810" y="24377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fld id="{00000000-1234-1234-1234-123412341234}" type="slidenum">
              <a:rPr lang="en">
                <a:solidFill>
                  <a:srgbClr val="434343"/>
                </a:solidFill>
              </a:rPr>
              <a:pPr/>
              <a:t>‹#›</a:t>
            </a:fld>
            <a:endParaRPr>
              <a:solidFill>
                <a:srgbClr val="434343"/>
              </a:solidFill>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endParaRPr sz="1800">
              <a:latin typeface="Calibri"/>
              <a:ea typeface="Calibri"/>
              <a:cs typeface="Calibri"/>
              <a:sym typeface="Calibri"/>
            </a:endParaRPr>
          </a:p>
        </p:txBody>
      </p:sp>
    </p:spTree>
    <p:extLst>
      <p:ext uri="{BB962C8B-B14F-4D97-AF65-F5344CB8AC3E}">
        <p14:creationId xmlns:p14="http://schemas.microsoft.com/office/powerpoint/2010/main" val="974851135"/>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704" r:id="rId2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A1D25B04-5FF3-4517-98B6-D45D6E9C9BF5}" type="datetimeFigureOut">
              <a:rPr lang="en-US" kern="1200" smtClean="0">
                <a:solidFill>
                  <a:prstClr val="black">
                    <a:tint val="75000"/>
                  </a:prstClr>
                </a:solidFill>
                <a:latin typeface="Calibri" panose="020F0502020204030204"/>
              </a:rPr>
              <a:pPr>
                <a:buClrTx/>
                <a:buFontTx/>
                <a:buNone/>
              </a:pPr>
              <a:t>11/11/2024</a:t>
            </a:fld>
            <a:endParaRPr lang="en-US" kern="120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en-US" kern="1200">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A9399D6C-8CC6-49EE-AAFA-B0BDE3DCCCDD}" type="slidenum">
              <a:rPr lang="en-US" kern="1200" smtClean="0">
                <a:solidFill>
                  <a:prstClr val="black">
                    <a:tint val="75000"/>
                  </a:prstClr>
                </a:solidFill>
                <a:latin typeface="Calibri" panose="020F0502020204030204"/>
              </a:rPr>
              <a:pPr>
                <a:buClrTx/>
                <a:buFontTx/>
                <a:buNone/>
              </a:pPr>
              <a:t>‹#›</a:t>
            </a:fld>
            <a:endParaRPr lang="en-US" kern="1200">
              <a:solidFill>
                <a:prstClr val="black">
                  <a:tint val="75000"/>
                </a:prstClr>
              </a:solidFill>
              <a:latin typeface="Calibri" panose="020F0502020204030204"/>
            </a:endParaRPr>
          </a:p>
        </p:txBody>
      </p:sp>
    </p:spTree>
    <p:extLst>
      <p:ext uri="{BB962C8B-B14F-4D97-AF65-F5344CB8AC3E}">
        <p14:creationId xmlns:p14="http://schemas.microsoft.com/office/powerpoint/2010/main" val="387505050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2.png"/><Relationship Id="rId18" Type="http://schemas.openxmlformats.org/officeDocument/2006/relationships/image" Target="../media/image22.svg"/><Relationship Id="rId3" Type="http://schemas.openxmlformats.org/officeDocument/2006/relationships/image" Target="../media/image7.png"/><Relationship Id="rId21" Type="http://schemas.openxmlformats.org/officeDocument/2006/relationships/image" Target="../media/image16.png"/><Relationship Id="rId7" Type="http://schemas.openxmlformats.org/officeDocument/2006/relationships/image" Target="../media/image9.png"/><Relationship Id="rId12" Type="http://schemas.openxmlformats.org/officeDocument/2006/relationships/image" Target="../media/image16.svg"/><Relationship Id="rId17" Type="http://schemas.openxmlformats.org/officeDocument/2006/relationships/image" Target="../media/image14.png"/><Relationship Id="rId2" Type="http://schemas.openxmlformats.org/officeDocument/2006/relationships/image" Target="../media/image6.png"/><Relationship Id="rId16" Type="http://schemas.openxmlformats.org/officeDocument/2006/relationships/image" Target="../media/image20.svg"/><Relationship Id="rId20" Type="http://schemas.openxmlformats.org/officeDocument/2006/relationships/image" Target="../media/image24.svg"/><Relationship Id="rId1" Type="http://schemas.openxmlformats.org/officeDocument/2006/relationships/slideLayout" Target="../slideLayouts/slideLayout24.xml"/><Relationship Id="rId6" Type="http://schemas.openxmlformats.org/officeDocument/2006/relationships/image" Target="../media/image10.svg"/><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image" Target="../media/image14.svg"/><Relationship Id="rId19" Type="http://schemas.openxmlformats.org/officeDocument/2006/relationships/image" Target="../media/image15.png"/><Relationship Id="rId4" Type="http://schemas.openxmlformats.org/officeDocument/2006/relationships/image" Target="../media/image8.svg"/><Relationship Id="rId9" Type="http://schemas.openxmlformats.org/officeDocument/2006/relationships/image" Target="../media/image10.png"/><Relationship Id="rId14" Type="http://schemas.openxmlformats.org/officeDocument/2006/relationships/image" Target="../media/image18.svg"/><Relationship Id="rId22" Type="http://schemas.openxmlformats.org/officeDocument/2006/relationships/image" Target="../media/image26.svg"/></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16.png"/><Relationship Id="rId14" Type="http://schemas.openxmlformats.org/officeDocument/2006/relationships/image" Target="../media/image33.sv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16.png"/><Relationship Id="rId14" Type="http://schemas.openxmlformats.org/officeDocument/2006/relationships/image" Target="../media/image33.svg"/></Relationships>
</file>

<file path=ppt/slides/_rels/slide4.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16.png"/><Relationship Id="rId14" Type="http://schemas.openxmlformats.org/officeDocument/2006/relationships/image" Target="../media/image33.svg"/></Relationships>
</file>

<file path=ppt/slides/_rels/slide5.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16.png"/><Relationship Id="rId14" Type="http://schemas.openxmlformats.org/officeDocument/2006/relationships/image" Target="../media/image33.svg"/></Relationships>
</file>

<file path=ppt/slides/_rels/slide6.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12"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24.xml"/><Relationship Id="rId6" Type="http://schemas.openxmlformats.org/officeDocument/2006/relationships/image" Target="../media/image18.svg"/><Relationship Id="rId11" Type="http://schemas.openxmlformats.org/officeDocument/2006/relationships/image" Target="../media/image14.png"/><Relationship Id="rId5" Type="http://schemas.openxmlformats.org/officeDocument/2006/relationships/image" Target="../media/image12.png"/><Relationship Id="rId10" Type="http://schemas.openxmlformats.org/officeDocument/2006/relationships/image" Target="../media/image26.svg"/><Relationship Id="rId4" Type="http://schemas.openxmlformats.org/officeDocument/2006/relationships/image" Target="../media/image29.svg"/><Relationship Id="rId9" Type="http://schemas.openxmlformats.org/officeDocument/2006/relationships/image" Target="../media/image16.png"/><Relationship Id="rId14" Type="http://schemas.openxmlformats.org/officeDocument/2006/relationships/image" Target="../media/image33.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38.sv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429" t="27767" r="2288" b="31186"/>
          <a:stretch>
            <a:fillRect/>
          </a:stretch>
        </p:blipFill>
        <p:spPr>
          <a:xfrm>
            <a:off x="0" y="0"/>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6769922">
            <a:off x="1975903" y="-2474787"/>
            <a:ext cx="7798069" cy="6422773"/>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324566">
            <a:off x="-4938135" y="4148334"/>
            <a:ext cx="7798069" cy="6422773"/>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046752">
            <a:off x="11653281" y="2293482"/>
            <a:ext cx="7798069" cy="6422773"/>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37772"/>
          <a:stretch>
            <a:fillRect/>
          </a:stretch>
        </p:blipFill>
        <p:spPr>
          <a:xfrm>
            <a:off x="4785067" y="846533"/>
            <a:ext cx="3081047" cy="3056483"/>
          </a:xfrm>
          <a:prstGeom prst="rect">
            <a:avLst/>
          </a:prstGeom>
        </p:spPr>
      </p:pic>
      <p:grpSp>
        <p:nvGrpSpPr>
          <p:cNvPr id="7" name="Group 7"/>
          <p:cNvGrpSpPr/>
          <p:nvPr/>
        </p:nvGrpSpPr>
        <p:grpSpPr>
          <a:xfrm rot="5400000">
            <a:off x="5084025" y="361620"/>
            <a:ext cx="2023951" cy="7963949"/>
            <a:chOff x="0" y="0"/>
            <a:chExt cx="1896688" cy="7463190"/>
          </a:xfrm>
        </p:grpSpPr>
        <p:sp>
          <p:nvSpPr>
            <p:cNvPr id="8" name="Freeform 8"/>
            <p:cNvSpPr/>
            <p:nvPr/>
          </p:nvSpPr>
          <p:spPr>
            <a:xfrm>
              <a:off x="-9098" y="-6509"/>
              <a:ext cx="1911019" cy="7495244"/>
            </a:xfrm>
            <a:custGeom>
              <a:avLst/>
              <a:gdLst/>
              <a:ahLst/>
              <a:cxnLst/>
              <a:rect l="l" t="t" r="r" b="b"/>
              <a:pathLst>
                <a:path w="1911019" h="7495244">
                  <a:moveTo>
                    <a:pt x="63030" y="6901690"/>
                  </a:moveTo>
                  <a:cubicBezTo>
                    <a:pt x="63030" y="6901690"/>
                    <a:pt x="0" y="6655126"/>
                    <a:pt x="10218" y="1214762"/>
                  </a:cubicBezTo>
                  <a:cubicBezTo>
                    <a:pt x="18651" y="990971"/>
                    <a:pt x="65033" y="645332"/>
                    <a:pt x="65033" y="645332"/>
                  </a:cubicBezTo>
                  <a:cubicBezTo>
                    <a:pt x="82233" y="502466"/>
                    <a:pt x="56685" y="337866"/>
                    <a:pt x="181385" y="223925"/>
                  </a:cubicBezTo>
                  <a:cubicBezTo>
                    <a:pt x="346794" y="72788"/>
                    <a:pt x="621643" y="0"/>
                    <a:pt x="1017946" y="6965"/>
                  </a:cubicBezTo>
                  <a:lnTo>
                    <a:pt x="1017947" y="6965"/>
                  </a:lnTo>
                  <a:cubicBezTo>
                    <a:pt x="1234694" y="16819"/>
                    <a:pt x="1439009" y="36481"/>
                    <a:pt x="1573197" y="101690"/>
                  </a:cubicBezTo>
                  <a:cubicBezTo>
                    <a:pt x="1829243" y="226120"/>
                    <a:pt x="1911019" y="459160"/>
                    <a:pt x="1905531" y="704684"/>
                  </a:cubicBezTo>
                  <a:cubicBezTo>
                    <a:pt x="1905531" y="704684"/>
                    <a:pt x="1862243" y="1013073"/>
                    <a:pt x="1869676" y="1248607"/>
                  </a:cubicBezTo>
                  <a:cubicBezTo>
                    <a:pt x="1876800" y="6643491"/>
                    <a:pt x="1883956" y="6839094"/>
                    <a:pt x="1883956" y="6839094"/>
                  </a:cubicBezTo>
                  <a:cubicBezTo>
                    <a:pt x="1867275" y="7054827"/>
                    <a:pt x="1752631" y="7265439"/>
                    <a:pt x="1555761" y="7377063"/>
                  </a:cubicBezTo>
                  <a:cubicBezTo>
                    <a:pt x="1405410" y="7462311"/>
                    <a:pt x="1207379" y="7477410"/>
                    <a:pt x="949507" y="7466668"/>
                  </a:cubicBezTo>
                  <a:lnTo>
                    <a:pt x="949504" y="7466668"/>
                  </a:lnTo>
                  <a:cubicBezTo>
                    <a:pt x="645952" y="7461390"/>
                    <a:pt x="384604" y="7495244"/>
                    <a:pt x="254278" y="7386086"/>
                  </a:cubicBezTo>
                  <a:cubicBezTo>
                    <a:pt x="145767" y="7295201"/>
                    <a:pt x="81795" y="7101889"/>
                    <a:pt x="63030" y="6901690"/>
                  </a:cubicBezTo>
                  <a:close/>
                </a:path>
              </a:pathLst>
            </a:custGeom>
            <a:solidFill>
              <a:srgbClr val="EDD8C2"/>
            </a:solidFill>
          </p:spPr>
        </p:sp>
      </p:grpSp>
      <p:sp>
        <p:nvSpPr>
          <p:cNvPr id="9" name="TextBox 9"/>
          <p:cNvSpPr txBox="1"/>
          <p:nvPr/>
        </p:nvSpPr>
        <p:spPr>
          <a:xfrm>
            <a:off x="2293477" y="4000694"/>
            <a:ext cx="7605047" cy="769441"/>
          </a:xfrm>
          <a:prstGeom prst="rect">
            <a:avLst/>
          </a:prstGeom>
        </p:spPr>
        <p:txBody>
          <a:bodyPr lIns="0" tIns="0" rIns="0" bIns="0" rtlCol="0" anchor="t">
            <a:spAutoFit/>
          </a:bodyPr>
          <a:lstStyle/>
          <a:p>
            <a:pPr algn="ctr">
              <a:lnSpc>
                <a:spcPts val="6000"/>
              </a:lnSpc>
            </a:pPr>
            <a:r>
              <a:rPr lang="en-US" sz="6000" dirty="0">
                <a:solidFill>
                  <a:srgbClr val="002060"/>
                </a:solidFill>
                <a:latin typeface="#9Slide06 SVNJonitha Script" panose="02000000000000000000" pitchFamily="2" charset="0"/>
              </a:rPr>
              <a:t>Ai </a:t>
            </a:r>
            <a:r>
              <a:rPr lang="en-US" sz="6000" dirty="0" err="1">
                <a:solidFill>
                  <a:srgbClr val="002060"/>
                </a:solidFill>
                <a:latin typeface="#9Slide06 SVNJonitha Script" panose="02000000000000000000" pitchFamily="2" charset="0"/>
              </a:rPr>
              <a:t>nhanh</a:t>
            </a:r>
            <a:r>
              <a:rPr lang="en-US" sz="6000" dirty="0">
                <a:solidFill>
                  <a:srgbClr val="002060"/>
                </a:solidFill>
                <a:latin typeface="#9Slide06 SVNJonitha Script" panose="02000000000000000000" pitchFamily="2" charset="0"/>
              </a:rPr>
              <a:t> </a:t>
            </a:r>
            <a:r>
              <a:rPr lang="en-US" sz="6000" dirty="0" err="1">
                <a:solidFill>
                  <a:srgbClr val="002060"/>
                </a:solidFill>
                <a:latin typeface="#9Slide06 SVNJonitha Script" panose="02000000000000000000" pitchFamily="2" charset="0"/>
              </a:rPr>
              <a:t>hơn</a:t>
            </a:r>
            <a:endParaRPr lang="en-US" sz="6000" dirty="0">
              <a:solidFill>
                <a:srgbClr val="002060"/>
              </a:solidFill>
              <a:latin typeface="#9Slide06 SVNJonitha Script" panose="02000000000000000000" pitchFamily="2" charset="0"/>
            </a:endParaRPr>
          </a:p>
        </p:txBody>
      </p:sp>
      <p:pic>
        <p:nvPicPr>
          <p:cNvPr id="10" name="Picture 10"/>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914919">
            <a:off x="520092" y="3746045"/>
            <a:ext cx="735158" cy="935018"/>
          </a:xfrm>
          <a:prstGeom prst="rect">
            <a:avLst/>
          </a:prstGeom>
        </p:spPr>
      </p:pic>
      <p:pic>
        <p:nvPicPr>
          <p:cNvPr id="11" name="Picture 11"/>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2760415">
            <a:off x="10989186" y="1747966"/>
            <a:ext cx="606376" cy="714434"/>
          </a:xfrm>
          <a:prstGeom prst="rect">
            <a:avLst/>
          </a:prstGeom>
        </p:spPr>
      </p:pic>
      <p:pic>
        <p:nvPicPr>
          <p:cNvPr id="12" name="Picture 1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640987">
            <a:off x="1864313" y="402140"/>
            <a:ext cx="1319351" cy="567321"/>
          </a:xfrm>
          <a:prstGeom prst="rect">
            <a:avLst/>
          </a:prstGeom>
        </p:spPr>
      </p:pic>
      <p:pic>
        <p:nvPicPr>
          <p:cNvPr id="13" name="Picture 13"/>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0383">
            <a:off x="9039856" y="1899877"/>
            <a:ext cx="326997" cy="410612"/>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46010" flipH="1">
            <a:off x="8687460" y="1465699"/>
            <a:ext cx="235350" cy="295531"/>
          </a:xfrm>
          <a:prstGeom prst="rect">
            <a:avLst/>
          </a:prstGeom>
        </p:spPr>
      </p:pic>
      <p:pic>
        <p:nvPicPr>
          <p:cNvPr id="15" name="Picture 15"/>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l="33272" t="32416"/>
          <a:stretch>
            <a:fillRect/>
          </a:stretch>
        </p:blipFill>
        <p:spPr>
          <a:xfrm rot="-1074668">
            <a:off x="9977823" y="4806996"/>
            <a:ext cx="632976" cy="615453"/>
          </a:xfrm>
          <a:prstGeom prst="rect">
            <a:avLst/>
          </a:prstGeom>
        </p:spPr>
      </p:pic>
      <p:pic>
        <p:nvPicPr>
          <p:cNvPr id="16" name="Picture 16"/>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l="33272" t="32416"/>
          <a:stretch>
            <a:fillRect/>
          </a:stretch>
        </p:blipFill>
        <p:spPr>
          <a:xfrm rot="-10800000">
            <a:off x="1823163" y="2813547"/>
            <a:ext cx="632976" cy="615453"/>
          </a:xfrm>
          <a:prstGeom prst="rect">
            <a:avLst/>
          </a:prstGeom>
        </p:spPr>
      </p:pic>
      <p:pic>
        <p:nvPicPr>
          <p:cNvPr id="17" name="Picture 17"/>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300383">
            <a:off x="3242107" y="5448205"/>
            <a:ext cx="326997" cy="410612"/>
          </a:xfrm>
          <a:prstGeom prst="rect">
            <a:avLst/>
          </a:prstGeom>
        </p:spPr>
      </p:pic>
      <p:pic>
        <p:nvPicPr>
          <p:cNvPr id="18" name="Picture 18"/>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446010" flipH="1">
            <a:off x="3807965" y="5886285"/>
            <a:ext cx="235350" cy="295531"/>
          </a:xfrm>
          <a:prstGeom prst="rect">
            <a:avLst/>
          </a:prstGeom>
        </p:spPr>
      </p:pic>
      <p:pic>
        <p:nvPicPr>
          <p:cNvPr id="19" name="Picture 19"/>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470598">
            <a:off x="6268373" y="6175728"/>
            <a:ext cx="1567970" cy="484111"/>
          </a:xfrm>
          <a:prstGeom prst="rect">
            <a:avLst/>
          </a:prstGeom>
        </p:spPr>
      </p:pic>
    </p:spTree>
    <p:extLst>
      <p:ext uri="{BB962C8B-B14F-4D97-AF65-F5344CB8AC3E}">
        <p14:creationId xmlns:p14="http://schemas.microsoft.com/office/powerpoint/2010/main" val="26941523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 name="Rectangle 2"/>
          <p:cNvSpPr/>
          <p:nvPr/>
        </p:nvSpPr>
        <p:spPr>
          <a:xfrm>
            <a:off x="659510" y="1528479"/>
            <a:ext cx="5560538" cy="3801041"/>
          </a:xfrm>
          <a:prstGeom prst="rect">
            <a:avLst/>
          </a:prstGeom>
        </p:spPr>
        <p:txBody>
          <a:bodyPr wrap="square">
            <a:spAutoFit/>
          </a:bodyPr>
          <a:lstStyle/>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Vì</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hại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thế</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nào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khắc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phục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sao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259" y="1550062"/>
            <a:ext cx="5042904" cy="4281099"/>
          </a:xfrm>
          <a:prstGeom prst="rect">
            <a:avLst/>
          </a:prstGeom>
        </p:spPr>
      </p:pic>
    </p:spTree>
    <p:extLst>
      <p:ext uri="{BB962C8B-B14F-4D97-AF65-F5344CB8AC3E}">
        <p14:creationId xmlns:p14="http://schemas.microsoft.com/office/powerpoint/2010/main" val="11751541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5"/>
          <p:cNvGrpSpPr/>
          <p:nvPr/>
        </p:nvGrpSpPr>
        <p:grpSpPr>
          <a:xfrm>
            <a:off x="913633" y="3141955"/>
            <a:ext cx="836699" cy="1052438"/>
            <a:chOff x="1" y="1043"/>
            <a:chExt cx="967668" cy="1382383"/>
          </a:xfrm>
        </p:grpSpPr>
        <p:sp>
          <p:nvSpPr>
            <p:cNvPr id="22" name="Chevron 21"/>
            <p:cNvSpPr/>
            <p:nvPr/>
          </p:nvSpPr>
          <p:spPr>
            <a:xfrm rot="5400000">
              <a:off x="-207357" y="208401"/>
              <a:ext cx="1382383" cy="967668"/>
            </a:xfrm>
            <a:prstGeom prst="chevron">
              <a:avLst/>
            </a:prstGeom>
          </p:spPr>
          <p:style>
            <a:lnRef idx="2">
              <a:schemeClr val="accent5">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3" name="Chevron 4"/>
            <p:cNvSpPr/>
            <p:nvPr/>
          </p:nvSpPr>
          <p:spPr>
            <a:xfrm>
              <a:off x="1" y="484877"/>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7" name="Group 6"/>
          <p:cNvGrpSpPr/>
          <p:nvPr/>
        </p:nvGrpSpPr>
        <p:grpSpPr>
          <a:xfrm>
            <a:off x="1828019" y="3070055"/>
            <a:ext cx="9770015" cy="1045282"/>
            <a:chOff x="1087973" y="-1142039"/>
            <a:chExt cx="9770015" cy="1045282"/>
          </a:xfrm>
        </p:grpSpPr>
        <p:sp>
          <p:nvSpPr>
            <p:cNvPr id="20" name="Round Same Side Corner Rectangle 19"/>
            <p:cNvSpPr/>
            <p:nvPr/>
          </p:nvSpPr>
          <p:spPr>
            <a:xfrm rot="5400000">
              <a:off x="5523706" y="-5525389"/>
              <a:ext cx="898549" cy="9770015"/>
            </a:xfrm>
            <a:prstGeom prst="round2SameRect">
              <a:avLst/>
            </a:pr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Round Same Side Corner Rectangle 6"/>
            <p:cNvSpPr/>
            <p:nvPr/>
          </p:nvSpPr>
          <p:spPr>
            <a:xfrm>
              <a:off x="1111995" y="-1142039"/>
              <a:ext cx="9486670" cy="1045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lvl="1" defTabSz="1111250">
                <a:lnSpc>
                  <a:spcPct val="90000"/>
                </a:lnSpc>
                <a:spcBef>
                  <a:spcPct val="0"/>
                </a:spcBef>
                <a:spcAft>
                  <a:spcPct val="15000"/>
                </a:spcAft>
              </a:pP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lựa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chọn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chính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làm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thuyết</a:t>
              </a:r>
              <a:r>
                <a:rPr lang="en-US" sz="2400" dirty="0">
                  <a:latin typeface="Times New Roman" panose="02020603050405020304" pitchFamily="18" charset="0"/>
                  <a:cs typeface="Times New Roman" panose="02020603050405020304" pitchFamily="18" charset="0"/>
                </a:rPr>
                <a:t> minh</a:t>
              </a:r>
              <a:endParaRPr lang="vi-VN" sz="2400" dirty="0">
                <a:latin typeface="Times New Roman" panose="02020603050405020304" pitchFamily="18" charset="0"/>
                <a:cs typeface="Times New Roman" panose="02020603050405020304" pitchFamily="18" charset="0"/>
              </a:endParaRPr>
            </a:p>
          </p:txBody>
        </p:sp>
      </p:grpSp>
      <p:grpSp>
        <p:nvGrpSpPr>
          <p:cNvPr id="8" name="Group 7"/>
          <p:cNvGrpSpPr/>
          <p:nvPr/>
        </p:nvGrpSpPr>
        <p:grpSpPr>
          <a:xfrm>
            <a:off x="913788" y="4255302"/>
            <a:ext cx="836699" cy="1052438"/>
            <a:chOff x="1" y="1186209"/>
            <a:chExt cx="967668" cy="1382383"/>
          </a:xfrm>
        </p:grpSpPr>
        <p:sp>
          <p:nvSpPr>
            <p:cNvPr id="18" name="Chevron 17"/>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19"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9" name="Group 8"/>
          <p:cNvGrpSpPr/>
          <p:nvPr/>
        </p:nvGrpSpPr>
        <p:grpSpPr>
          <a:xfrm>
            <a:off x="1871884" y="4290339"/>
            <a:ext cx="9770015" cy="898549"/>
            <a:chOff x="967668" y="1186210"/>
            <a:chExt cx="9770015" cy="898549"/>
          </a:xfrm>
        </p:grpSpPr>
        <p:sp>
          <p:nvSpPr>
            <p:cNvPr id="16" name="Round Same Side Corner Rectangle 15"/>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10" name="Group 9"/>
          <p:cNvGrpSpPr/>
          <p:nvPr/>
        </p:nvGrpSpPr>
        <p:grpSpPr>
          <a:xfrm>
            <a:off x="920583" y="5469210"/>
            <a:ext cx="836699" cy="1052438"/>
            <a:chOff x="1" y="2371374"/>
            <a:chExt cx="967668" cy="1382383"/>
          </a:xfrm>
        </p:grpSpPr>
        <p:sp>
          <p:nvSpPr>
            <p:cNvPr id="14" name="Chevron 13"/>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15"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11" name="Group 10"/>
          <p:cNvGrpSpPr/>
          <p:nvPr/>
        </p:nvGrpSpPr>
        <p:grpSpPr>
          <a:xfrm>
            <a:off x="1871883" y="5600024"/>
            <a:ext cx="9770015" cy="689540"/>
            <a:chOff x="967668" y="2371376"/>
            <a:chExt cx="9770015" cy="898549"/>
          </a:xfrm>
        </p:grpSpPr>
        <p:sp>
          <p:nvSpPr>
            <p:cNvPr id="12" name="Round Same Side Corner Rectangle 11"/>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24" name="Group 23"/>
          <p:cNvGrpSpPr/>
          <p:nvPr/>
        </p:nvGrpSpPr>
        <p:grpSpPr>
          <a:xfrm>
            <a:off x="889611" y="998879"/>
            <a:ext cx="836699" cy="1052438"/>
            <a:chOff x="1" y="1186209"/>
            <a:chExt cx="967668" cy="1382383"/>
          </a:xfrm>
        </p:grpSpPr>
        <p:sp>
          <p:nvSpPr>
            <p:cNvPr id="25" name="Chevron 24"/>
            <p:cNvSpPr/>
            <p:nvPr/>
          </p:nvSpPr>
          <p:spPr>
            <a:xfrm rot="5400000">
              <a:off x="-207357" y="1393567"/>
              <a:ext cx="1382383" cy="967668"/>
            </a:xfrm>
            <a:prstGeom prst="chevron">
              <a:avLst/>
            </a:prstGeom>
          </p:spPr>
          <p:style>
            <a:lnRef idx="2">
              <a:schemeClr val="accent5">
                <a:hueOff val="-3676672"/>
                <a:satOff val="-5114"/>
                <a:lumOff val="-1961"/>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sp>
        <p:sp>
          <p:nvSpPr>
            <p:cNvPr id="26" name="Chevron 8"/>
            <p:cNvSpPr/>
            <p:nvPr/>
          </p:nvSpPr>
          <p:spPr>
            <a:xfrm>
              <a:off x="1" y="1670043"/>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27" name="Group 26"/>
          <p:cNvGrpSpPr/>
          <p:nvPr/>
        </p:nvGrpSpPr>
        <p:grpSpPr>
          <a:xfrm>
            <a:off x="1871883" y="1084495"/>
            <a:ext cx="9770015" cy="587818"/>
            <a:chOff x="967668" y="1186210"/>
            <a:chExt cx="9770015" cy="898549"/>
          </a:xfrm>
        </p:grpSpPr>
        <p:sp>
          <p:nvSpPr>
            <p:cNvPr id="28" name="Round Same Side Corner Rectangle 27"/>
            <p:cNvSpPr/>
            <p:nvPr/>
          </p:nvSpPr>
          <p:spPr>
            <a:xfrm rot="5400000">
              <a:off x="5403401" y="-3249523"/>
              <a:ext cx="898549" cy="9770015"/>
            </a:xfrm>
            <a:prstGeom prst="round2SameRect">
              <a:avLst/>
            </a:prstGeom>
          </p:spPr>
          <p:style>
            <a:lnRef idx="2">
              <a:schemeClr val="accent5">
                <a:hueOff val="-3676672"/>
                <a:satOff val="-5114"/>
                <a:lumOff val="-196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9" name="Round Same Side Corner Rectangle 10"/>
            <p:cNvSpPr/>
            <p:nvPr/>
          </p:nvSpPr>
          <p:spPr>
            <a:xfrm>
              <a:off x="967668" y="1230074"/>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a:p>
            <a:p>
              <a:pPr marL="228600" lvl="1" indent="-228600" algn="l" defTabSz="1111250">
                <a:lnSpc>
                  <a:spcPct val="90000"/>
                </a:lnSpc>
                <a:spcBef>
                  <a:spcPct val="0"/>
                </a:spcBef>
                <a:spcAft>
                  <a:spcPct val="15000"/>
                </a:spcAft>
                <a:buChar char="••"/>
              </a:pPr>
              <a:endParaRPr lang="en-US" sz="2500" kern="1200"/>
            </a:p>
          </p:txBody>
        </p:sp>
      </p:grpSp>
      <p:grpSp>
        <p:nvGrpSpPr>
          <p:cNvPr id="30" name="Group 29"/>
          <p:cNvGrpSpPr/>
          <p:nvPr/>
        </p:nvGrpSpPr>
        <p:grpSpPr>
          <a:xfrm>
            <a:off x="913633" y="2028608"/>
            <a:ext cx="836699" cy="1052438"/>
            <a:chOff x="1" y="2371374"/>
            <a:chExt cx="967668" cy="1382383"/>
          </a:xfrm>
        </p:grpSpPr>
        <p:sp>
          <p:nvSpPr>
            <p:cNvPr id="31" name="Chevron 30"/>
            <p:cNvSpPr/>
            <p:nvPr/>
          </p:nvSpPr>
          <p:spPr>
            <a:xfrm rot="5400000">
              <a:off x="-207357" y="2578732"/>
              <a:ext cx="1382383" cy="967668"/>
            </a:xfrm>
            <a:prstGeom prst="chevron">
              <a:avLst/>
            </a:prstGeom>
          </p:spPr>
          <p:style>
            <a:lnRef idx="2">
              <a:schemeClr val="accent5">
                <a:hueOff val="-7353344"/>
                <a:satOff val="-10228"/>
                <a:lumOff val="-3922"/>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sp>
        <p:sp>
          <p:nvSpPr>
            <p:cNvPr id="32" name="Chevron 12"/>
            <p:cNvSpPr/>
            <p:nvPr/>
          </p:nvSpPr>
          <p:spPr>
            <a:xfrm>
              <a:off x="1" y="2855208"/>
              <a:ext cx="967668" cy="4147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endParaRPr lang="en-US" sz="2700" kern="1200"/>
            </a:p>
          </p:txBody>
        </p:sp>
      </p:grpSp>
      <p:grpSp>
        <p:nvGrpSpPr>
          <p:cNvPr id="33" name="Group 32"/>
          <p:cNvGrpSpPr/>
          <p:nvPr/>
        </p:nvGrpSpPr>
        <p:grpSpPr>
          <a:xfrm>
            <a:off x="1852041" y="1856152"/>
            <a:ext cx="9770015" cy="1200329"/>
            <a:chOff x="967668" y="2371376"/>
            <a:chExt cx="9770015" cy="898549"/>
          </a:xfrm>
        </p:grpSpPr>
        <p:sp>
          <p:nvSpPr>
            <p:cNvPr id="34" name="Round Same Side Corner Rectangle 33"/>
            <p:cNvSpPr/>
            <p:nvPr/>
          </p:nvSpPr>
          <p:spPr>
            <a:xfrm rot="5400000">
              <a:off x="5403401" y="-2064357"/>
              <a:ext cx="898549" cy="9770015"/>
            </a:xfrm>
            <a:prstGeom prst="round2SameRect">
              <a:avLst/>
            </a:prstGeom>
          </p:spPr>
          <p:style>
            <a:lnRef idx="2">
              <a:schemeClr val="accent5">
                <a:hueOff val="-7353344"/>
                <a:satOff val="-10228"/>
                <a:lumOff val="-39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5" name="Round Same Side Corner Rectangle 14"/>
            <p:cNvSpPr/>
            <p:nvPr/>
          </p:nvSpPr>
          <p:spPr>
            <a:xfrm>
              <a:off x="967668" y="2415240"/>
              <a:ext cx="9726151" cy="8108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en-US" sz="2500" kern="1200" dirty="0"/>
            </a:p>
            <a:p>
              <a:pPr marL="228600" lvl="1" indent="-228600" algn="l" defTabSz="1111250">
                <a:lnSpc>
                  <a:spcPct val="90000"/>
                </a:lnSpc>
                <a:spcBef>
                  <a:spcPct val="0"/>
                </a:spcBef>
                <a:spcAft>
                  <a:spcPct val="15000"/>
                </a:spcAft>
                <a:buChar char="••"/>
              </a:pPr>
              <a:endParaRPr lang="en-US" sz="2500" kern="1200" dirty="0"/>
            </a:p>
          </p:txBody>
        </p:sp>
      </p:grpSp>
      <p:sp>
        <p:nvSpPr>
          <p:cNvPr id="37" name="Rectangle 36"/>
          <p:cNvSpPr/>
          <p:nvPr/>
        </p:nvSpPr>
        <p:spPr>
          <a:xfrm>
            <a:off x="1852041" y="1934326"/>
            <a:ext cx="9599376" cy="461665"/>
          </a:xfrm>
          <a:prstGeom prst="rect">
            <a:avLst/>
          </a:prstGeom>
        </p:spPr>
        <p:txBody>
          <a:bodyPr wrap="square">
            <a:spAutoFit/>
          </a:bodyPr>
          <a:lstStyle/>
          <a:p>
            <a:pPr algn="just">
              <a:buClrTx/>
              <a:buFontTx/>
              <a:buNone/>
            </a:pPr>
            <a:r>
              <a:rPr lang="en-US" sz="2400" kern="1200" dirty="0">
                <a:solidFill>
                  <a:prstClr val="black"/>
                </a:solidFill>
                <a:latin typeface="Times New Roman" panose="02020603050405020304" pitchFamily="18" charset="0"/>
                <a:cs typeface="Times New Roman" panose="02020603050405020304" pitchFamily="18" charset="0"/>
              </a:rPr>
              <a:t>.</a:t>
            </a:r>
          </a:p>
        </p:txBody>
      </p:sp>
      <p:pic>
        <p:nvPicPr>
          <p:cNvPr id="41" name="Picture 40"/>
          <p:cNvPicPr>
            <a:picLocks noChangeAspect="1"/>
          </p:cNvPicPr>
          <p:nvPr/>
        </p:nvPicPr>
        <p:blipFill>
          <a:blip r:embed="rId3"/>
          <a:stretch>
            <a:fillRect/>
          </a:stretch>
        </p:blipFill>
        <p:spPr>
          <a:xfrm>
            <a:off x="-500362" y="-327190"/>
            <a:ext cx="2944314" cy="1668110"/>
          </a:xfrm>
          <a:prstGeom prst="rect">
            <a:avLst/>
          </a:prstGeom>
        </p:spPr>
      </p:pic>
      <p:sp>
        <p:nvSpPr>
          <p:cNvPr id="2" name="Rectangle 1"/>
          <p:cNvSpPr/>
          <p:nvPr/>
        </p:nvSpPr>
        <p:spPr>
          <a:xfrm>
            <a:off x="1976470" y="1029759"/>
            <a:ext cx="6458241" cy="646331"/>
          </a:xfrm>
          <a:prstGeom prst="rect">
            <a:avLst/>
          </a:prstGeom>
        </p:spPr>
        <p:txBody>
          <a:bodyPr wrap="square">
            <a:spAutoFit/>
          </a:bodyPr>
          <a:lstStyle/>
          <a:p>
            <a:pPr algn="just">
              <a:lnSpc>
                <a:spcPct val="150000"/>
              </a:lnSpc>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1976471" y="1856152"/>
            <a:ext cx="9500012" cy="1200329"/>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Tìm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sách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tài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môn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KHTN,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Lịch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1976470" y="4301910"/>
            <a:ext cx="9187716" cy="830997"/>
          </a:xfrm>
          <a:prstGeom prst="rect">
            <a:avLst/>
          </a:prstGeom>
        </p:spPr>
        <p:txBody>
          <a:bodyPr wrap="square">
            <a:spAutoFit/>
          </a:bodyPr>
          <a:lstStyle/>
          <a:p>
            <a:pPr algn="just"/>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kèm</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vẽ</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tranh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hoạ</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p:txBody>
      </p:sp>
      <p:sp>
        <p:nvSpPr>
          <p:cNvPr id="5" name="Rectangle 4"/>
          <p:cNvSpPr/>
          <p:nvPr/>
        </p:nvSpPr>
        <p:spPr>
          <a:xfrm>
            <a:off x="1954411" y="5713962"/>
            <a:ext cx="9384300" cy="461665"/>
          </a:xfrm>
          <a:prstGeom prst="rect">
            <a:avLst/>
          </a:prstGeom>
        </p:spPr>
        <p:txBody>
          <a:bodyPr wrap="none">
            <a:spAutoFit/>
          </a:bodyPr>
          <a:lstStyle/>
          <a:p>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kế</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trên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máy</a:t>
            </a:r>
            <a:r>
              <a:rPr lang="en-US" sz="2400" dirty="0">
                <a:latin typeface="Times New Roman" panose="02020603050405020304" pitchFamily="18" charset="0"/>
                <a:ea typeface="Times New Roman" panose="02020603050405020304" pitchFamily="18" charset="0"/>
              </a:rPr>
              <a:t> vi </a:t>
            </a:r>
            <a:r>
              <a:rPr lang="en-US" sz="2400" dirty="0" err="1">
                <a:latin typeface="Times New Roman" panose="02020603050405020304" pitchFamily="18" charset="0"/>
                <a:ea typeface="Times New Roman" panose="02020603050405020304" pitchFamily="18" charset="0"/>
              </a:rPr>
              <a:t>tính</a:t>
            </a:r>
            <a:r>
              <a:rPr lang="en-US" sz="2400" dirty="0">
                <a:latin typeface="Times New Roman" panose="02020603050405020304" pitchFamily="18" charset="0"/>
                <a:ea typeface="Times New Roman" panose="02020603050405020304" pitchFamily="18" charset="0"/>
              </a:rPr>
              <a:t>.</a:t>
            </a:r>
            <a:endParaRPr lang="vi-VN" sz="2400" dirty="0"/>
          </a:p>
        </p:txBody>
      </p:sp>
    </p:spTree>
    <p:extLst>
      <p:ext uri="{BB962C8B-B14F-4D97-AF65-F5344CB8AC3E}">
        <p14:creationId xmlns:p14="http://schemas.microsoft.com/office/powerpoint/2010/main" val="4478543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par>
                                <p:cTn id="24" presetID="16" presetClass="entr" presetSubtype="21"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barn(inVertical)">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barn(inVertical)">
                                      <p:cBhvr>
                                        <p:cTn id="31" dur="500"/>
                                        <p:tgtEl>
                                          <p:spTgt spid="6"/>
                                        </p:tgtEl>
                                      </p:cBhvr>
                                    </p:animEffect>
                                  </p:childTnLst>
                                </p:cTn>
                              </p:par>
                              <p:par>
                                <p:cTn id="32" presetID="16" presetClass="entr" presetSubtype="21"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par>
                                <p:cTn id="48" presetID="16" presetClass="entr" presetSubtype="21" fill="hold"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err="1"/>
              <a:t>Thực</a:t>
            </a:r>
            <a:r>
              <a:rPr lang="en-US" dirty="0"/>
              <a:t> </a:t>
            </a:r>
            <a:r>
              <a:rPr lang="en-US" dirty="0" err="1"/>
              <a:t>hành</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10000" i="1" dirty="0">
                <a:latin typeface="Playfair Display SemiBold"/>
                <a:ea typeface="Playfair Display SemiBold"/>
                <a:cs typeface="Playfair Display SemiBold"/>
                <a:sym typeface="Playfair Display SemiBold"/>
              </a:rPr>
              <a:t>II</a:t>
            </a:r>
            <a:endParaRPr sz="10000" i="1" dirty="0">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fld id="{00000000-1234-1234-1234-123412341234}" type="slidenum">
              <a:rPr lang="en">
                <a:solidFill>
                  <a:srgbClr val="000000"/>
                </a:solidFill>
              </a:rPr>
              <a:pPr/>
              <a:t>12</a:t>
            </a:fld>
            <a:endParaRPr>
              <a:solidFill>
                <a:srgbClr val="000000"/>
              </a:solidFill>
            </a:endParaRPr>
          </a:p>
        </p:txBody>
      </p:sp>
    </p:spTree>
    <p:extLst>
      <p:ext uri="{BB962C8B-B14F-4D97-AF65-F5344CB8AC3E}">
        <p14:creationId xmlns:p14="http://schemas.microsoft.com/office/powerpoint/2010/main" val="11426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1" name="TextBox 20"/>
          <p:cNvSpPr txBox="1"/>
          <p:nvPr/>
        </p:nvSpPr>
        <p:spPr>
          <a:xfrm>
            <a:off x="4041967" y="736425"/>
            <a:ext cx="3320991" cy="584775"/>
          </a:xfrm>
          <a:prstGeom prst="rect">
            <a:avLst/>
          </a:prstGeom>
          <a:solidFill>
            <a:schemeClr val="accent6">
              <a:lumMod val="75000"/>
            </a:schemeClr>
          </a:solidFill>
        </p:spPr>
        <p:txBody>
          <a:bodyPr wrap="square" rtlCol="0">
            <a:spAutoFit/>
          </a:bodyPr>
          <a:lstStyle/>
          <a:p>
            <a:pPr algn="ctr">
              <a:buClrTx/>
              <a:buFontTx/>
              <a:buNone/>
            </a:pPr>
            <a:r>
              <a:rPr lang="en-US" sz="3200" b="1" kern="1200" dirty="0" err="1">
                <a:solidFill>
                  <a:schemeClr val="bg1"/>
                </a:solidFill>
                <a:latin typeface="Times New Roman" panose="02020603050405020304" pitchFamily="18" charset="0"/>
                <a:cs typeface="Times New Roman" panose="02020603050405020304" pitchFamily="18" charset="0"/>
              </a:rPr>
              <a:t>Đề</a:t>
            </a:r>
            <a:r>
              <a:rPr lang="en-US" sz="3200" b="1" kern="1200" dirty="0">
                <a:solidFill>
                  <a:schemeClr val="bg1"/>
                </a:solidFill>
                <a:latin typeface="Times New Roman" panose="02020603050405020304" pitchFamily="18" charset="0"/>
                <a:cs typeface="Times New Roman" panose="02020603050405020304" pitchFamily="18" charset="0"/>
              </a:rPr>
              <a:t> </a:t>
            </a:r>
            <a:r>
              <a:rPr lang="en-US" sz="3200" b="1" kern="1200" dirty="0" err="1">
                <a:solidFill>
                  <a:schemeClr val="bg1"/>
                </a:solidFill>
                <a:latin typeface="Times New Roman" panose="02020603050405020304" pitchFamily="18" charset="0"/>
                <a:cs typeface="Times New Roman" panose="02020603050405020304" pitchFamily="18" charset="0"/>
              </a:rPr>
              <a:t>bài</a:t>
            </a:r>
            <a:endParaRPr lang="en-US" sz="3200" b="1" kern="1200" dirty="0">
              <a:solidFill>
                <a:schemeClr val="bg1"/>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3007793" y="1469686"/>
            <a:ext cx="6176413" cy="553998"/>
          </a:xfrm>
          <a:prstGeom prst="rect">
            <a:avLst/>
          </a:prstGeom>
          <a:noFill/>
        </p:spPr>
        <p:txBody>
          <a:bodyPr wrap="square" rtlCol="0">
            <a:spAutoFit/>
          </a:bodyPr>
          <a:lstStyle/>
          <a:p>
            <a:pPr algn="just">
              <a:buClrTx/>
              <a:buFontTx/>
              <a:buNone/>
            </a:pPr>
            <a:r>
              <a:rPr lang="en-US" sz="2800"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Giới</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thiệu</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hiện</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tượng</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núi</a:t>
            </a:r>
            <a:r>
              <a:rPr lang="en-US" sz="3000" b="1" kern="1200" dirty="0">
                <a:solidFill>
                  <a:prstClr val="black"/>
                </a:solidFill>
                <a:latin typeface="Times New Roman" panose="02020603050405020304" pitchFamily="18" charset="0"/>
                <a:cs typeface="Times New Roman" panose="02020603050405020304" pitchFamily="18" charset="0"/>
              </a:rPr>
              <a:t> </a:t>
            </a:r>
            <a:r>
              <a:rPr lang="en-US" sz="3000" b="1" kern="1200" dirty="0" err="1">
                <a:solidFill>
                  <a:prstClr val="black"/>
                </a:solidFill>
                <a:latin typeface="Times New Roman" panose="02020603050405020304" pitchFamily="18" charset="0"/>
                <a:cs typeface="Times New Roman" panose="02020603050405020304" pitchFamily="18" charset="0"/>
              </a:rPr>
              <a:t>lửa</a:t>
            </a:r>
            <a:r>
              <a:rPr lang="en-US" sz="3000" b="1" kern="1200" dirty="0">
                <a:solidFill>
                  <a:prstClr val="black"/>
                </a:solidFill>
                <a:latin typeface="Times New Roman" panose="020206030504050203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733" y="3551273"/>
            <a:ext cx="3533234" cy="269534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0798" y="3429000"/>
            <a:ext cx="3447856" cy="288673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06048" y="3429001"/>
            <a:ext cx="3182770" cy="28867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710065" y="658090"/>
            <a:ext cx="8472878" cy="1339522"/>
          </a:xfrm>
          <a:prstGeom prst="rect">
            <a:avLst/>
          </a:prstGeom>
        </p:spPr>
      </p:pic>
      <p:sp>
        <p:nvSpPr>
          <p:cNvPr id="7" name="Google Shape;314;p25"/>
          <p:cNvSpPr/>
          <p:nvPr/>
        </p:nvSpPr>
        <p:spPr>
          <a:xfrm>
            <a:off x="3637394" y="1887996"/>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1</a:t>
            </a:r>
            <a:endParaRPr sz="4500" i="1" dirty="0">
              <a:latin typeface="Playfair Display SemiBold"/>
              <a:ea typeface="Playfair Display SemiBold"/>
              <a:cs typeface="Playfair Display SemiBold"/>
              <a:sym typeface="Playfair Display SemiBold"/>
            </a:endParaRPr>
          </a:p>
        </p:txBody>
      </p:sp>
      <p:sp>
        <p:nvSpPr>
          <p:cNvPr id="8" name="Google Shape;315;p25"/>
          <p:cNvSpPr/>
          <p:nvPr/>
        </p:nvSpPr>
        <p:spPr>
          <a:xfrm>
            <a:off x="7245927" y="1887996"/>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9" name="Google Shape;317;p25"/>
          <p:cNvSpPr/>
          <p:nvPr/>
        </p:nvSpPr>
        <p:spPr>
          <a:xfrm>
            <a:off x="3637394" y="3951546"/>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10" name="Google Shape;318;p25"/>
          <p:cNvSpPr/>
          <p:nvPr/>
        </p:nvSpPr>
        <p:spPr>
          <a:xfrm>
            <a:off x="7245927" y="3951546"/>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3291840" y="2917802"/>
            <a:ext cx="3121665"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Chuẩn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bị</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284690" y="2917802"/>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Tìm</a:t>
            </a:r>
            <a:r>
              <a:rPr lang="en-US" sz="2800" b="1" kern="1200" dirty="0">
                <a:solidFill>
                  <a:prstClr val="black"/>
                </a:solidFill>
                <a:latin typeface="Times New Roman" panose="02020603050405020304" pitchFamily="18" charset="0"/>
                <a:cs typeface="Times New Roman" panose="02020603050405020304" pitchFamily="18" charset="0"/>
              </a:rPr>
              <a:t> ý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lập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dàn</a:t>
            </a:r>
            <a:r>
              <a:rPr lang="en-US" sz="2800" b="1" kern="1200" dirty="0">
                <a:solidFill>
                  <a:prstClr val="black"/>
                </a:solidFill>
                <a:latin typeface="Times New Roman" panose="02020603050405020304" pitchFamily="18" charset="0"/>
                <a:cs typeface="Times New Roman" panose="02020603050405020304" pitchFamily="18" charset="0"/>
              </a:rPr>
              <a:t> ý</a:t>
            </a:r>
          </a:p>
        </p:txBody>
      </p:sp>
      <p:sp>
        <p:nvSpPr>
          <p:cNvPr id="13" name="TextBox 12"/>
          <p:cNvSpPr txBox="1"/>
          <p:nvPr/>
        </p:nvSpPr>
        <p:spPr>
          <a:xfrm>
            <a:off x="3637394" y="5142460"/>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Viết</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019492" y="5142460"/>
            <a:ext cx="3878298"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Kiểm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tra</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chỉnh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sửa</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982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style.rotation</p:attrName>
                                        </p:attrNameLst>
                                      </p:cBhvr>
                                      <p:tavLst>
                                        <p:tav tm="0">
                                          <p:val>
                                            <p:fltVal val="90"/>
                                          </p:val>
                                        </p:tav>
                                        <p:tav tm="100000">
                                          <p:val>
                                            <p:fltVal val="0"/>
                                          </p:val>
                                        </p:tav>
                                      </p:tavLst>
                                    </p:anim>
                                    <p:animEffect transition="in" filter="fade">
                                      <p:cBhvr>
                                        <p:cTn id="39" dur="1000"/>
                                        <p:tgtEl>
                                          <p:spTgt spid="10"/>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p:cTn id="48" dur="1000" fill="hold"/>
                                        <p:tgtEl>
                                          <p:spTgt spid="9"/>
                                        </p:tgtEl>
                                        <p:attrNameLst>
                                          <p:attrName>ppt_w</p:attrName>
                                        </p:attrNameLst>
                                      </p:cBhvr>
                                      <p:tavLst>
                                        <p:tav tm="0">
                                          <p:val>
                                            <p:fltVal val="0"/>
                                          </p:val>
                                        </p:tav>
                                        <p:tav tm="100000">
                                          <p:val>
                                            <p:strVal val="#ppt_w"/>
                                          </p:val>
                                        </p:tav>
                                      </p:tavLst>
                                    </p:anim>
                                    <p:anim calcmode="lin" valueType="num">
                                      <p:cBhvr>
                                        <p:cTn id="49" dur="1000" fill="hold"/>
                                        <p:tgtEl>
                                          <p:spTgt spid="9"/>
                                        </p:tgtEl>
                                        <p:attrNameLst>
                                          <p:attrName>ppt_h</p:attrName>
                                        </p:attrNameLst>
                                      </p:cBhvr>
                                      <p:tavLst>
                                        <p:tav tm="0">
                                          <p:val>
                                            <p:fltVal val="0"/>
                                          </p:val>
                                        </p:tav>
                                        <p:tav tm="100000">
                                          <p:val>
                                            <p:strVal val="#ppt_h"/>
                                          </p:val>
                                        </p:tav>
                                      </p:tavLst>
                                    </p:anim>
                                    <p:anim calcmode="lin" valueType="num">
                                      <p:cBhvr>
                                        <p:cTn id="50" dur="1000" fill="hold"/>
                                        <p:tgtEl>
                                          <p:spTgt spid="9"/>
                                        </p:tgtEl>
                                        <p:attrNameLst>
                                          <p:attrName>style.rotation</p:attrName>
                                        </p:attrNameLst>
                                      </p:cBhvr>
                                      <p:tavLst>
                                        <p:tav tm="0">
                                          <p:val>
                                            <p:fltVal val="90"/>
                                          </p:val>
                                        </p:tav>
                                        <p:tav tm="100000">
                                          <p:val>
                                            <p:fltVal val="0"/>
                                          </p:val>
                                        </p:tav>
                                      </p:tavLst>
                                    </p:anim>
                                    <p:animEffect transition="in" filter="fade">
                                      <p:cBhvr>
                                        <p:cTn id="51" dur="1000"/>
                                        <p:tgtEl>
                                          <p:spTgt spid="9"/>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 calcmode="lin" valueType="num">
                                      <p:cBhvr>
                                        <p:cTn id="56" dur="1000" fill="hold"/>
                                        <p:tgtEl>
                                          <p:spTgt spid="13"/>
                                        </p:tgtEl>
                                        <p:attrNameLst>
                                          <p:attrName>style.rotation</p:attrName>
                                        </p:attrNameLst>
                                      </p:cBhvr>
                                      <p:tavLst>
                                        <p:tav tm="0">
                                          <p:val>
                                            <p:fltVal val="90"/>
                                          </p:val>
                                        </p:tav>
                                        <p:tav tm="100000">
                                          <p:val>
                                            <p:fltVal val="0"/>
                                          </p:val>
                                        </p:tav>
                                      </p:tavLst>
                                    </p:anim>
                                    <p:animEffect transition="in" filter="fade">
                                      <p:cBhvr>
                                        <p:cTn id="5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4;p25"/>
          <p:cNvSpPr/>
          <p:nvPr/>
        </p:nvSpPr>
        <p:spPr>
          <a:xfrm>
            <a:off x="680398" y="820355"/>
            <a:ext cx="917100" cy="942000"/>
          </a:xfrm>
          <a:prstGeom prst="ellipse">
            <a:avLst/>
          </a:prstGeom>
          <a:solidFill>
            <a:schemeClr val="accen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algn="ctr"/>
            <a:r>
              <a:rPr lang="en" sz="4500" i="1" dirty="0">
                <a:latin typeface="Playfair Display SemiBold"/>
                <a:ea typeface="Playfair Display SemiBold"/>
                <a:cs typeface="Playfair Display SemiBold"/>
                <a:sym typeface="Playfair Display SemiBold"/>
              </a:rPr>
              <a:t>a</a:t>
            </a:r>
            <a:endParaRPr sz="4500" i="1" dirty="0">
              <a:latin typeface="Playfair Display SemiBold"/>
              <a:ea typeface="Playfair Display SemiBold"/>
              <a:cs typeface="Playfair Display SemiBold"/>
              <a:sym typeface="Playfair Display SemiBold"/>
            </a:endParaRPr>
          </a:p>
        </p:txBody>
      </p:sp>
      <p:sp>
        <p:nvSpPr>
          <p:cNvPr id="11" name="TextBox 10"/>
          <p:cNvSpPr txBox="1"/>
          <p:nvPr/>
        </p:nvSpPr>
        <p:spPr>
          <a:xfrm>
            <a:off x="1744581" y="974678"/>
            <a:ext cx="3121665"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Chuẩn</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bị</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1463743" y="1658002"/>
            <a:ext cx="628739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minh,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endParaRPr lang="vi-VN" sz="2800" dirty="0">
              <a:latin typeface="Times New Roman" panose="02020603050405020304" pitchFamily="18" charset="0"/>
              <a:cs typeface="Times New Roman" panose="02020603050405020304" pitchFamily="18" charset="0"/>
            </a:endParaRPr>
          </a:p>
        </p:txBody>
      </p:sp>
      <p:sp>
        <p:nvSpPr>
          <p:cNvPr id="2" name="Rectangle 1"/>
          <p:cNvSpPr/>
          <p:nvPr/>
        </p:nvSpPr>
        <p:spPr>
          <a:xfrm>
            <a:off x="730095" y="2706608"/>
            <a:ext cx="10185802" cy="660758"/>
          </a:xfrm>
          <a:prstGeom prst="rect">
            <a:avLst/>
          </a:prstGeom>
        </p:spPr>
        <p:txBody>
          <a:bodyPr wrap="non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sp>
        <p:nvSpPr>
          <p:cNvPr id="3" name="Rectangle 2"/>
          <p:cNvSpPr/>
          <p:nvPr/>
        </p:nvSpPr>
        <p:spPr>
          <a:xfrm>
            <a:off x="680398" y="3619121"/>
            <a:ext cx="10185802" cy="1384995"/>
          </a:xfrm>
          <a:prstGeom prst="rect">
            <a:avLst/>
          </a:prstGeom>
        </p:spPr>
        <p:txBody>
          <a:bodyPr wrap="squar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xung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sp>
        <p:nvSpPr>
          <p:cNvPr id="4" name="Rectangle 3"/>
          <p:cNvSpPr/>
          <p:nvPr/>
        </p:nvSpPr>
        <p:spPr>
          <a:xfrm>
            <a:off x="730095" y="5148671"/>
            <a:ext cx="8978740" cy="660758"/>
          </a:xfrm>
          <a:prstGeom prst="rect">
            <a:avLst/>
          </a:prstGeom>
        </p:spPr>
        <p:txBody>
          <a:bodyPr wrap="none">
            <a:spAutoFit/>
          </a:bodyPr>
          <a:lstStyle/>
          <a:p>
            <a:pPr algn="just">
              <a:lnSpc>
                <a:spcPct val="150000"/>
              </a:lnSpc>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thu</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VnTime"/>
              <a:ea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3137" y="211731"/>
            <a:ext cx="3580514" cy="2387009"/>
          </a:xfrm>
          <a:prstGeom prst="rect">
            <a:avLst/>
          </a:prstGeom>
        </p:spPr>
      </p:pic>
    </p:spTree>
    <p:extLst>
      <p:ext uri="{BB962C8B-B14F-4D97-AF65-F5344CB8AC3E}">
        <p14:creationId xmlns:p14="http://schemas.microsoft.com/office/powerpoint/2010/main" val="29336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barn(inVertical)">
                                      <p:cBhvr>
                                        <p:cTn id="2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5;p25"/>
          <p:cNvSpPr/>
          <p:nvPr/>
        </p:nvSpPr>
        <p:spPr>
          <a:xfrm>
            <a:off x="497310" y="643164"/>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b</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1536857" y="643164"/>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Tìm</a:t>
            </a:r>
            <a:r>
              <a:rPr lang="en-US" sz="2800" b="1" kern="1200" dirty="0">
                <a:solidFill>
                  <a:prstClr val="black"/>
                </a:solidFill>
                <a:latin typeface="Times New Roman" panose="02020603050405020304" pitchFamily="18" charset="0"/>
                <a:cs typeface="Times New Roman" panose="02020603050405020304" pitchFamily="18" charset="0"/>
              </a:rPr>
              <a:t> ý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lập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dàn</a:t>
            </a:r>
            <a:r>
              <a:rPr lang="en-US" sz="2800" b="1" kern="1200" dirty="0">
                <a:solidFill>
                  <a:prstClr val="black"/>
                </a:solidFill>
                <a:latin typeface="Times New Roman" panose="02020603050405020304" pitchFamily="18" charset="0"/>
                <a:cs typeface="Times New Roman" panose="02020603050405020304" pitchFamily="18" charset="0"/>
              </a:rPr>
              <a:t> ý</a:t>
            </a:r>
          </a:p>
        </p:txBody>
      </p:sp>
      <p:graphicFrame>
        <p:nvGraphicFramePr>
          <p:cNvPr id="2" name="Table 1"/>
          <p:cNvGraphicFramePr>
            <a:graphicFrameLocks noGrp="1"/>
          </p:cNvGraphicFramePr>
          <p:nvPr>
            <p:extLst>
              <p:ext uri="{D42A27DB-BD31-4B8C-83A1-F6EECF244321}">
                <p14:modId xmlns:p14="http://schemas.microsoft.com/office/powerpoint/2010/main" val="2553504849"/>
              </p:ext>
            </p:extLst>
          </p:nvPr>
        </p:nvGraphicFramePr>
        <p:xfrm>
          <a:off x="588335" y="1585164"/>
          <a:ext cx="11015330" cy="4621043"/>
        </p:xfrm>
        <a:graphic>
          <a:graphicData uri="http://schemas.openxmlformats.org/drawingml/2006/table">
            <a:tbl>
              <a:tblPr firstRow="1" firstCol="1" bandRow="1"/>
              <a:tblGrid>
                <a:gridCol w="5815997">
                  <a:extLst>
                    <a:ext uri="{9D8B030D-6E8A-4147-A177-3AD203B41FA5}">
                      <a16:colId xmlns:a16="http://schemas.microsoft.com/office/drawing/2014/main" xmlns="" val="1128515513"/>
                    </a:ext>
                  </a:extLst>
                </a:gridCol>
                <a:gridCol w="5199333">
                  <a:extLst>
                    <a:ext uri="{9D8B030D-6E8A-4147-A177-3AD203B41FA5}">
                      <a16:colId xmlns:a16="http://schemas.microsoft.com/office/drawing/2014/main" xmlns="" val="639525393"/>
                    </a:ext>
                  </a:extLst>
                </a:gridCol>
              </a:tblGrid>
              <a:tr h="704298">
                <a:tc gridSpan="2">
                  <a:txBody>
                    <a:bodyPr/>
                    <a:lstStyle/>
                    <a:p>
                      <a:pPr algn="ctr">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vi-VN" sz="2400" dirty="0">
                        <a:effectLst/>
                        <a:latin typeface=".VnTime"/>
                        <a:ea typeface="Times New Roman" panose="02020603050405020304" pitchFamily="18" charset="0"/>
                        <a:cs typeface="Times New Roman" panose="02020603050405020304" pitchFamily="18" charset="0"/>
                      </a:endParaRPr>
                    </a:p>
                    <a:p>
                      <a:pPr algn="ctr">
                        <a:spcBef>
                          <a:spcPts val="0"/>
                        </a:spcBef>
                        <a:spcAft>
                          <a:spcPts val="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Tìm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b="1"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xmlns="" val="1041271228"/>
                  </a:ext>
                </a:extLst>
              </a:tr>
              <a:tr h="704298">
                <a:tc gridSpan="2">
                  <a:txBody>
                    <a:bodyPr/>
                    <a:lstStyle/>
                    <a:p>
                      <a:pPr algn="just">
                        <a:spcBef>
                          <a:spcPts val="300"/>
                        </a:spcBef>
                        <a:spcAft>
                          <a:spcPts val="300"/>
                        </a:spcAft>
                      </a:pP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SGK (tr75),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lựa</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sắp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xếp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phù</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trả</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sau</a:t>
                      </a:r>
                      <a:r>
                        <a:rPr lang="en-US" sz="24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xmlns="" val="3859091150"/>
                  </a:ext>
                </a:extLst>
              </a:tr>
              <a:tr h="352149">
                <a:tc>
                  <a:txBody>
                    <a:bodyPr/>
                    <a:lstStyle/>
                    <a:p>
                      <a:pPr algn="just">
                        <a:spcBef>
                          <a:spcPts val="300"/>
                        </a:spcBef>
                        <a:spcAft>
                          <a:spcPts val="300"/>
                        </a:spcAft>
                      </a:pPr>
                      <a:r>
                        <a:rPr lang="en-US" sz="2400" spc="-1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 Núi lửa là gì?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7270395"/>
                  </a:ext>
                </a:extLst>
              </a:tr>
              <a:tr h="352149">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Hiện tượng núi lửa phun trào?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27525851"/>
                  </a:ext>
                </a:extLst>
              </a:tr>
              <a:tr h="352149">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Có những loại núi lửa nào?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3990736"/>
                  </a:ext>
                </a:extLst>
              </a:tr>
              <a:tr h="704298">
                <a:tc>
                  <a:txBody>
                    <a:bodyPr/>
                    <a:lstStyle/>
                    <a:p>
                      <a:pPr algn="just">
                        <a:spcBef>
                          <a:spcPts val="300"/>
                        </a:spcBef>
                        <a:spcAft>
                          <a:spcPts val="300"/>
                        </a:spcAft>
                      </a:pPr>
                      <a:r>
                        <a:rPr lang="en-US" sz="240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Núi lửa phun trào mang lại những lợi ích và tác hại gì? </a:t>
                      </a:r>
                      <a:endParaRPr lang="vi-VN" sz="240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Bef>
                          <a:spcPts val="300"/>
                        </a:spcBef>
                        <a:spcAft>
                          <a:spcPts val="300"/>
                        </a:spcAft>
                      </a:pPr>
                      <a:r>
                        <a:rPr lang="en-US" sz="2400" b="1"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31948461"/>
                  </a:ext>
                </a:extLst>
              </a:tr>
              <a:tr h="1329203">
                <a:tc gridSpan="2">
                  <a:txBody>
                    <a:bodyPr/>
                    <a:lstStyle/>
                    <a:p>
                      <a:pPr algn="just">
                        <a:spcBef>
                          <a:spcPts val="300"/>
                        </a:spcBef>
                        <a:spcAft>
                          <a:spcPts val="300"/>
                        </a:spcAft>
                      </a:pP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rút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4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nhiên</a:t>
                      </a:r>
                      <a:r>
                        <a:rPr lang="en-US" sz="2400" i="1" baseline="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spcBef>
                          <a:spcPts val="300"/>
                        </a:spcBef>
                        <a:spcAft>
                          <a:spcPts val="300"/>
                        </a:spcAft>
                      </a:pPr>
                      <a:r>
                        <a:rPr lang="en-US" sz="2400" i="1" baseline="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VnTime"/>
                        <a:ea typeface="Times New Roman" panose="02020603050405020304" pitchFamily="18" charset="0"/>
                        <a:cs typeface="Times New Roman" panose="02020603050405020304" pitchFamily="18" charset="0"/>
                      </a:endParaRPr>
                    </a:p>
                  </a:txBody>
                  <a:tcPr marL="68091" marR="6809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vi-VN"/>
                    </a:p>
                  </a:txBody>
                  <a:tcPr/>
                </a:tc>
                <a:extLst>
                  <a:ext uri="{0D108BD9-81ED-4DB2-BD59-A6C34878D82A}">
                    <a16:rowId xmlns:a16="http://schemas.microsoft.com/office/drawing/2014/main" xmlns="" val="1083897493"/>
                  </a:ext>
                </a:extLst>
              </a:tr>
            </a:tbl>
          </a:graphicData>
        </a:graphic>
      </p:graphicFrame>
    </p:spTree>
    <p:extLst>
      <p:ext uri="{BB962C8B-B14F-4D97-AF65-F5344CB8AC3E}">
        <p14:creationId xmlns:p14="http://schemas.microsoft.com/office/powerpoint/2010/main" val="1441617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9" name="TextBox 8"/>
          <p:cNvSpPr txBox="1"/>
          <p:nvPr/>
        </p:nvSpPr>
        <p:spPr>
          <a:xfrm>
            <a:off x="606056" y="643164"/>
            <a:ext cx="1350335" cy="523220"/>
          </a:xfrm>
          <a:prstGeom prst="rect">
            <a:avLst/>
          </a:prstGeom>
          <a:noFill/>
        </p:spPr>
        <p:txBody>
          <a:bodyPr wrap="square" rtlCol="0">
            <a:spAutoFit/>
          </a:bodyPr>
          <a:lstStyle/>
          <a:p>
            <a:pPr algn="jus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Tìm ý</a:t>
            </a:r>
          </a:p>
        </p:txBody>
      </p:sp>
      <p:graphicFrame>
        <p:nvGraphicFramePr>
          <p:cNvPr id="4" name="Table 3"/>
          <p:cNvGraphicFramePr>
            <a:graphicFrameLocks noGrp="1"/>
          </p:cNvGraphicFramePr>
          <p:nvPr>
            <p:extLst>
              <p:ext uri="{D42A27DB-BD31-4B8C-83A1-F6EECF244321}">
                <p14:modId xmlns:p14="http://schemas.microsoft.com/office/powerpoint/2010/main" val="1330043542"/>
              </p:ext>
            </p:extLst>
          </p:nvPr>
        </p:nvGraphicFramePr>
        <p:xfrm>
          <a:off x="818706" y="1254641"/>
          <a:ext cx="10632559" cy="4635795"/>
        </p:xfrm>
        <a:graphic>
          <a:graphicData uri="http://schemas.openxmlformats.org/drawingml/2006/table">
            <a:tbl>
              <a:tblPr firstRow="1" firstCol="1" bandRow="1"/>
              <a:tblGrid>
                <a:gridCol w="4462258">
                  <a:extLst>
                    <a:ext uri="{9D8B030D-6E8A-4147-A177-3AD203B41FA5}">
                      <a16:colId xmlns:a16="http://schemas.microsoft.com/office/drawing/2014/main" xmlns="" val="2325218582"/>
                    </a:ext>
                  </a:extLst>
                </a:gridCol>
                <a:gridCol w="6170301">
                  <a:extLst>
                    <a:ext uri="{9D8B030D-6E8A-4147-A177-3AD203B41FA5}">
                      <a16:colId xmlns:a16="http://schemas.microsoft.com/office/drawing/2014/main" xmlns="" val="3753381541"/>
                    </a:ext>
                  </a:extLst>
                </a:gridCol>
              </a:tblGrid>
              <a:tr h="4635795">
                <a:tc>
                  <a:txBody>
                    <a:bodyPr/>
                    <a:lstStyle/>
                    <a:p>
                      <a:pPr marL="457200" indent="-457200" algn="just">
                        <a:spcBef>
                          <a:spcPts val="300"/>
                        </a:spcBef>
                        <a:spcAft>
                          <a:spcPts val="300"/>
                        </a:spcAft>
                        <a:buAutoNum type="alphaLcPeriod"/>
                      </a:pP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500" b="1" spc="-10"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500" b="1" spc="-1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457200" indent="-457200" algn="just">
                        <a:spcBef>
                          <a:spcPts val="300"/>
                        </a:spcBef>
                        <a:spcAft>
                          <a:spcPts val="300"/>
                        </a:spcAft>
                        <a:buAutoNum type="alphaLcPeriod"/>
                      </a:pPr>
                      <a:endParaRPr lang="vi-VN" sz="25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just">
                        <a:lnSpc>
                          <a:spcPct val="139000"/>
                        </a:lnSpc>
                        <a:spcAft>
                          <a:spcPts val="0"/>
                        </a:spcAft>
                        <a:tabLst>
                          <a:tab pos="722630" algn="l"/>
                        </a:tabLst>
                      </a:pPr>
                      <a:r>
                        <a:rPr lang="en-US"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Núi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lửa được hình thành là do nhiệt độ </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b</a:t>
                      </a:r>
                      <a:r>
                        <a:rPr lang="en-US"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ê</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dưới lớp bề mặt Trái Đất rất nóng, càng vào sâu trong tâm Trái Đất, nhiệt độ càng tăng cao. ở độ sâu khoảng 20 dặm trong lòng đất, nhiệt độ có </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th</a:t>
                      </a:r>
                      <a:r>
                        <a:rPr lang="en-US"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lên đến </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6000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°C, có </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th</a:t>
                      </a:r>
                      <a:r>
                        <a:rPr lang="en-US"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ể</a:t>
                      </a:r>
                      <a:r>
                        <a:rPr lang="vi-VN" sz="2500" dirty="0" smtClean="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500"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làm tan chảy mọi thứ, kể cả các loại đá cứng.</a:t>
                      </a:r>
                      <a:endParaRPr lang="vi-VN" sz="2500" dirty="0">
                        <a:solidFill>
                          <a:srgbClr val="0070C0"/>
                        </a:solidFill>
                        <a:effectLst/>
                        <a:latin typeface="Arial" panose="020B0604020202020204" pitchFamily="34" charset="0"/>
                        <a:ea typeface="Arial" panose="020B0604020202020204" pitchFamily="34"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08848282"/>
                  </a:ext>
                </a:extLst>
              </a:tr>
            </a:tbl>
          </a:graphicData>
        </a:graphic>
      </p:graphicFrame>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893" y="1770319"/>
            <a:ext cx="3902420" cy="3471531"/>
          </a:xfrm>
          <a:prstGeom prst="rect">
            <a:avLst/>
          </a:prstGeom>
        </p:spPr>
      </p:pic>
    </p:spTree>
    <p:extLst>
      <p:ext uri="{BB962C8B-B14F-4D97-AF65-F5344CB8AC3E}">
        <p14:creationId xmlns:p14="http://schemas.microsoft.com/office/powerpoint/2010/main" val="10117278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1452357657"/>
              </p:ext>
            </p:extLst>
          </p:nvPr>
        </p:nvGraphicFramePr>
        <p:xfrm>
          <a:off x="631492" y="680484"/>
          <a:ext cx="10883567" cy="5461508"/>
        </p:xfrm>
        <a:graphic>
          <a:graphicData uri="http://schemas.openxmlformats.org/drawingml/2006/table">
            <a:tbl>
              <a:tblPr firstRow="1" firstCol="1" bandRow="1"/>
              <a:tblGrid>
                <a:gridCol w="3151864">
                  <a:extLst>
                    <a:ext uri="{9D8B030D-6E8A-4147-A177-3AD203B41FA5}">
                      <a16:colId xmlns:a16="http://schemas.microsoft.com/office/drawing/2014/main" xmlns="" val="3628910460"/>
                    </a:ext>
                  </a:extLst>
                </a:gridCol>
                <a:gridCol w="7731703">
                  <a:extLst>
                    <a:ext uri="{9D8B030D-6E8A-4147-A177-3AD203B41FA5}">
                      <a16:colId xmlns:a16="http://schemas.microsoft.com/office/drawing/2014/main" xmlns="" val="2982471169"/>
                    </a:ext>
                  </a:extLst>
                </a:gridCol>
              </a:tblGrid>
              <a:tr h="5297790">
                <a:tc>
                  <a:txBody>
                    <a:bodyPr/>
                    <a:lstStyle/>
                    <a:p>
                      <a:pPr algn="just">
                        <a:spcBef>
                          <a:spcPts val="300"/>
                        </a:spcBef>
                        <a:spcAft>
                          <a:spcPts val="300"/>
                        </a:spcAft>
                      </a:pP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b="1"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9000"/>
                        </a:lnSpc>
                        <a:spcAft>
                          <a:spcPts val="0"/>
                        </a:spcAft>
                        <a:tabLst>
                          <a:tab pos="717550" algn="l"/>
                        </a:tabLst>
                      </a:pPr>
                      <a:r>
                        <a:rPr lang="en-US"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Khi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đá được đun nóng và tan chảy, chúng sẽ dãn nở ra, do đó, </a:t>
                      </a:r>
                      <a:r>
                        <a:rPr lang="vi-VN"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c</a:t>
                      </a:r>
                      <a:r>
                        <a:rPr lang="en-US"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ầ</a:t>
                      </a:r>
                      <a:r>
                        <a:rPr lang="vi-VN"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phải có nhiều không gian hơn. </a:t>
                      </a:r>
                      <a:r>
                        <a:rPr lang="en-US"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Ở</a:t>
                      </a:r>
                      <a:r>
                        <a:rPr lang="vi-VN"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một số khu vực trên Trái Đất, các dãy núi liên tục được nâng lên cao hơn. Áp suất ở phía dưới nó không lớn nên hình thành một hồ chứa đá nóng chảy hay còn gọi là mắc ma được hình thành bên dưới.</a:t>
                      </a:r>
                      <a:endParaRPr lang="vi-VN" sz="20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pP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Đá nóng chảy liên tục được đẩy lên phía trên và kết quả là những ngọn núi liên tục tăng về độ cao. Khi áp lực của các dòng chảy mắc ma cao hơn cộng với áp lực tạo bởi lớp đất đá bên trên, dòng mắc ma phun trào lên trên qua miệng núi gây ra hiện tượng núi lửa phun trào.</a:t>
                      </a:r>
                      <a:endParaRPr lang="vi-VN" sz="20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pPr>
                      <a:r>
                        <a:rPr lang="en-US"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Trong quá trình núi lửa phun trào, khí ga nóng và các chất thể rắn khác cũng bị hất tung lên không trung. Những </a:t>
                      </a:r>
                      <a:r>
                        <a:rPr lang="vi-VN"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ch</a:t>
                      </a:r>
                      <a:r>
                        <a:rPr lang="en-US"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ấ</a:t>
                      </a:r>
                      <a:r>
                        <a:rPr lang="vi-VN" sz="20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t </a:t>
                      </a:r>
                      <a:r>
                        <a:rPr lang="vi-VN" sz="20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được phun trào ra từ miệng núi lửa sẽ rơi xuống, tràn trên sườn núi và chân núi, hình thành một ngọn núi hình nón.</a:t>
                      </a:r>
                      <a:endParaRPr lang="vi-VN" sz="2000" dirty="0">
                        <a:effectLst/>
                        <a:latin typeface=".VnTime"/>
                        <a:ea typeface="Times New Roman" panose="02020603050405020304" pitchFamily="18" charset="0"/>
                        <a:cs typeface="Times New Roman" panose="02020603050405020304" pitchFamily="18" charset="0"/>
                      </a:endParaRPr>
                    </a:p>
                  </a:txBody>
                  <a:tcPr marL="30067" marR="300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28285626"/>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493" y="1624789"/>
            <a:ext cx="3044180" cy="4425137"/>
          </a:xfrm>
          <a:prstGeom prst="rect">
            <a:avLst/>
          </a:prstGeom>
        </p:spPr>
      </p:pic>
    </p:spTree>
    <p:extLst>
      <p:ext uri="{BB962C8B-B14F-4D97-AF65-F5344CB8AC3E}">
        <p14:creationId xmlns:p14="http://schemas.microsoft.com/office/powerpoint/2010/main" val="18766229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graphicFrame>
        <p:nvGraphicFramePr>
          <p:cNvPr id="6" name="Table 5"/>
          <p:cNvGraphicFramePr>
            <a:graphicFrameLocks noGrp="1"/>
          </p:cNvGraphicFramePr>
          <p:nvPr>
            <p:extLst>
              <p:ext uri="{D42A27DB-BD31-4B8C-83A1-F6EECF244321}">
                <p14:modId xmlns:p14="http://schemas.microsoft.com/office/powerpoint/2010/main" val="1949970017"/>
              </p:ext>
            </p:extLst>
          </p:nvPr>
        </p:nvGraphicFramePr>
        <p:xfrm>
          <a:off x="790840" y="1041861"/>
          <a:ext cx="10802680" cy="4922520"/>
        </p:xfrm>
        <a:graphic>
          <a:graphicData uri="http://schemas.openxmlformats.org/drawingml/2006/table">
            <a:tbl>
              <a:tblPr firstRow="1" firstCol="1" bandRow="1"/>
              <a:tblGrid>
                <a:gridCol w="4397848">
                  <a:extLst>
                    <a:ext uri="{9D8B030D-6E8A-4147-A177-3AD203B41FA5}">
                      <a16:colId xmlns:a16="http://schemas.microsoft.com/office/drawing/2014/main" xmlns="" val="271730527"/>
                    </a:ext>
                  </a:extLst>
                </a:gridCol>
                <a:gridCol w="6404832">
                  <a:extLst>
                    <a:ext uri="{9D8B030D-6E8A-4147-A177-3AD203B41FA5}">
                      <a16:colId xmlns:a16="http://schemas.microsoft.com/office/drawing/2014/main" xmlns="" val="2928985313"/>
                    </a:ext>
                  </a:extLst>
                </a:gridCol>
              </a:tblGrid>
              <a:tr h="0">
                <a:tc>
                  <a:txBody>
                    <a:bodyPr/>
                    <a:lstStyle/>
                    <a:p>
                      <a:pPr algn="just">
                        <a:spcBef>
                          <a:spcPts val="300"/>
                        </a:spcBef>
                        <a:spcAft>
                          <a:spcPts val="300"/>
                        </a:spcAft>
                      </a:pP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1"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Bef>
                          <a:spcPts val="600"/>
                        </a:spcBef>
                        <a:spcAft>
                          <a:spcPts val="0"/>
                        </a:spcAft>
                        <a:tabLst>
                          <a:tab pos="717550" algn="l"/>
                        </a:tabLst>
                      </a:pPr>
                      <a:r>
                        <a:rPr lang="en-US"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Có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nhiều loại núi lửa. Việc phân loại tuỳ vào tiêu chí, chẳng </a:t>
                      </a:r>
                      <a:r>
                        <a:rPr lang="vi-VN"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hạn</a:t>
                      </a:r>
                      <a:r>
                        <a:rPr lang="en-US"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a:t>
                      </a:r>
                    </a:p>
                    <a:p>
                      <a:pPr algn="just">
                        <a:lnSpc>
                          <a:spcPct val="100000"/>
                        </a:lnSpc>
                        <a:spcBef>
                          <a:spcPts val="600"/>
                        </a:spcBef>
                        <a:spcAft>
                          <a:spcPts val="0"/>
                        </a:spcAft>
                        <a:tabLst>
                          <a:tab pos="717550" algn="l"/>
                        </a:tabLst>
                      </a:pPr>
                      <a:r>
                        <a:rPr lang="en-US"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D</a:t>
                      </a:r>
                      <a:r>
                        <a:rPr lang="vi-VN"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ựa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vào hình dáng, có:</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hình chóp.</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hình khiên.</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Dựa vào dạng thức hoạt động, có:</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phun trào đang hoạt động (hay núi lửa thức).</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đang phục </a:t>
                      </a:r>
                      <a:r>
                        <a:rPr lang="vi-VN"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h</a:t>
                      </a:r>
                      <a:r>
                        <a:rPr lang="en-US"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24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i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dung nham (hay núi lửa đang ngủ).</a:t>
                      </a:r>
                      <a:endParaRPr lang="vi-VN" sz="2400" dirty="0">
                        <a:effectLst/>
                        <a:latin typeface=".VnTime"/>
                        <a:ea typeface="Times New Roman" panose="02020603050405020304" pitchFamily="18" charset="0"/>
                        <a:cs typeface="Times New Roman" panose="02020603050405020304" pitchFamily="18" charset="0"/>
                      </a:endParaRPr>
                    </a:p>
                    <a:p>
                      <a:pPr>
                        <a:lnSpc>
                          <a:spcPct val="100000"/>
                        </a:lnSpc>
                        <a:spcBef>
                          <a:spcPts val="600"/>
                        </a:spcBef>
                        <a:spcAft>
                          <a:spcPts val="0"/>
                        </a:spcAft>
                        <a:tabLst>
                          <a:tab pos="665480" algn="l"/>
                        </a:tabLst>
                      </a:pPr>
                      <a:r>
                        <a:rPr lang="en-US"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4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lửa không còn khả năng hoạt động nữa (hay núi lửa chết).</a:t>
                      </a:r>
                      <a:endParaRPr lang="vi-VN" sz="2400"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86408063"/>
                  </a:ext>
                </a:extLst>
              </a:tr>
            </a:tbl>
          </a:graphicData>
        </a:graphic>
      </p:graphicFrame>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197" y="1562986"/>
            <a:ext cx="4194659" cy="3859619"/>
          </a:xfrm>
          <a:prstGeom prst="rect">
            <a:avLst/>
          </a:prstGeom>
        </p:spPr>
      </p:pic>
    </p:spTree>
    <p:extLst>
      <p:ext uri="{BB962C8B-B14F-4D97-AF65-F5344CB8AC3E}">
        <p14:creationId xmlns:p14="http://schemas.microsoft.com/office/powerpoint/2010/main" val="310973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xmlns="" id="{B8C7E537-5E28-B32F-797A-D8D975540BF7}"/>
              </a:ext>
            </a:extLst>
          </p:cNvPr>
          <p:cNvSpPr txBox="1"/>
          <p:nvPr/>
        </p:nvSpPr>
        <p:spPr>
          <a:xfrm>
            <a:off x="1768982" y="1321301"/>
            <a:ext cx="8654036" cy="1347485"/>
          </a:xfrm>
          <a:prstGeom prst="rect">
            <a:avLst/>
          </a:prstGeom>
          <a:noFill/>
        </p:spPr>
        <p:txBody>
          <a:bodyPr wrap="square">
            <a:spAutoFit/>
          </a:bodyPr>
          <a:lstStyle/>
          <a:p>
            <a:pPr indent="304815" algn="ctr">
              <a:lnSpc>
                <a:spcPct val="105000"/>
              </a:lnSpc>
              <a:spcBef>
                <a:spcPts val="400"/>
              </a:spcBef>
              <a:spcAft>
                <a:spcPts val="400"/>
              </a:spcAft>
            </a:pPr>
            <a:r>
              <a:rPr lang="en-US" sz="25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1</a:t>
            </a:r>
            <a:r>
              <a:rPr lang="en-US" sz="25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Bài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thuyết</a:t>
            </a:r>
            <a:r>
              <a:rPr lang="en-US" sz="2500" b="1" dirty="0">
                <a:latin typeface="Times New Roman" panose="02020603050405020304" pitchFamily="18" charset="0"/>
                <a:ea typeface="Tahoma" panose="020B0604030504040204" pitchFamily="34" charset="0"/>
                <a:cs typeface="Times New Roman" panose="02020603050405020304" pitchFamily="18" charset="0"/>
              </a:rPr>
              <a:t> minh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giải</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thích</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một</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hiện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tượng</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tự</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nhiên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thuộc</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kiểu</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văn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bản</a:t>
            </a:r>
            <a:r>
              <a:rPr lang="en-US" sz="2500" b="1" dirty="0">
                <a:latin typeface="Times New Roman" panose="02020603050405020304" pitchFamily="18" charset="0"/>
                <a:ea typeface="Tahoma" panose="020B0604030504040204" pitchFamily="34" charset="0"/>
                <a:cs typeface="Times New Roman" panose="02020603050405020304" pitchFamily="18" charset="0"/>
              </a:rPr>
              <a:t> </a:t>
            </a:r>
            <a:r>
              <a:rPr lang="en-US" sz="2500" b="1" dirty="0" err="1">
                <a:latin typeface="Times New Roman" panose="02020603050405020304" pitchFamily="18" charset="0"/>
                <a:ea typeface="Tahoma" panose="020B0604030504040204" pitchFamily="34" charset="0"/>
                <a:cs typeface="Times New Roman" panose="02020603050405020304" pitchFamily="18" charset="0"/>
              </a:rPr>
              <a:t>nào</a:t>
            </a:r>
            <a:r>
              <a:rPr lang="en-US" sz="2500" b="1" dirty="0">
                <a:latin typeface="Times New Roman" panose="02020603050405020304" pitchFamily="18" charset="0"/>
                <a:ea typeface="Tahoma" panose="020B0604030504040204" pitchFamily="34" charset="0"/>
                <a:cs typeface="Times New Roman" panose="02020603050405020304" pitchFamily="18" charset="0"/>
              </a:rPr>
              <a:t>?</a:t>
            </a:r>
            <a:endParaRPr lang="vi-VN" sz="2500" b="1" dirty="0">
              <a:latin typeface="Times New Roman" panose="02020603050405020304" pitchFamily="18" charset="0"/>
              <a:ea typeface="Tahoma" panose="020B0604030504040204" pitchFamily="34" charset="0"/>
              <a:cs typeface="Times New Roman" panose="02020603050405020304" pitchFamily="18" charset="0"/>
            </a:endParaRPr>
          </a:p>
          <a:p>
            <a:pPr indent="304815" algn="ctr">
              <a:lnSpc>
                <a:spcPct val="105000"/>
              </a:lnSpc>
              <a:spcBef>
                <a:spcPts val="400"/>
              </a:spcBef>
              <a:spcAft>
                <a:spcPts val="400"/>
              </a:spcAft>
            </a:pPr>
            <a:endParaRPr lang="en-US" sz="2133" dirty="0">
              <a:solidFill>
                <a:srgbClr val="002060"/>
              </a:solidFill>
              <a:latin typeface="#9Slide03 BoosterNextFYBlack" panose="02000A03000000020004" pitchFamily="2" charset="0"/>
              <a:ea typeface="Times New Roman" panose="02020603050405020304" pitchFamily="18" charset="0"/>
            </a:endParaRPr>
          </a:p>
        </p:txBody>
      </p:sp>
      <p:sp>
        <p:nvSpPr>
          <p:cNvPr id="26" name="TextBox 25">
            <a:extLst>
              <a:ext uri="{FF2B5EF4-FFF2-40B4-BE49-F238E27FC236}">
                <a16:creationId xmlns:a16="http://schemas.microsoft.com/office/drawing/2014/main" xmlns="" id="{E3F24755-C239-FA58-C017-A4BD62CD2DE1}"/>
              </a:ext>
            </a:extLst>
          </p:cNvPr>
          <p:cNvSpPr txBox="1"/>
          <p:nvPr/>
        </p:nvSpPr>
        <p:spPr>
          <a:xfrm>
            <a:off x="3716781" y="4639169"/>
            <a:ext cx="4282049" cy="523285"/>
          </a:xfrm>
          <a:prstGeom prst="rect">
            <a:avLst/>
          </a:prstGeom>
          <a:noFill/>
        </p:spPr>
        <p:txBody>
          <a:bodyPr wrap="square">
            <a:spAutoFit/>
          </a:bodyPr>
          <a:lstStyle/>
          <a:p>
            <a:pPr indent="304815" algn="ctr">
              <a:lnSpc>
                <a:spcPct val="105000"/>
              </a:lnSpc>
              <a:spcBef>
                <a:spcPts val="400"/>
              </a:spcBef>
              <a:spcAft>
                <a:spcPts val="400"/>
              </a:spcAft>
            </a:pP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Đáp</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án</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Thuyết</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 </a:t>
            </a:r>
            <a:r>
              <a:rPr lang="en-US" sz="2667" i="1" dirty="0" err="1">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minh</a:t>
            </a:r>
            <a:r>
              <a:rPr lang="en-US" sz="2667" i="1" dirty="0">
                <a:solidFill>
                  <a:srgbClr val="0070C0"/>
                </a:solidFill>
                <a:latin typeface="#9Slide03 Arima Madurai ExtraBo" panose="00000900000000000000" pitchFamily="2" charset="0"/>
                <a:ea typeface="Times New Roman" panose="02020603050405020304" pitchFamily="18" charset="0"/>
                <a:cs typeface="#9Slide03 Arima Madurai ExtraBo" panose="00000900000000000000" pitchFamily="2" charset="0"/>
              </a:rPr>
              <a:t>.</a:t>
            </a:r>
            <a:endParaRPr lang="en-US" sz="2400" dirty="0">
              <a:latin typeface="#9Slide03 Arima Madurai ExtraBo" panose="00000900000000000000" pitchFamily="2" charset="0"/>
              <a:ea typeface="Times New Roman" panose="02020603050405020304" pitchFamily="18" charset="0"/>
              <a:cs typeface="#9Slide03 Arima Madurai ExtraBo" panose="00000900000000000000" pitchFamily="2" charset="0"/>
            </a:endParaRPr>
          </a:p>
        </p:txBody>
      </p:sp>
    </p:spTree>
    <p:extLst>
      <p:ext uri="{BB962C8B-B14F-4D97-AF65-F5344CB8AC3E}">
        <p14:creationId xmlns:p14="http://schemas.microsoft.com/office/powerpoint/2010/main" val="349085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graphicFrame>
        <p:nvGraphicFramePr>
          <p:cNvPr id="5" name="Table 4"/>
          <p:cNvGraphicFramePr>
            <a:graphicFrameLocks noGrp="1"/>
          </p:cNvGraphicFramePr>
          <p:nvPr>
            <p:extLst>
              <p:ext uri="{D42A27DB-BD31-4B8C-83A1-F6EECF244321}">
                <p14:modId xmlns:p14="http://schemas.microsoft.com/office/powerpoint/2010/main" val="3751110231"/>
              </p:ext>
            </p:extLst>
          </p:nvPr>
        </p:nvGraphicFramePr>
        <p:xfrm>
          <a:off x="902261" y="1299998"/>
          <a:ext cx="10691259" cy="4590439"/>
        </p:xfrm>
        <a:graphic>
          <a:graphicData uri="http://schemas.openxmlformats.org/drawingml/2006/table">
            <a:tbl>
              <a:tblPr firstRow="1" firstCol="1" bandRow="1"/>
              <a:tblGrid>
                <a:gridCol w="3517769">
                  <a:extLst>
                    <a:ext uri="{9D8B030D-6E8A-4147-A177-3AD203B41FA5}">
                      <a16:colId xmlns:a16="http://schemas.microsoft.com/office/drawing/2014/main" xmlns="" val="3209963212"/>
                    </a:ext>
                  </a:extLst>
                </a:gridCol>
                <a:gridCol w="7173490">
                  <a:extLst>
                    <a:ext uri="{9D8B030D-6E8A-4147-A177-3AD203B41FA5}">
                      <a16:colId xmlns:a16="http://schemas.microsoft.com/office/drawing/2014/main" xmlns="" val="1202755238"/>
                    </a:ext>
                  </a:extLst>
                </a:gridCol>
              </a:tblGrid>
              <a:tr h="4590439">
                <a:tc>
                  <a:txBody>
                    <a:bodyPr/>
                    <a:lstStyle/>
                    <a:p>
                      <a:pPr algn="just">
                        <a:spcBef>
                          <a:spcPts val="300"/>
                        </a:spcBef>
                        <a:spcAft>
                          <a:spcPts val="300"/>
                        </a:spcAft>
                      </a:pP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Núi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lửa</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phun</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trào</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lợi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ích</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hại</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26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b="1"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39000"/>
                        </a:lnSpc>
                        <a:spcAft>
                          <a:spcPts val="0"/>
                        </a:spcAft>
                        <a:tabLst>
                          <a:tab pos="717550" algn="l"/>
                        </a:tabLst>
                      </a:pPr>
                      <a:r>
                        <a:rPr lang="en-US"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lửa đã gây ra rất nhiéu ảnh hưởng đến đời sống của con người, nhất là </a:t>
                      </a:r>
                      <a:r>
                        <a:rPr lang="vi-VN"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nh</a:t>
                      </a:r>
                      <a:r>
                        <a:rPr lang="en-US"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ữ</a:t>
                      </a:r>
                      <a:r>
                        <a:rPr lang="vi-VN"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ng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người đang sống trong vùng gần núi lửa phun trào.</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tabLst>
                          <a:tab pos="923925" algn="l"/>
                        </a:tabLst>
                      </a:pPr>
                      <a:r>
                        <a:rPr lang="en-US"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Núi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lửa góp phân phát triền hoạt động du lịch.</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tabLst>
                          <a:tab pos="923925" algn="l"/>
                        </a:tabLst>
                      </a:pPr>
                      <a:r>
                        <a:rPr lang="en-US"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h.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Lợi ích mà núi lửa phun trào mang lại:</a:t>
                      </a:r>
                      <a:endParaRPr lang="vi-VN" sz="2600" dirty="0">
                        <a:effectLst/>
                        <a:latin typeface=".VnTime"/>
                        <a:ea typeface="Times New Roman" panose="02020603050405020304" pitchFamily="18" charset="0"/>
                        <a:cs typeface="Times New Roman" panose="02020603050405020304" pitchFamily="18" charset="0"/>
                      </a:endParaRPr>
                    </a:p>
                    <a:p>
                      <a:pPr>
                        <a:lnSpc>
                          <a:spcPct val="139000"/>
                        </a:lnSpc>
                        <a:spcAft>
                          <a:spcPts val="0"/>
                        </a:spcAft>
                      </a:pPr>
                      <a:r>
                        <a:rPr lang="en-US"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Mỏ khoáng sản phong phú.</a:t>
                      </a:r>
                      <a:endParaRPr lang="vi-VN" sz="26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tabLst>
                          <a:tab pos="660400" algn="l"/>
                        </a:tabLst>
                      </a:pPr>
                      <a:r>
                        <a:rPr lang="en-US"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Năng lượng địa nhiệt.</a:t>
                      </a:r>
                      <a:endParaRPr lang="vi-VN" sz="2600" dirty="0">
                        <a:effectLst/>
                        <a:latin typeface=".VnTime"/>
                        <a:ea typeface="Times New Roman" panose="02020603050405020304" pitchFamily="18" charset="0"/>
                        <a:cs typeface="Times New Roman" panose="02020603050405020304" pitchFamily="18" charset="0"/>
                      </a:endParaRPr>
                    </a:p>
                    <a:p>
                      <a:pPr algn="just">
                        <a:lnSpc>
                          <a:spcPct val="139000"/>
                        </a:lnSpc>
                        <a:spcAft>
                          <a:spcPts val="0"/>
                        </a:spcAft>
                        <a:tabLst>
                          <a:tab pos="631825" algn="l"/>
                        </a:tabLst>
                      </a:pPr>
                      <a:r>
                        <a:rPr lang="en-US" sz="2600" dirty="0" smtClean="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600" dirty="0">
                          <a:solidFill>
                            <a:srgbClr val="2E75B6"/>
                          </a:solidFill>
                          <a:effectLst/>
                          <a:latin typeface="Times New Roman" panose="02020603050405020304" pitchFamily="18" charset="0"/>
                          <a:ea typeface="Arial" panose="020B0604020202020204" pitchFamily="34" charset="0"/>
                          <a:cs typeface="Times New Roman" panose="02020603050405020304" pitchFamily="18" charset="0"/>
                        </a:rPr>
                        <a:t>Đất đai tơi xốp, màu mỡ.</a:t>
                      </a:r>
                      <a:endParaRPr lang="vi-VN" sz="2600" dirty="0">
                        <a:effectLst/>
                        <a:latin typeface=".VnTime"/>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9183766"/>
                  </a:ext>
                </a:extLst>
              </a:tr>
            </a:tbl>
          </a:graphicData>
        </a:graphic>
      </p:graphicFrame>
    </p:spTree>
    <p:extLst>
      <p:ext uri="{BB962C8B-B14F-4D97-AF65-F5344CB8AC3E}">
        <p14:creationId xmlns:p14="http://schemas.microsoft.com/office/powerpoint/2010/main" val="3729648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16" name="TextBox 15"/>
          <p:cNvSpPr txBox="1"/>
          <p:nvPr/>
        </p:nvSpPr>
        <p:spPr>
          <a:xfrm>
            <a:off x="957536" y="2245078"/>
            <a:ext cx="4731182" cy="2031325"/>
          </a:xfrm>
          <a:prstGeom prst="rect">
            <a:avLst/>
          </a:prstGeom>
          <a:noFill/>
        </p:spPr>
        <p:txBody>
          <a:bodyPr wrap="square" rtlCol="0">
            <a:spAutoFit/>
          </a:bodyPr>
          <a:lstStyle/>
          <a:p>
            <a:pPr algn="just">
              <a:lnSpc>
                <a:spcPct val="150000"/>
              </a:lnSpc>
              <a:buClrTx/>
              <a:buFontTx/>
              <a:buNone/>
            </a:pP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Lập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dàn</a:t>
            </a:r>
            <a:r>
              <a:rPr lang="en-US" sz="2800" kern="1200" dirty="0">
                <a:solidFill>
                  <a:srgbClr val="FF0000"/>
                </a:solidFill>
                <a:latin typeface="Times New Roman" panose="02020603050405020304" pitchFamily="18" charset="0"/>
                <a:cs typeface="Times New Roman" panose="02020603050405020304" pitchFamily="18" charset="0"/>
              </a:rPr>
              <a:t> ý </a:t>
            </a:r>
            <a:r>
              <a:rPr lang="en-US" sz="2800" kern="1200" dirty="0" err="1">
                <a:solidFill>
                  <a:srgbClr val="FF0000"/>
                </a:solidFill>
                <a:latin typeface="Times New Roman" panose="02020603050405020304" pitchFamily="18" charset="0"/>
                <a:cs typeface="Times New Roman" panose="02020603050405020304" pitchFamily="18" charset="0"/>
              </a:rPr>
              <a:t>cho</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bài</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viết</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bằng</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cách</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lựa</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chọn</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sắp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xếp</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các</a:t>
            </a:r>
            <a:r>
              <a:rPr lang="en-US" sz="2800" kern="1200" dirty="0">
                <a:solidFill>
                  <a:srgbClr val="FF0000"/>
                </a:solidFill>
                <a:latin typeface="Times New Roman" panose="02020603050405020304" pitchFamily="18" charset="0"/>
                <a:cs typeface="Times New Roman" panose="02020603050405020304" pitchFamily="18" charset="0"/>
              </a:rPr>
              <a:t> ý </a:t>
            </a:r>
            <a:r>
              <a:rPr lang="en-US" sz="2800" kern="1200" dirty="0" err="1">
                <a:solidFill>
                  <a:srgbClr val="FF0000"/>
                </a:solidFill>
                <a:latin typeface="Times New Roman" panose="02020603050405020304" pitchFamily="18" charset="0"/>
                <a:cs typeface="Times New Roman" panose="02020603050405020304" pitchFamily="18" charset="0"/>
              </a:rPr>
              <a:t>theo</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bố</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cục</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ba</a:t>
            </a:r>
            <a:r>
              <a:rPr lang="en-US" sz="2800" kern="1200" dirty="0">
                <a:solidFill>
                  <a:srgbClr val="FF0000"/>
                </a:solidFill>
                <a:latin typeface="Times New Roman" panose="02020603050405020304" pitchFamily="18" charset="0"/>
                <a:cs typeface="Times New Roman" panose="02020603050405020304" pitchFamily="18" charset="0"/>
              </a:rPr>
              <a:t> </a:t>
            </a:r>
            <a:r>
              <a:rPr lang="en-US" sz="2800" kern="1200" dirty="0" err="1">
                <a:solidFill>
                  <a:srgbClr val="FF0000"/>
                </a:solidFill>
                <a:latin typeface="Times New Roman" panose="02020603050405020304" pitchFamily="18" charset="0"/>
                <a:cs typeface="Times New Roman" panose="02020603050405020304" pitchFamily="18" charset="0"/>
              </a:rPr>
              <a:t>phần</a:t>
            </a:r>
            <a:endParaRPr lang="en-US" sz="2800" kern="1200" dirty="0">
              <a:solidFill>
                <a:srgbClr val="FF0000"/>
              </a:solidFill>
              <a:latin typeface="Times New Roman" panose="02020603050405020304" pitchFamily="18" charset="0"/>
              <a:cs typeface="Times New Roman" panose="02020603050405020304" pitchFamily="18" charset="0"/>
            </a:endParaRPr>
          </a:p>
        </p:txBody>
      </p:sp>
      <p:sp>
        <p:nvSpPr>
          <p:cNvPr id="22" name="Google Shape;315;p25"/>
          <p:cNvSpPr/>
          <p:nvPr/>
        </p:nvSpPr>
        <p:spPr>
          <a:xfrm>
            <a:off x="2155313" y="813183"/>
            <a:ext cx="917100" cy="942000"/>
          </a:xfrm>
          <a:prstGeom prst="ellipse">
            <a:avLst/>
          </a:prstGeom>
          <a:solidFill>
            <a:schemeClr val="accent3"/>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2</a:t>
            </a:r>
            <a:endParaRPr sz="4500" i="1" dirty="0">
              <a:latin typeface="Playfair Display SemiBold"/>
              <a:ea typeface="Playfair Display SemiBold"/>
              <a:cs typeface="Playfair Display SemiBold"/>
              <a:sym typeface="Playfair Display SemiBold"/>
            </a:endParaRPr>
          </a:p>
        </p:txBody>
      </p:sp>
      <p:sp>
        <p:nvSpPr>
          <p:cNvPr id="23" name="TextBox 22"/>
          <p:cNvSpPr txBox="1"/>
          <p:nvPr/>
        </p:nvSpPr>
        <p:spPr>
          <a:xfrm>
            <a:off x="3323127" y="1075816"/>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Tìm</a:t>
            </a:r>
            <a:r>
              <a:rPr lang="en-US" sz="2800" b="1" kern="1200" dirty="0">
                <a:solidFill>
                  <a:prstClr val="black"/>
                </a:solidFill>
                <a:latin typeface="Times New Roman" panose="02020603050405020304" pitchFamily="18" charset="0"/>
                <a:cs typeface="Times New Roman" panose="02020603050405020304" pitchFamily="18" charset="0"/>
              </a:rPr>
              <a:t> ý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lập</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dàn</a:t>
            </a:r>
            <a:r>
              <a:rPr lang="en-US" sz="2800" b="1" kern="1200" dirty="0">
                <a:solidFill>
                  <a:prstClr val="black"/>
                </a:solidFill>
                <a:latin typeface="Times New Roman" panose="02020603050405020304" pitchFamily="18" charset="0"/>
                <a:cs typeface="Times New Roman" panose="02020603050405020304" pitchFamily="18" charset="0"/>
              </a:rPr>
              <a:t> ý</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927" y="696432"/>
            <a:ext cx="3157545" cy="1695894"/>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1465" y="2844541"/>
            <a:ext cx="2619375" cy="17430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3587" y="4193362"/>
            <a:ext cx="3001482" cy="2000988"/>
          </a:xfrm>
          <a:prstGeom prst="rect">
            <a:avLst/>
          </a:prstGeom>
        </p:spPr>
      </p:pic>
    </p:spTree>
    <p:extLst>
      <p:ext uri="{BB962C8B-B14F-4D97-AF65-F5344CB8AC3E}">
        <p14:creationId xmlns:p14="http://schemas.microsoft.com/office/powerpoint/2010/main" val="17947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TextBox 7"/>
          <p:cNvSpPr txBox="1"/>
          <p:nvPr/>
        </p:nvSpPr>
        <p:spPr>
          <a:xfrm>
            <a:off x="832734" y="1138009"/>
            <a:ext cx="1356851" cy="523220"/>
          </a:xfrm>
          <a:prstGeom prst="rect">
            <a:avLst/>
          </a:prstGeom>
          <a:solidFill>
            <a:schemeClr val="accent1">
              <a:lumMod val="50000"/>
            </a:schemeClr>
          </a:solidFill>
        </p:spPr>
        <p:txBody>
          <a:bodyPr wrap="square" rtlCol="0">
            <a:spAutoFit/>
          </a:bodyPr>
          <a:lstStyle/>
          <a:p>
            <a:pPr algn="ctr">
              <a:buClrTx/>
              <a:buFontTx/>
              <a:buNone/>
            </a:pPr>
            <a:r>
              <a:rPr lang="en-US" sz="2800" kern="1200" dirty="0" err="1">
                <a:solidFill>
                  <a:schemeClr val="bg1"/>
                </a:solidFill>
                <a:latin typeface="Times New Roman" panose="02020603050405020304" pitchFamily="18" charset="0"/>
                <a:cs typeface="Times New Roman" panose="02020603050405020304" pitchFamily="18" charset="0"/>
              </a:rPr>
              <a:t>Mở</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bài</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454939" y="553234"/>
            <a:ext cx="9259682" cy="1692771"/>
          </a:xfrm>
          <a:prstGeom prst="rect">
            <a:avLst/>
          </a:prstGeom>
          <a:solidFill>
            <a:schemeClr val="bg1"/>
          </a:solidFill>
          <a:ln w="28575">
            <a:solidFill>
              <a:schemeClr val="accent1">
                <a:lumMod val="50000"/>
              </a:schemeClr>
            </a:solidFill>
          </a:ln>
        </p:spPr>
        <p:txBody>
          <a:bodyPr wrap="square" rtlCol="0">
            <a:spAutoFit/>
          </a:bodyPr>
          <a:lstStyle/>
          <a:p>
            <a:r>
              <a:rPr lang="en-US" sz="2600" dirty="0" err="1">
                <a:latin typeface="Times New Roman" panose="02020603050405020304" pitchFamily="18" charset="0"/>
                <a:cs typeface="Times New Roman" panose="02020603050405020304" pitchFamily="18" charset="0"/>
              </a:rPr>
              <a:t>Giới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endParaRPr lang="vi-VN" sz="2600" dirty="0">
              <a:latin typeface="Times New Roman" panose="02020603050405020304" pitchFamily="18" charset="0"/>
              <a:cs typeface="Times New Roman" panose="02020603050405020304" pitchFamily="18" charset="0"/>
            </a:endParaRPr>
          </a:p>
          <a:p>
            <a:r>
              <a:rPr lang="en-US" sz="2600" b="1" dirty="0" err="1">
                <a:latin typeface="Times New Roman" panose="02020603050405020304" pitchFamily="18" charset="0"/>
                <a:cs typeface="Times New Roman" panose="02020603050405020304" pitchFamily="18" charset="0"/>
              </a:rPr>
              <a:t>Ví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a:t>
            </a:r>
            <a:r>
              <a:rPr lang="en-US" sz="2600" b="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Trong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tự</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nhiên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rất</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nhiều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lí</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thú</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mà</a:t>
            </a:r>
            <a:r>
              <a:rPr lang="en-US" sz="2600" i="1" dirty="0">
                <a:latin typeface="Times New Roman" panose="02020603050405020304" pitchFamily="18" charset="0"/>
                <a:cs typeface="Times New Roman" panose="02020603050405020304" pitchFamily="18" charset="0"/>
              </a:rPr>
              <a:t> con </a:t>
            </a:r>
            <a:r>
              <a:rPr lang="en-US" sz="2600" i="1" dirty="0" err="1">
                <a:latin typeface="Times New Roman" panose="02020603050405020304" pitchFamily="18" charset="0"/>
                <a:cs typeface="Times New Roman" panose="02020603050405020304" pitchFamily="18" charset="0"/>
              </a:rPr>
              <a:t>người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cần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tìm</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hiểu</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Một</a:t>
            </a:r>
            <a:r>
              <a:rPr lang="en-US" sz="2600" i="1" dirty="0">
                <a:latin typeface="Times New Roman" panose="02020603050405020304" pitchFamily="18" charset="0"/>
                <a:cs typeface="Times New Roman" panose="02020603050405020304" pitchFamily="18" charset="0"/>
              </a:rPr>
              <a:t> </a:t>
            </a:r>
            <a:r>
              <a:rPr lang="en-US" sz="2600" i="1" dirty="0" err="1" smtClean="0">
                <a:latin typeface="Times New Roman" panose="02020603050405020304" pitchFamily="18" charset="0"/>
                <a:cs typeface="Times New Roman" panose="02020603050405020304" pitchFamily="18" charset="0"/>
              </a:rPr>
              <a:t>trong</a:t>
            </a:r>
            <a:r>
              <a:rPr lang="en-US" sz="2600" i="1" dirty="0" smtClean="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những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có</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thể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kể</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đến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chính</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là</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hiện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tượng</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núi</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lửa</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phun</a:t>
            </a:r>
            <a:r>
              <a:rPr lang="en-US" sz="2600" i="1" dirty="0">
                <a:latin typeface="Times New Roman" panose="02020603050405020304" pitchFamily="18" charset="0"/>
                <a:cs typeface="Times New Roman" panose="02020603050405020304" pitchFamily="18" charset="0"/>
              </a:rPr>
              <a:t> </a:t>
            </a:r>
            <a:r>
              <a:rPr lang="en-US" sz="2600" i="1" dirty="0" err="1">
                <a:latin typeface="Times New Roman" panose="02020603050405020304" pitchFamily="18" charset="0"/>
                <a:cs typeface="Times New Roman" panose="02020603050405020304" pitchFamily="18" charset="0"/>
              </a:rPr>
              <a:t>trào</a:t>
            </a:r>
            <a:endParaRPr lang="vi-VN" sz="2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2732" y="3146029"/>
            <a:ext cx="1356851" cy="954107"/>
          </a:xfrm>
          <a:prstGeom prst="rect">
            <a:avLst/>
          </a:prstGeom>
          <a:solidFill>
            <a:schemeClr val="accent3">
              <a:lumMod val="50000"/>
            </a:schemeClr>
          </a:solidFill>
        </p:spPr>
        <p:txBody>
          <a:bodyPr wrap="square" rtlCol="0">
            <a:spAutoFit/>
          </a:bodyPr>
          <a:lstStyle/>
          <a:p>
            <a:pPr algn="ctr">
              <a:buClrTx/>
              <a:buFontTx/>
              <a:buNone/>
            </a:pPr>
            <a:r>
              <a:rPr lang="en-US" sz="2800" kern="1200" dirty="0" err="1">
                <a:solidFill>
                  <a:schemeClr val="bg1"/>
                </a:solidFill>
                <a:latin typeface="Times New Roman" panose="02020603050405020304" pitchFamily="18" charset="0"/>
                <a:cs typeface="Times New Roman" panose="02020603050405020304" pitchFamily="18" charset="0"/>
              </a:rPr>
              <a:t>Thân</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bài</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2454939" y="2502767"/>
            <a:ext cx="9259682" cy="2492990"/>
          </a:xfrm>
          <a:prstGeom prst="rect">
            <a:avLst/>
          </a:prstGeom>
          <a:solidFill>
            <a:schemeClr val="bg1"/>
          </a:solidFill>
          <a:ln w="28575">
            <a:solidFill>
              <a:schemeClr val="accent3">
                <a:lumMod val="50000"/>
              </a:schemeClr>
            </a:solidFill>
          </a:ln>
        </p:spPr>
        <p:txBody>
          <a:bodyPr wrap="square" rtlCol="0">
            <a:spAutoFit/>
          </a:bodyPr>
          <a:lstStyle/>
          <a:p>
            <a:r>
              <a:rPr lang="en-US" sz="2600" dirty="0" err="1">
                <a:latin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phun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trào</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loại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như</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thế</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ích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tác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mang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con </a:t>
            </a:r>
            <a:r>
              <a:rPr lang="en-US" sz="2600" dirty="0" err="1">
                <a:latin typeface="Times New Roman" panose="02020603050405020304" pitchFamily="18" charset="0"/>
                <a:cs typeface="Times New Roman" panose="02020603050405020304" pitchFamily="18" charset="0"/>
              </a:rPr>
              <a:t>người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với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832733" y="5354970"/>
            <a:ext cx="1356851" cy="523220"/>
          </a:xfrm>
          <a:prstGeom prst="rect">
            <a:avLst/>
          </a:prstGeom>
          <a:solidFill>
            <a:schemeClr val="accent6">
              <a:lumMod val="50000"/>
            </a:schemeClr>
          </a:solidFill>
        </p:spPr>
        <p:txBody>
          <a:bodyPr wrap="square" rtlCol="0">
            <a:spAutoFit/>
          </a:bodyPr>
          <a:lstStyle/>
          <a:p>
            <a:pPr algn="ctr">
              <a:buClrTx/>
              <a:buFontTx/>
              <a:buNone/>
            </a:pPr>
            <a:r>
              <a:rPr lang="en-US" sz="2800" kern="1200" dirty="0" err="1">
                <a:solidFill>
                  <a:schemeClr val="bg1"/>
                </a:solidFill>
                <a:latin typeface="Times New Roman" panose="02020603050405020304" pitchFamily="18" charset="0"/>
                <a:cs typeface="Times New Roman" panose="02020603050405020304" pitchFamily="18" charset="0"/>
              </a:rPr>
              <a:t>Kết</a:t>
            </a:r>
            <a:r>
              <a:rPr lang="en-US" sz="2800" kern="1200" dirty="0">
                <a:solidFill>
                  <a:schemeClr val="bg1"/>
                </a:solidFill>
                <a:latin typeface="Times New Roman" panose="02020603050405020304" pitchFamily="18" charset="0"/>
                <a:cs typeface="Times New Roman" panose="02020603050405020304" pitchFamily="18" charset="0"/>
              </a:rPr>
              <a:t> </a:t>
            </a:r>
            <a:r>
              <a:rPr lang="en-US" sz="2800" kern="1200" dirty="0" err="1">
                <a:solidFill>
                  <a:schemeClr val="bg1"/>
                </a:solidFill>
                <a:latin typeface="Times New Roman" panose="02020603050405020304" pitchFamily="18" charset="0"/>
                <a:cs typeface="Times New Roman" panose="02020603050405020304" pitchFamily="18" charset="0"/>
              </a:rPr>
              <a:t>bài</a:t>
            </a:r>
            <a:endParaRPr lang="en-US" sz="2800" kern="1200" dirty="0">
              <a:solidFill>
                <a:schemeClr val="bg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454939" y="5385747"/>
            <a:ext cx="9259682" cy="492443"/>
          </a:xfrm>
          <a:prstGeom prst="rect">
            <a:avLst/>
          </a:prstGeom>
          <a:solidFill>
            <a:schemeClr val="bg1"/>
          </a:solidFill>
          <a:ln w="28575">
            <a:solidFill>
              <a:schemeClr val="accent6">
                <a:lumMod val="50000"/>
              </a:schemeClr>
            </a:solidFill>
          </a:ln>
        </p:spPr>
        <p:txBody>
          <a:bodyPr wrap="square" rtlCol="0">
            <a:spAutoFit/>
          </a:bodyPr>
          <a:lstStyle/>
          <a:p>
            <a:pPr algn="just">
              <a:buClrTx/>
              <a:buFontTx/>
              <a:buNone/>
            </a:pPr>
            <a:r>
              <a:rPr lang="en-US" sz="2600" dirty="0" err="1">
                <a:latin typeface="Times New Roman" panose="02020603050405020304" pitchFamily="18" charset="0"/>
                <a:cs typeface="Times New Roman" panose="02020603050405020304" pitchFamily="18" charset="0"/>
              </a:rPr>
              <a:t>Khái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quát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núi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lửa</a:t>
            </a:r>
            <a:r>
              <a:rPr lang="en-US" sz="2600" dirty="0">
                <a:latin typeface="Times New Roman" panose="02020603050405020304" pitchFamily="18" charset="0"/>
                <a:cs typeface="Times New Roman" panose="02020603050405020304" pitchFamily="18" charset="0"/>
              </a:rPr>
              <a:t>.</a:t>
            </a:r>
            <a:r>
              <a:rPr lang="en-US" sz="2600" b="1" dirty="0">
                <a:latin typeface="Times New Roman" panose="02020603050405020304" pitchFamily="18" charset="0"/>
                <a:cs typeface="Times New Roman" panose="02020603050405020304" pitchFamily="18" charset="0"/>
              </a:rPr>
              <a:t> </a:t>
            </a:r>
            <a:endParaRPr lang="en-US" sz="2600" kern="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41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8" name="Google Shape;317;p25"/>
          <p:cNvSpPr/>
          <p:nvPr/>
        </p:nvSpPr>
        <p:spPr>
          <a:xfrm>
            <a:off x="1126206" y="880799"/>
            <a:ext cx="917100" cy="942000"/>
          </a:xfrm>
          <a:prstGeom prst="ellipse">
            <a:avLst/>
          </a:prstGeom>
          <a:solidFill>
            <a:schemeClr val="accent5"/>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3</a:t>
            </a:r>
            <a:endParaRPr sz="4500" i="1" dirty="0">
              <a:latin typeface="Playfair Display SemiBold"/>
              <a:ea typeface="Playfair Display SemiBold"/>
              <a:cs typeface="Playfair Display SemiBold"/>
              <a:sym typeface="Playfair Display SemiBold"/>
            </a:endParaRPr>
          </a:p>
        </p:txBody>
      </p:sp>
      <p:sp>
        <p:nvSpPr>
          <p:cNvPr id="9" name="TextBox 8"/>
          <p:cNvSpPr txBox="1"/>
          <p:nvPr/>
        </p:nvSpPr>
        <p:spPr>
          <a:xfrm>
            <a:off x="2286266" y="1090189"/>
            <a:ext cx="3188086"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Viết</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795669" y="2238867"/>
            <a:ext cx="10600661" cy="2677656"/>
          </a:xfrm>
          <a:prstGeom prst="rect">
            <a:avLst/>
          </a:prstGeom>
        </p:spPr>
        <p:txBody>
          <a:bodyPr wrap="square">
            <a:spAutoFit/>
          </a:bodyPr>
          <a:lstStyle/>
          <a:p>
            <a:pPr algn="just">
              <a:lnSpc>
                <a:spcPct val="150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dàn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Lưu</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Vận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nạp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0153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7" name="Google Shape;318;p25"/>
          <p:cNvSpPr/>
          <p:nvPr/>
        </p:nvSpPr>
        <p:spPr>
          <a:xfrm>
            <a:off x="4120589" y="853504"/>
            <a:ext cx="917100" cy="942000"/>
          </a:xfrm>
          <a:prstGeom prst="ellipse">
            <a:avLst/>
          </a:prstGeom>
          <a:solidFill>
            <a:schemeClr val="accent6"/>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500" i="1" dirty="0">
                <a:latin typeface="Playfair Display SemiBold"/>
                <a:ea typeface="Playfair Display SemiBold"/>
                <a:cs typeface="Playfair Display SemiBold"/>
                <a:sym typeface="Playfair Display SemiBold"/>
              </a:rPr>
              <a:t>4</a:t>
            </a:r>
            <a:endParaRPr sz="4500" i="1" dirty="0">
              <a:latin typeface="Playfair Display SemiBold"/>
              <a:ea typeface="Playfair Display SemiBold"/>
              <a:cs typeface="Playfair Display SemiBold"/>
              <a:sym typeface="Playfair Display SemiBold"/>
            </a:endParaRPr>
          </a:p>
        </p:txBody>
      </p:sp>
      <p:sp>
        <p:nvSpPr>
          <p:cNvPr id="13" name="TextBox 12"/>
          <p:cNvSpPr txBox="1"/>
          <p:nvPr/>
        </p:nvSpPr>
        <p:spPr>
          <a:xfrm>
            <a:off x="5296160" y="1062894"/>
            <a:ext cx="3878298" cy="523220"/>
          </a:xfrm>
          <a:prstGeom prst="rect">
            <a:avLst/>
          </a:prstGeom>
          <a:noFill/>
        </p:spPr>
        <p:txBody>
          <a:bodyPr wrap="square" rtlCol="0">
            <a:spAutoFit/>
          </a:bodyPr>
          <a:lstStyle/>
          <a:p>
            <a:pPr algn="just">
              <a:buClrTx/>
              <a:buFontTx/>
              <a:buNone/>
            </a:pPr>
            <a:r>
              <a:rPr lang="en-US" sz="2800" b="1" kern="1200" dirty="0" err="1">
                <a:solidFill>
                  <a:prstClr val="black"/>
                </a:solidFill>
                <a:latin typeface="Times New Roman" panose="02020603050405020304" pitchFamily="18" charset="0"/>
                <a:cs typeface="Times New Roman" panose="02020603050405020304" pitchFamily="18" charset="0"/>
              </a:rPr>
              <a:t>Kiểm</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tra</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và</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chỉnh</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sửa</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903767" y="1954992"/>
            <a:ext cx="10675088" cy="3493264"/>
          </a:xfrm>
          <a:prstGeom prst="rect">
            <a:avLst/>
          </a:prstGeom>
        </p:spPr>
        <p:txBody>
          <a:bodyPr wrap="square">
            <a:spAutoFit/>
          </a:bodyPr>
          <a:lstStyle/>
          <a:p>
            <a:pPr algn="just">
              <a:lnSpc>
                <a:spcPct val="150000"/>
              </a:lnSpc>
            </a:pP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hoặc</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b="1"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Xem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xét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bố</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cục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dung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ý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thuyết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minh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giải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thích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đầy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đủ</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kiểm</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cầu</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endParaRPr lang="vi-VN" sz="2600" dirty="0">
              <a:latin typeface="Times New Roman" panose="02020603050405020304" pitchFamily="18" charset="0"/>
              <a:ea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Rà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soát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phát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sửa</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trình</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ea typeface="Times New Roman" panose="02020603050405020304" pitchFamily="18" charset="0"/>
                <a:cs typeface="Times New Roman" panose="02020603050405020304" pitchFamily="18" charset="0"/>
              </a:rPr>
              <a:t>.</a:t>
            </a:r>
            <a:endParaRPr lang="vi-VN"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2025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97889" y="2233443"/>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xmlns="" id="{B8C7E537-5E28-B32F-797A-D8D975540BF7}"/>
              </a:ext>
            </a:extLst>
          </p:cNvPr>
          <p:cNvSpPr txBox="1"/>
          <p:nvPr/>
        </p:nvSpPr>
        <p:spPr>
          <a:xfrm>
            <a:off x="1768982" y="1321301"/>
            <a:ext cx="8654036" cy="1529393"/>
          </a:xfrm>
          <a:prstGeom prst="rect">
            <a:avLst/>
          </a:prstGeom>
          <a:noFill/>
        </p:spPr>
        <p:txBody>
          <a:bodyPr wrap="square">
            <a:spAutoFit/>
          </a:bodyPr>
          <a:lstStyle/>
          <a:p>
            <a:pPr indent="457200" algn="just">
              <a:lnSpc>
                <a:spcPct val="105000"/>
              </a:lnSpc>
              <a:spcBef>
                <a:spcPts val="600"/>
              </a:spcBef>
              <a:spcAft>
                <a:spcPts val="600"/>
              </a:spcAft>
            </a:pPr>
            <a:r>
              <a:rPr lang="en-US" sz="2500" b="1"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Câu 2</a:t>
            </a:r>
            <a:r>
              <a:rPr lang="en-US" sz="25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8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1" dirty="0">
              <a:solidFill>
                <a:schemeClr val="tx1"/>
              </a:solidFill>
              <a:latin typeface=".VnTime"/>
              <a:ea typeface="Times New Roman" panose="02020603050405020304" pitchFamily="18" charset="0"/>
              <a:cs typeface="Times New Roman" panose="02020603050405020304" pitchFamily="18" charset="0"/>
            </a:endParaRPr>
          </a:p>
          <a:p>
            <a:pPr indent="304815" algn="ctr">
              <a:lnSpc>
                <a:spcPct val="105000"/>
              </a:lnSpc>
              <a:spcBef>
                <a:spcPts val="400"/>
              </a:spcBef>
              <a:spcAft>
                <a:spcPts val="400"/>
              </a:spcAft>
            </a:pPr>
            <a:r>
              <a:rPr lang="en-US" sz="2500" dirty="0">
                <a:solidFill>
                  <a:srgbClr val="002060"/>
                </a:solidFill>
                <a:latin typeface="Times New Roman" panose="02020603050405020304" pitchFamily="18" charset="0"/>
                <a:ea typeface="Tahoma" panose="020B0604030504040204" pitchFamily="34" charset="0"/>
                <a:cs typeface="Times New Roman" panose="02020603050405020304" pitchFamily="18" charset="0"/>
              </a:rPr>
              <a:t>  </a:t>
            </a:r>
            <a:endParaRPr lang="en-US" sz="2133" dirty="0">
              <a:solidFill>
                <a:srgbClr val="002060"/>
              </a:solidFill>
              <a:latin typeface="#9Slide03 BoosterNextFYBlack" panose="02000A03000000020004" pitchFamily="2" charset="0"/>
              <a:ea typeface="Times New Roman" panose="02020603050405020304" pitchFamily="18" charset="0"/>
            </a:endParaRPr>
          </a:p>
        </p:txBody>
      </p:sp>
      <p:sp>
        <p:nvSpPr>
          <p:cNvPr id="26" name="TextBox 25">
            <a:extLst>
              <a:ext uri="{FF2B5EF4-FFF2-40B4-BE49-F238E27FC236}">
                <a16:creationId xmlns:a16="http://schemas.microsoft.com/office/drawing/2014/main" xmlns="" id="{E3F24755-C239-FA58-C017-A4BD62CD2DE1}"/>
              </a:ext>
            </a:extLst>
          </p:cNvPr>
          <p:cNvSpPr txBox="1"/>
          <p:nvPr/>
        </p:nvSpPr>
        <p:spPr>
          <a:xfrm>
            <a:off x="3359562" y="4251425"/>
            <a:ext cx="5162321" cy="1304203"/>
          </a:xfrm>
          <a:prstGeom prst="rect">
            <a:avLst/>
          </a:prstGeom>
          <a:noFill/>
        </p:spPr>
        <p:txBody>
          <a:bodyPr wrap="square">
            <a:spAutoFit/>
          </a:bodyPr>
          <a:lstStyle/>
          <a:p>
            <a:pPr indent="304815" algn="ctr">
              <a:lnSpc>
                <a:spcPct val="105000"/>
              </a:lnSpc>
              <a:spcBef>
                <a:spcPts val="400"/>
              </a:spcBef>
              <a:spcAft>
                <a:spcPts val="400"/>
              </a:spcAft>
            </a:pPr>
            <a:r>
              <a:rPr lang="en-US" sz="2500" b="1" i="1" dirty="0" err="1">
                <a:solidFill>
                  <a:srgbClr val="0070C0"/>
                </a:solidFill>
                <a:latin typeface="Times New Roman" panose="02020603050405020304" pitchFamily="18" charset="0"/>
                <a:ea typeface="Times New Roman" panose="02020603050405020304" pitchFamily="18" charset="0"/>
              </a:rPr>
              <a:t>Đáp</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án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Trình</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bày</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theo</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trật</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tự</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thời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gian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hệ</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nhân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quả</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mức</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độ</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quan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trọng</a:t>
            </a:r>
            <a:r>
              <a:rPr lang="en-US" sz="2500" b="1" i="1" dirty="0">
                <a:solidFill>
                  <a:srgbClr val="0070C0"/>
                </a:solidFill>
                <a:latin typeface="Times New Roman" panose="02020603050405020304" pitchFamily="18" charset="0"/>
                <a:ea typeface="Times New Roman" panose="02020603050405020304" pitchFamily="18" charset="0"/>
              </a:rPr>
              <a:t> hay </a:t>
            </a:r>
            <a:r>
              <a:rPr lang="en-US" sz="2500" b="1" i="1" dirty="0" err="1">
                <a:solidFill>
                  <a:srgbClr val="0070C0"/>
                </a:solidFill>
                <a:latin typeface="Times New Roman" panose="02020603050405020304" pitchFamily="18" charset="0"/>
                <a:ea typeface="Times New Roman" panose="02020603050405020304" pitchFamily="18" charset="0"/>
              </a:rPr>
              <a:t>phân</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loại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đối</a:t>
            </a:r>
            <a:r>
              <a:rPr lang="en-US" sz="2500" b="1" i="1" dirty="0">
                <a:solidFill>
                  <a:srgbClr val="0070C0"/>
                </a:solidFill>
                <a:latin typeface="Times New Roman" panose="02020603050405020304" pitchFamily="18" charset="0"/>
                <a:ea typeface="Times New Roman" panose="02020603050405020304" pitchFamily="18" charset="0"/>
              </a:rPr>
              <a:t> </a:t>
            </a:r>
            <a:r>
              <a:rPr lang="en-US" sz="2500" b="1" i="1" dirty="0" err="1">
                <a:solidFill>
                  <a:srgbClr val="0070C0"/>
                </a:solidFill>
                <a:latin typeface="Times New Roman" panose="02020603050405020304" pitchFamily="18" charset="0"/>
                <a:ea typeface="Times New Roman" panose="02020603050405020304" pitchFamily="18" charset="0"/>
              </a:rPr>
              <a:t>tượng</a:t>
            </a:r>
            <a:r>
              <a:rPr lang="en-US" b="1" i="1" dirty="0">
                <a:solidFill>
                  <a:srgbClr val="0070C0"/>
                </a:solidFill>
                <a:latin typeface="Times New Roman" panose="02020603050405020304" pitchFamily="18" charset="0"/>
                <a:ea typeface="Times New Roman" panose="02020603050405020304" pitchFamily="18" charset="0"/>
              </a:rPr>
              <a:t>. </a:t>
            </a:r>
            <a:endParaRPr lang="en-US" sz="2400" b="1" dirty="0">
              <a:latin typeface="#9Slide03 Arima Madurai ExtraBo" panose="00000900000000000000" pitchFamily="2" charset="0"/>
              <a:ea typeface="Times New Roman" panose="02020603050405020304" pitchFamily="18" charset="0"/>
              <a:cs typeface="#9Slide03 Arima Madurai ExtraBo" panose="00000900000000000000" pitchFamily="2" charset="0"/>
            </a:endParaRPr>
          </a:p>
        </p:txBody>
      </p:sp>
    </p:spTree>
    <p:extLst>
      <p:ext uri="{BB962C8B-B14F-4D97-AF65-F5344CB8AC3E}">
        <p14:creationId xmlns:p14="http://schemas.microsoft.com/office/powerpoint/2010/main" val="401672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85532" y="1792200"/>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xmlns="" id="{B8C7E537-5E28-B32F-797A-D8D975540BF7}"/>
              </a:ext>
            </a:extLst>
          </p:cNvPr>
          <p:cNvSpPr txBox="1"/>
          <p:nvPr/>
        </p:nvSpPr>
        <p:spPr>
          <a:xfrm>
            <a:off x="1997725" y="1181601"/>
            <a:ext cx="8196550" cy="1304203"/>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00A03000000020004" pitchFamily="2" charset="0"/>
                <a:ea typeface="Times New Roman" panose="02020603050405020304" pitchFamily="18" charset="0"/>
              </a:defRPr>
            </a:lvl1pPr>
          </a:lstStyle>
          <a:p>
            <a:r>
              <a:rPr lang="en-US" sz="2500" dirty="0"/>
              <a:t>Câu 3: </a:t>
            </a:r>
            <a:r>
              <a:rPr lang="en-US" sz="2500" dirty="0" err="1"/>
              <a:t>Ngoài</a:t>
            </a:r>
            <a:r>
              <a:rPr lang="en-US" sz="2500" dirty="0"/>
              <a:t> </a:t>
            </a:r>
            <a:r>
              <a:rPr lang="en-US" sz="2500" dirty="0" err="1"/>
              <a:t>kênh</a:t>
            </a:r>
            <a:r>
              <a:rPr lang="en-US" sz="2500" dirty="0"/>
              <a:t> </a:t>
            </a:r>
            <a:r>
              <a:rPr lang="en-US" sz="2500" dirty="0" err="1"/>
              <a:t>chữ</a:t>
            </a:r>
            <a:r>
              <a:rPr lang="en-US" sz="2500" dirty="0"/>
              <a:t>, </a:t>
            </a:r>
            <a:r>
              <a:rPr lang="en-US" sz="2500" dirty="0" err="1"/>
              <a:t>có</a:t>
            </a:r>
            <a:r>
              <a:rPr lang="en-US" sz="2500" dirty="0"/>
              <a:t> </a:t>
            </a:r>
            <a:r>
              <a:rPr lang="en-US" sz="2500" dirty="0" err="1"/>
              <a:t>thể</a:t>
            </a:r>
            <a:r>
              <a:rPr lang="en-US" sz="2500" dirty="0"/>
              <a:t> </a:t>
            </a:r>
            <a:r>
              <a:rPr lang="en-US" sz="2500" dirty="0" err="1"/>
              <a:t>sử</a:t>
            </a:r>
            <a:r>
              <a:rPr lang="en-US" sz="2500" dirty="0"/>
              <a:t> </a:t>
            </a:r>
            <a:r>
              <a:rPr lang="en-US" sz="2500" dirty="0" err="1"/>
              <a:t>dụng</a:t>
            </a:r>
            <a:r>
              <a:rPr lang="en-US" sz="2500" dirty="0"/>
              <a:t> </a:t>
            </a:r>
            <a:r>
              <a:rPr lang="en-US" sz="2500" dirty="0" err="1"/>
              <a:t>phương</a:t>
            </a:r>
            <a:r>
              <a:rPr lang="en-US" sz="2500" dirty="0"/>
              <a:t> </a:t>
            </a:r>
            <a:r>
              <a:rPr lang="en-US" sz="2500" dirty="0" err="1"/>
              <a:t>tiện</a:t>
            </a:r>
            <a:r>
              <a:rPr lang="en-US" sz="2500" dirty="0"/>
              <a:t> </a:t>
            </a:r>
            <a:r>
              <a:rPr lang="en-US" sz="2500" dirty="0" err="1"/>
              <a:t>gì</a:t>
            </a:r>
            <a:r>
              <a:rPr lang="en-US" sz="2500" dirty="0"/>
              <a:t> </a:t>
            </a:r>
            <a:r>
              <a:rPr lang="en-US" sz="2500" dirty="0" err="1"/>
              <a:t>để</a:t>
            </a:r>
            <a:r>
              <a:rPr lang="en-US" sz="2500" dirty="0"/>
              <a:t> </a:t>
            </a:r>
            <a:r>
              <a:rPr lang="en-US" sz="2500" dirty="0" err="1"/>
              <a:t>trình</a:t>
            </a:r>
            <a:r>
              <a:rPr lang="en-US" sz="2500" dirty="0"/>
              <a:t> </a:t>
            </a:r>
            <a:r>
              <a:rPr lang="en-US" sz="2500" dirty="0" err="1"/>
              <a:t>bày</a:t>
            </a:r>
            <a:r>
              <a:rPr lang="en-US" sz="2500" dirty="0"/>
              <a:t> </a:t>
            </a:r>
            <a:r>
              <a:rPr lang="en-US" sz="2500" dirty="0" err="1"/>
              <a:t>bài</a:t>
            </a:r>
            <a:r>
              <a:rPr lang="en-US" sz="2500" dirty="0"/>
              <a:t> </a:t>
            </a:r>
            <a:r>
              <a:rPr lang="en-US" sz="2500" dirty="0" err="1"/>
              <a:t>văn</a:t>
            </a:r>
            <a:r>
              <a:rPr lang="en-US" sz="2500" dirty="0"/>
              <a:t> </a:t>
            </a:r>
            <a:r>
              <a:rPr lang="en-US" sz="2500" dirty="0" err="1"/>
              <a:t>thuyết</a:t>
            </a:r>
            <a:r>
              <a:rPr lang="en-US" sz="2500" dirty="0"/>
              <a:t> minh </a:t>
            </a:r>
            <a:r>
              <a:rPr lang="en-US" sz="2500" dirty="0" err="1"/>
              <a:t>giải</a:t>
            </a:r>
            <a:r>
              <a:rPr lang="en-US" sz="2500" dirty="0"/>
              <a:t> </a:t>
            </a:r>
            <a:r>
              <a:rPr lang="en-US" sz="2500" dirty="0" err="1"/>
              <a:t>thích</a:t>
            </a:r>
            <a:r>
              <a:rPr lang="en-US" sz="2500" dirty="0"/>
              <a:t> </a:t>
            </a:r>
            <a:r>
              <a:rPr lang="en-US" sz="2500" dirty="0" err="1"/>
              <a:t>về</a:t>
            </a:r>
            <a:r>
              <a:rPr lang="en-US" sz="2500" dirty="0"/>
              <a:t> </a:t>
            </a:r>
            <a:r>
              <a:rPr lang="en-US" sz="2500" dirty="0" err="1"/>
              <a:t>một</a:t>
            </a:r>
            <a:r>
              <a:rPr lang="en-US" sz="2500" dirty="0"/>
              <a:t> </a:t>
            </a:r>
            <a:r>
              <a:rPr lang="en-US" sz="2500" dirty="0" err="1"/>
              <a:t>hiện</a:t>
            </a:r>
            <a:r>
              <a:rPr lang="en-US" sz="2500" dirty="0"/>
              <a:t> </a:t>
            </a:r>
            <a:r>
              <a:rPr lang="en-US" sz="2500" dirty="0" err="1"/>
              <a:t>tượng</a:t>
            </a:r>
            <a:r>
              <a:rPr lang="en-US" sz="2500" dirty="0"/>
              <a:t> </a:t>
            </a:r>
            <a:r>
              <a:rPr lang="en-US" sz="2500" dirty="0" err="1"/>
              <a:t>tự</a:t>
            </a:r>
            <a:r>
              <a:rPr lang="en-US" sz="2500" dirty="0"/>
              <a:t> </a:t>
            </a:r>
            <a:r>
              <a:rPr lang="en-US" sz="2500" dirty="0" err="1"/>
              <a:t>nhiên</a:t>
            </a:r>
            <a:r>
              <a:rPr lang="en-US" sz="2500" dirty="0"/>
              <a:t> </a:t>
            </a:r>
            <a:endParaRPr lang="vi-VN" sz="2500" dirty="0"/>
          </a:p>
        </p:txBody>
      </p:sp>
      <p:sp>
        <p:nvSpPr>
          <p:cNvPr id="26" name="TextBox 25">
            <a:extLst>
              <a:ext uri="{FF2B5EF4-FFF2-40B4-BE49-F238E27FC236}">
                <a16:creationId xmlns:a16="http://schemas.microsoft.com/office/drawing/2014/main" xmlns="" id="{E3F24755-C239-FA58-C017-A4BD62CD2DE1}"/>
              </a:ext>
            </a:extLst>
          </p:cNvPr>
          <p:cNvSpPr txBox="1"/>
          <p:nvPr/>
        </p:nvSpPr>
        <p:spPr>
          <a:xfrm>
            <a:off x="3521511" y="3933273"/>
            <a:ext cx="4895375" cy="997196"/>
          </a:xfrm>
          <a:prstGeom prst="rect">
            <a:avLst/>
          </a:prstGeom>
          <a:noFill/>
        </p:spPr>
        <p:txBody>
          <a:bodyPr wrap="square">
            <a:spAutoFit/>
          </a:bodyPr>
          <a:lstStyle/>
          <a:p>
            <a:pPr indent="457200" algn="just">
              <a:lnSpc>
                <a:spcPct val="105000"/>
              </a:lnSpc>
              <a:spcBef>
                <a:spcPts val="600"/>
              </a:spcBef>
              <a:spcAft>
                <a:spcPts val="60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kí</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đồ</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928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09767" y="1898887"/>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xmlns="" id="{B8C7E537-5E28-B32F-797A-D8D975540BF7}"/>
              </a:ext>
            </a:extLst>
          </p:cNvPr>
          <p:cNvSpPr txBox="1"/>
          <p:nvPr/>
        </p:nvSpPr>
        <p:spPr>
          <a:xfrm>
            <a:off x="1579437" y="1279629"/>
            <a:ext cx="8946291" cy="1215397"/>
          </a:xfrm>
          <a:prstGeom prst="rect">
            <a:avLst/>
          </a:prstGeom>
          <a:noFill/>
        </p:spPr>
        <p:txBody>
          <a:bodyPr wrap="square">
            <a:spAutoFit/>
          </a:bodyPr>
          <a:lstStyle>
            <a:defPPr>
              <a:defRPr lang="en-US"/>
            </a:defPPr>
            <a:lvl1pPr marR="0" indent="457200" algn="ctr">
              <a:lnSpc>
                <a:spcPct val="105000"/>
              </a:lnSpc>
              <a:spcBef>
                <a:spcPts val="600"/>
              </a:spcBef>
              <a:spcAft>
                <a:spcPts val="600"/>
              </a:spcAft>
              <a:defRPr sz="3600" b="1">
                <a:solidFill>
                  <a:srgbClr val="002060"/>
                </a:solidFill>
                <a:effectLst/>
                <a:latin typeface="#9Slide03 BoosterNextFYBlack" panose="02000A03000000020004" pitchFamily="2" charset="0"/>
                <a:ea typeface="Times New Roman" panose="02020603050405020304" pitchFamily="18" charset="0"/>
              </a:defRPr>
            </a:lvl1pPr>
          </a:lstStyle>
          <a:p>
            <a:r>
              <a:rPr lang="en-US" dirty="0"/>
              <a:t>Câu 4.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kiểu</a:t>
            </a:r>
            <a:r>
              <a:rPr lang="en-US" dirty="0"/>
              <a:t> </a:t>
            </a:r>
            <a:r>
              <a:rPr lang="en-US" dirty="0" err="1"/>
              <a:t>đoạn</a:t>
            </a:r>
            <a:r>
              <a:rPr lang="en-US" dirty="0"/>
              <a:t> </a:t>
            </a:r>
            <a:r>
              <a:rPr lang="en-US" dirty="0" err="1"/>
              <a:t>văn</a:t>
            </a:r>
            <a:r>
              <a:rPr lang="en-US" dirty="0"/>
              <a:t> </a:t>
            </a:r>
            <a:r>
              <a:rPr lang="en-US" dirty="0" err="1"/>
              <a:t>trong</a:t>
            </a:r>
            <a:r>
              <a:rPr lang="en-US" dirty="0"/>
              <a:t> </a:t>
            </a:r>
            <a:r>
              <a:rPr lang="en-US" dirty="0" err="1"/>
              <a:t>văn</a:t>
            </a:r>
            <a:r>
              <a:rPr lang="en-US" dirty="0"/>
              <a:t> </a:t>
            </a:r>
            <a:r>
              <a:rPr lang="en-US" dirty="0" err="1"/>
              <a:t>bản</a:t>
            </a:r>
            <a:r>
              <a:rPr lang="en-US" dirty="0"/>
              <a:t> </a:t>
            </a:r>
            <a:r>
              <a:rPr lang="en-US" dirty="0" err="1"/>
              <a:t>mà</a:t>
            </a:r>
            <a:r>
              <a:rPr lang="en-US" dirty="0"/>
              <a:t> </a:t>
            </a:r>
            <a:r>
              <a:rPr lang="en-US" dirty="0" err="1"/>
              <a:t>em</a:t>
            </a:r>
            <a:r>
              <a:rPr lang="en-US" dirty="0"/>
              <a:t> </a:t>
            </a:r>
            <a:r>
              <a:rPr lang="en-US" dirty="0" err="1"/>
              <a:t>biết</a:t>
            </a:r>
            <a:r>
              <a:rPr lang="en-US" dirty="0"/>
              <a:t>? </a:t>
            </a:r>
            <a:endParaRPr lang="vi-VN" dirty="0"/>
          </a:p>
        </p:txBody>
      </p:sp>
      <p:sp>
        <p:nvSpPr>
          <p:cNvPr id="26" name="TextBox 25">
            <a:extLst>
              <a:ext uri="{FF2B5EF4-FFF2-40B4-BE49-F238E27FC236}">
                <a16:creationId xmlns:a16="http://schemas.microsoft.com/office/drawing/2014/main" xmlns="" id="{E3F24755-C239-FA58-C017-A4BD62CD2DE1}"/>
              </a:ext>
            </a:extLst>
          </p:cNvPr>
          <p:cNvSpPr txBox="1"/>
          <p:nvPr/>
        </p:nvSpPr>
        <p:spPr>
          <a:xfrm>
            <a:off x="3510001" y="4082668"/>
            <a:ext cx="4856698" cy="997196"/>
          </a:xfrm>
          <a:prstGeom prst="rect">
            <a:avLst/>
          </a:prstGeom>
          <a:noFill/>
        </p:spPr>
        <p:txBody>
          <a:bodyPr wrap="square">
            <a:spAutoFit/>
          </a:bodyPr>
          <a:lstStyle/>
          <a:p>
            <a:pPr indent="457200" algn="just">
              <a:lnSpc>
                <a:spcPct val="105000"/>
              </a:lnSpc>
              <a:spcBef>
                <a:spcPts val="600"/>
              </a:spcBef>
              <a:spcAft>
                <a:spcPts val="600"/>
              </a:spcAft>
            </a:pP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Diễn</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dịch</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quy</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nạp</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song</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987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036" t="27454" r="1997" b="31205"/>
          <a:stretch>
            <a:fillRect/>
          </a:stretch>
        </p:blipFill>
        <p:spPr>
          <a:xfrm>
            <a:off x="-1" y="-42528"/>
            <a:ext cx="12192000" cy="6858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40717" flipH="1">
            <a:off x="10982363" y="3265241"/>
            <a:ext cx="1811696" cy="1980980"/>
          </a:xfrm>
          <a:prstGeom prst="rect">
            <a:avLst/>
          </a:prstGeom>
        </p:spPr>
      </p:pic>
      <p:pic>
        <p:nvPicPr>
          <p:cNvPr id="4" name="Picture 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2700000" flipH="1">
            <a:off x="3031089" y="74232"/>
            <a:ext cx="606376" cy="71443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6745339">
            <a:off x="8385049" y="-2857115"/>
            <a:ext cx="5738506" cy="4726443"/>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794486">
            <a:off x="-2869253" y="4023387"/>
            <a:ext cx="5738506" cy="4726443"/>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637964">
            <a:off x="8259858" y="6323239"/>
            <a:ext cx="1685593" cy="520427"/>
          </a:xfrm>
          <a:prstGeom prst="rect">
            <a:avLst/>
          </a:prstGeom>
        </p:spPr>
      </p:pic>
      <p:grpSp>
        <p:nvGrpSpPr>
          <p:cNvPr id="10" name="Group 10"/>
          <p:cNvGrpSpPr/>
          <p:nvPr/>
        </p:nvGrpSpPr>
        <p:grpSpPr>
          <a:xfrm rot="-5400000">
            <a:off x="5185677" y="-3260306"/>
            <a:ext cx="2034791" cy="10352255"/>
            <a:chOff x="0" y="0"/>
            <a:chExt cx="1712938" cy="4777158"/>
          </a:xfrm>
        </p:grpSpPr>
        <p:sp>
          <p:nvSpPr>
            <p:cNvPr id="11" name="Freeform 11"/>
            <p:cNvSpPr/>
            <p:nvPr/>
          </p:nvSpPr>
          <p:spPr>
            <a:xfrm>
              <a:off x="-9098" y="-6509"/>
              <a:ext cx="1727269" cy="4809212"/>
            </a:xfrm>
            <a:custGeom>
              <a:avLst/>
              <a:gdLst/>
              <a:ahLst/>
              <a:cxnLst/>
              <a:rect l="l" t="t" r="r" b="b"/>
              <a:pathLst>
                <a:path w="1727269" h="4809212">
                  <a:moveTo>
                    <a:pt x="63030" y="4215658"/>
                  </a:moveTo>
                  <a:cubicBezTo>
                    <a:pt x="63030" y="4215658"/>
                    <a:pt x="0" y="3969094"/>
                    <a:pt x="10218" y="1214762"/>
                  </a:cubicBezTo>
                  <a:cubicBezTo>
                    <a:pt x="18651" y="990971"/>
                    <a:pt x="65033" y="645332"/>
                    <a:pt x="65033" y="645332"/>
                  </a:cubicBezTo>
                  <a:cubicBezTo>
                    <a:pt x="82233" y="502466"/>
                    <a:pt x="56685" y="337866"/>
                    <a:pt x="181385" y="223925"/>
                  </a:cubicBezTo>
                  <a:cubicBezTo>
                    <a:pt x="346794" y="72788"/>
                    <a:pt x="621643" y="0"/>
                    <a:pt x="834196" y="6965"/>
                  </a:cubicBezTo>
                  <a:lnTo>
                    <a:pt x="834197" y="6965"/>
                  </a:lnTo>
                  <a:cubicBezTo>
                    <a:pt x="1050944" y="16819"/>
                    <a:pt x="1255259" y="36481"/>
                    <a:pt x="1389447" y="101690"/>
                  </a:cubicBezTo>
                  <a:cubicBezTo>
                    <a:pt x="1645493" y="226120"/>
                    <a:pt x="1727268" y="459160"/>
                    <a:pt x="1721781" y="704684"/>
                  </a:cubicBezTo>
                  <a:cubicBezTo>
                    <a:pt x="1721781" y="704684"/>
                    <a:pt x="1678493" y="1013073"/>
                    <a:pt x="1685926" y="1248607"/>
                  </a:cubicBezTo>
                  <a:cubicBezTo>
                    <a:pt x="1693049" y="3957460"/>
                    <a:pt x="1700206" y="4153062"/>
                    <a:pt x="1700206" y="4153062"/>
                  </a:cubicBezTo>
                  <a:cubicBezTo>
                    <a:pt x="1683524" y="4368795"/>
                    <a:pt x="1568880" y="4579407"/>
                    <a:pt x="1372011" y="4691031"/>
                  </a:cubicBezTo>
                  <a:cubicBezTo>
                    <a:pt x="1221660" y="4776279"/>
                    <a:pt x="1023629" y="4791377"/>
                    <a:pt x="803168" y="4780636"/>
                  </a:cubicBezTo>
                  <a:lnTo>
                    <a:pt x="803168" y="4780636"/>
                  </a:lnTo>
                  <a:cubicBezTo>
                    <a:pt x="645952" y="4775359"/>
                    <a:pt x="384604" y="4809212"/>
                    <a:pt x="254278" y="4700054"/>
                  </a:cubicBezTo>
                  <a:cubicBezTo>
                    <a:pt x="145767" y="4609169"/>
                    <a:pt x="81795" y="4415857"/>
                    <a:pt x="63030" y="4215658"/>
                  </a:cubicBezTo>
                  <a:close/>
                </a:path>
              </a:pathLst>
            </a:custGeom>
            <a:solidFill>
              <a:srgbClr val="EEC51D"/>
            </a:solidFill>
          </p:spPr>
        </p:sp>
      </p:grpSp>
      <p:grpSp>
        <p:nvGrpSpPr>
          <p:cNvPr id="14" name="Group 14"/>
          <p:cNvGrpSpPr/>
          <p:nvPr/>
        </p:nvGrpSpPr>
        <p:grpSpPr>
          <a:xfrm rot="-5400000">
            <a:off x="5150002" y="1933257"/>
            <a:ext cx="1637657" cy="5340167"/>
            <a:chOff x="0" y="0"/>
            <a:chExt cx="2723132" cy="5210665"/>
          </a:xfrm>
        </p:grpSpPr>
        <p:sp>
          <p:nvSpPr>
            <p:cNvPr id="15" name="Freeform 15"/>
            <p:cNvSpPr/>
            <p:nvPr/>
          </p:nvSpPr>
          <p:spPr>
            <a:xfrm>
              <a:off x="-9098" y="-6509"/>
              <a:ext cx="2737462" cy="5242719"/>
            </a:xfrm>
            <a:custGeom>
              <a:avLst/>
              <a:gdLst/>
              <a:ahLst/>
              <a:cxnLst/>
              <a:rect l="l" t="t" r="r" b="b"/>
              <a:pathLst>
                <a:path w="2737462" h="5242719">
                  <a:moveTo>
                    <a:pt x="63030" y="4649165"/>
                  </a:moveTo>
                  <a:cubicBezTo>
                    <a:pt x="63030" y="4649165"/>
                    <a:pt x="0" y="4402601"/>
                    <a:pt x="10218" y="1214762"/>
                  </a:cubicBezTo>
                  <a:cubicBezTo>
                    <a:pt x="18651" y="990971"/>
                    <a:pt x="65033" y="645332"/>
                    <a:pt x="65033" y="645332"/>
                  </a:cubicBezTo>
                  <a:cubicBezTo>
                    <a:pt x="82233" y="502466"/>
                    <a:pt x="56685" y="337866"/>
                    <a:pt x="181385" y="223925"/>
                  </a:cubicBezTo>
                  <a:cubicBezTo>
                    <a:pt x="346794" y="72788"/>
                    <a:pt x="621643" y="0"/>
                    <a:pt x="1844389" y="6965"/>
                  </a:cubicBezTo>
                  <a:lnTo>
                    <a:pt x="1844390" y="6965"/>
                  </a:lnTo>
                  <a:cubicBezTo>
                    <a:pt x="2061137" y="16819"/>
                    <a:pt x="2265452" y="36481"/>
                    <a:pt x="2399641" y="101690"/>
                  </a:cubicBezTo>
                  <a:cubicBezTo>
                    <a:pt x="2655687" y="226120"/>
                    <a:pt x="2737462" y="459160"/>
                    <a:pt x="2731974" y="704684"/>
                  </a:cubicBezTo>
                  <a:cubicBezTo>
                    <a:pt x="2731974" y="704684"/>
                    <a:pt x="2688686" y="1013073"/>
                    <a:pt x="2696120" y="1248607"/>
                  </a:cubicBezTo>
                  <a:cubicBezTo>
                    <a:pt x="2703243" y="4390967"/>
                    <a:pt x="2710399" y="4586569"/>
                    <a:pt x="2710399" y="4586569"/>
                  </a:cubicBezTo>
                  <a:cubicBezTo>
                    <a:pt x="2693718" y="4802302"/>
                    <a:pt x="2579074" y="5012913"/>
                    <a:pt x="2382205" y="5124538"/>
                  </a:cubicBezTo>
                  <a:cubicBezTo>
                    <a:pt x="2231853" y="5209786"/>
                    <a:pt x="2033822" y="5224884"/>
                    <a:pt x="1607686" y="5214142"/>
                  </a:cubicBezTo>
                  <a:lnTo>
                    <a:pt x="1607673" y="5214142"/>
                  </a:lnTo>
                  <a:cubicBezTo>
                    <a:pt x="645952" y="5208865"/>
                    <a:pt x="384604" y="5242719"/>
                    <a:pt x="254278" y="5133561"/>
                  </a:cubicBezTo>
                  <a:cubicBezTo>
                    <a:pt x="145767" y="5042676"/>
                    <a:pt x="81795" y="4849364"/>
                    <a:pt x="63030" y="4649165"/>
                  </a:cubicBezTo>
                  <a:close/>
                </a:path>
              </a:pathLst>
            </a:custGeom>
            <a:solidFill>
              <a:srgbClr val="FFFAEB"/>
            </a:solidFill>
          </p:spPr>
        </p:sp>
      </p:grpSp>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397156" y="3206137"/>
            <a:ext cx="237329" cy="298015"/>
          </a:xfrm>
          <a:prstGeom prst="rect">
            <a:avLst/>
          </a:prstGeom>
        </p:spPr>
      </p:pic>
      <p:pic>
        <p:nvPicPr>
          <p:cNvPr id="17" name="Picture 17"/>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300383">
            <a:off x="5880589" y="3175324"/>
            <a:ext cx="430823" cy="54098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05475">
            <a:off x="122024" y="547766"/>
            <a:ext cx="1127553" cy="1766821"/>
          </a:xfrm>
          <a:prstGeom prst="rect">
            <a:avLst/>
          </a:prstGeom>
        </p:spPr>
      </p:pic>
      <p:sp>
        <p:nvSpPr>
          <p:cNvPr id="24" name="TextBox 23">
            <a:extLst>
              <a:ext uri="{FF2B5EF4-FFF2-40B4-BE49-F238E27FC236}">
                <a16:creationId xmlns:a16="http://schemas.microsoft.com/office/drawing/2014/main" xmlns="" id="{B8C7E537-5E28-B32F-797A-D8D975540BF7}"/>
              </a:ext>
            </a:extLst>
          </p:cNvPr>
          <p:cNvSpPr txBox="1"/>
          <p:nvPr/>
        </p:nvSpPr>
        <p:spPr>
          <a:xfrm>
            <a:off x="1750552" y="1564792"/>
            <a:ext cx="8946291" cy="545534"/>
          </a:xfrm>
          <a:prstGeom prst="rect">
            <a:avLst/>
          </a:prstGeom>
          <a:noFill/>
        </p:spPr>
        <p:txBody>
          <a:bodyPr wrap="square">
            <a:spAutoFit/>
          </a:bodyPr>
          <a:lstStyle/>
          <a:p>
            <a:pPr indent="457200" algn="just">
              <a:lnSpc>
                <a:spcPct val="105000"/>
              </a:lnSpc>
              <a:spcBef>
                <a:spcPts val="600"/>
              </a:spcBef>
              <a:spcAft>
                <a:spcPts val="600"/>
              </a:spcAft>
            </a:pP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Câu 5.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Kể</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tên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nhiên</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3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3000" b="1" dirty="0">
              <a:latin typeface=".VnTime"/>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0D8DCE22-2972-B8DB-A18A-C351832FD051}"/>
              </a:ext>
            </a:extLst>
          </p:cNvPr>
          <p:cNvSpPr txBox="1"/>
          <p:nvPr/>
        </p:nvSpPr>
        <p:spPr>
          <a:xfrm>
            <a:off x="3373111" y="4021464"/>
            <a:ext cx="4814371" cy="997196"/>
          </a:xfrm>
          <a:prstGeom prst="rect">
            <a:avLst/>
          </a:prstGeom>
          <a:noFill/>
        </p:spPr>
        <p:txBody>
          <a:bodyPr wrap="square">
            <a:spAutoFit/>
          </a:bodyPr>
          <a:lstStyle/>
          <a:p>
            <a:pPr indent="457200" algn="just">
              <a:lnSpc>
                <a:spcPct val="105000"/>
              </a:lnSpc>
              <a:spcBef>
                <a:spcPts val="600"/>
              </a:spcBef>
              <a:spcAft>
                <a:spcPts val="600"/>
              </a:spcAft>
            </a:pP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án</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Núi</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tuyết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lũ</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lụt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sấm</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sét</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mưa</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đá</a:t>
            </a:r>
            <a:r>
              <a:rPr lang="en-US" sz="2800" b="1"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800" b="1" dirty="0">
              <a:effectLst/>
              <a:latin typeface=".VnTime"/>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38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pic>
        <p:nvPicPr>
          <p:cNvPr id="8" name="Picture 9"/>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7269">
            <a:off x="8362575" y="2769830"/>
            <a:ext cx="3501821" cy="3694267"/>
          </a:xfrm>
          <a:prstGeom prst="rect">
            <a:avLst/>
          </a:prstGeom>
        </p:spPr>
      </p:pic>
      <p:pic>
        <p:nvPicPr>
          <p:cNvPr id="9" name="Picture 8"/>
          <p:cNvPicPr>
            <a:picLocks noChangeAspect="1"/>
          </p:cNvPicPr>
          <p:nvPr/>
        </p:nvPicPr>
        <p:blipFill>
          <a:blip r:embed="rId5"/>
          <a:stretch>
            <a:fillRect/>
          </a:stretch>
        </p:blipFill>
        <p:spPr>
          <a:xfrm>
            <a:off x="2262608" y="1617204"/>
            <a:ext cx="7260115" cy="3814112"/>
          </a:xfrm>
          <a:prstGeom prst="rect">
            <a:avLst/>
          </a:prstGeom>
        </p:spPr>
      </p:pic>
      <p:pic>
        <p:nvPicPr>
          <p:cNvPr id="10"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1255909">
            <a:off x="-311269" y="159223"/>
            <a:ext cx="3323970" cy="2737742"/>
          </a:xfrm>
          <a:prstGeom prst="rect">
            <a:avLst/>
          </a:prstGeom>
        </p:spPr>
      </p:pic>
    </p:spTree>
    <p:extLst>
      <p:ext uri="{BB962C8B-B14F-4D97-AF65-F5344CB8AC3E}">
        <p14:creationId xmlns:p14="http://schemas.microsoft.com/office/powerpoint/2010/main" val="136960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9" name="Google Shape;339;p27"/>
          <p:cNvSpPr txBox="1">
            <a:spLocks noGrp="1"/>
          </p:cNvSpPr>
          <p:nvPr>
            <p:ph type="title"/>
          </p:nvPr>
        </p:nvSpPr>
        <p:spPr>
          <a:xfrm>
            <a:off x="2360407" y="3347256"/>
            <a:ext cx="7389300" cy="20661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US" dirty="0"/>
              <a:t>Đ</a:t>
            </a:r>
            <a:r>
              <a:rPr lang="en" dirty="0"/>
              <a:t>ịnh hướng</a:t>
            </a:r>
            <a:endParaRPr dirty="0"/>
          </a:p>
        </p:txBody>
      </p:sp>
      <p:sp>
        <p:nvSpPr>
          <p:cNvPr id="340" name="Google Shape;340;p27"/>
          <p:cNvSpPr/>
          <p:nvPr/>
        </p:nvSpPr>
        <p:spPr>
          <a:xfrm>
            <a:off x="5409632" y="1452256"/>
            <a:ext cx="1641300" cy="1641300"/>
          </a:xfrm>
          <a:prstGeom prst="ellipse">
            <a:avLst/>
          </a:prstGeom>
          <a:solidFill>
            <a:schemeClr val="lt2"/>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0" i="1" dirty="0">
                <a:latin typeface="Playfair Display SemiBold"/>
                <a:ea typeface="Playfair Display SemiBold"/>
                <a:cs typeface="Playfair Display SemiBold"/>
                <a:sym typeface="Playfair Display SemiBold"/>
              </a:rPr>
              <a:t>I</a:t>
            </a:r>
            <a:endParaRPr sz="10000" i="1" dirty="0">
              <a:latin typeface="Playfair Display SemiBold"/>
              <a:ea typeface="Playfair Display SemiBold"/>
              <a:cs typeface="Playfair Display SemiBold"/>
              <a:sym typeface="Playfair Display SemiBold"/>
            </a:endParaRPr>
          </a:p>
        </p:txBody>
      </p:sp>
      <p:sp>
        <p:nvSpPr>
          <p:cNvPr id="341" name="Google Shape;341;p27"/>
          <p:cNvSpPr txBox="1">
            <a:spLocks noGrp="1"/>
          </p:cNvSpPr>
          <p:nvPr>
            <p:ph type="sldNum" idx="12"/>
          </p:nvPr>
        </p:nvSpPr>
        <p:spPr>
          <a:xfrm>
            <a:off x="11227670" y="354059"/>
            <a:ext cx="731700" cy="5250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fld id="{00000000-1234-1234-1234-123412341234}" type="slidenum">
              <a:rPr lang="en"/>
              <a:t>8</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40"/>
                                        </p:tgtEl>
                                        <p:attrNameLst>
                                          <p:attrName>style.visibility</p:attrName>
                                        </p:attrNameLst>
                                      </p:cBhvr>
                                      <p:to>
                                        <p:strVal val="visible"/>
                                      </p:to>
                                    </p:set>
                                    <p:animEffect transition="in" filter="wipe(down)">
                                      <p:cBhvr>
                                        <p:cTn id="7" dur="580">
                                          <p:stCondLst>
                                            <p:cond delay="0"/>
                                          </p:stCondLst>
                                        </p:cTn>
                                        <p:tgtEl>
                                          <p:spTgt spid="340"/>
                                        </p:tgtEl>
                                      </p:cBhvr>
                                    </p:animEffect>
                                    <p:anim calcmode="lin" valueType="num">
                                      <p:cBhvr>
                                        <p:cTn id="8" dur="1822" tmFilter="0,0; 0.14,0.36; 0.43,0.73; 0.71,0.91; 1.0,1.0">
                                          <p:stCondLst>
                                            <p:cond delay="0"/>
                                          </p:stCondLst>
                                        </p:cTn>
                                        <p:tgtEl>
                                          <p:spTgt spid="34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4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4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4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40"/>
                                        </p:tgtEl>
                                        <p:attrNameLst>
                                          <p:attrName>ppt_y</p:attrName>
                                        </p:attrNameLst>
                                      </p:cBhvr>
                                      <p:tavLst>
                                        <p:tav tm="0" fmla="#ppt_y-sin(pi*$)/81">
                                          <p:val>
                                            <p:fltVal val="0"/>
                                          </p:val>
                                        </p:tav>
                                        <p:tav tm="100000">
                                          <p:val>
                                            <p:fltVal val="1"/>
                                          </p:val>
                                        </p:tav>
                                      </p:tavLst>
                                    </p:anim>
                                    <p:animScale>
                                      <p:cBhvr>
                                        <p:cTn id="13" dur="26">
                                          <p:stCondLst>
                                            <p:cond delay="650"/>
                                          </p:stCondLst>
                                        </p:cTn>
                                        <p:tgtEl>
                                          <p:spTgt spid="340"/>
                                        </p:tgtEl>
                                      </p:cBhvr>
                                      <p:to x="100000" y="60000"/>
                                    </p:animScale>
                                    <p:animScale>
                                      <p:cBhvr>
                                        <p:cTn id="14" dur="166" decel="50000">
                                          <p:stCondLst>
                                            <p:cond delay="676"/>
                                          </p:stCondLst>
                                        </p:cTn>
                                        <p:tgtEl>
                                          <p:spTgt spid="340"/>
                                        </p:tgtEl>
                                      </p:cBhvr>
                                      <p:to x="100000" y="100000"/>
                                    </p:animScale>
                                    <p:animScale>
                                      <p:cBhvr>
                                        <p:cTn id="15" dur="26">
                                          <p:stCondLst>
                                            <p:cond delay="1312"/>
                                          </p:stCondLst>
                                        </p:cTn>
                                        <p:tgtEl>
                                          <p:spTgt spid="340"/>
                                        </p:tgtEl>
                                      </p:cBhvr>
                                      <p:to x="100000" y="80000"/>
                                    </p:animScale>
                                    <p:animScale>
                                      <p:cBhvr>
                                        <p:cTn id="16" dur="166" decel="50000">
                                          <p:stCondLst>
                                            <p:cond delay="1338"/>
                                          </p:stCondLst>
                                        </p:cTn>
                                        <p:tgtEl>
                                          <p:spTgt spid="340"/>
                                        </p:tgtEl>
                                      </p:cBhvr>
                                      <p:to x="100000" y="100000"/>
                                    </p:animScale>
                                    <p:animScale>
                                      <p:cBhvr>
                                        <p:cTn id="17" dur="26">
                                          <p:stCondLst>
                                            <p:cond delay="1642"/>
                                          </p:stCondLst>
                                        </p:cTn>
                                        <p:tgtEl>
                                          <p:spTgt spid="340"/>
                                        </p:tgtEl>
                                      </p:cBhvr>
                                      <p:to x="100000" y="90000"/>
                                    </p:animScale>
                                    <p:animScale>
                                      <p:cBhvr>
                                        <p:cTn id="18" dur="166" decel="50000">
                                          <p:stCondLst>
                                            <p:cond delay="1668"/>
                                          </p:stCondLst>
                                        </p:cTn>
                                        <p:tgtEl>
                                          <p:spTgt spid="340"/>
                                        </p:tgtEl>
                                      </p:cBhvr>
                                      <p:to x="100000" y="100000"/>
                                    </p:animScale>
                                    <p:animScale>
                                      <p:cBhvr>
                                        <p:cTn id="19" dur="26">
                                          <p:stCondLst>
                                            <p:cond delay="1808"/>
                                          </p:stCondLst>
                                        </p:cTn>
                                        <p:tgtEl>
                                          <p:spTgt spid="340"/>
                                        </p:tgtEl>
                                      </p:cBhvr>
                                      <p:to x="100000" y="95000"/>
                                    </p:animScale>
                                    <p:animScale>
                                      <p:cBhvr>
                                        <p:cTn id="20" dur="166" decel="50000">
                                          <p:stCondLst>
                                            <p:cond delay="1834"/>
                                          </p:stCondLst>
                                        </p:cTn>
                                        <p:tgtEl>
                                          <p:spTgt spid="34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39"/>
                                        </p:tgtEl>
                                        <p:attrNameLst>
                                          <p:attrName>style.visibility</p:attrName>
                                        </p:attrNameLst>
                                      </p:cBhvr>
                                      <p:to>
                                        <p:strVal val="visible"/>
                                      </p:to>
                                    </p:set>
                                    <p:animEffect transition="in" filter="wipe(down)">
                                      <p:cBhvr>
                                        <p:cTn id="23" dur="580">
                                          <p:stCondLst>
                                            <p:cond delay="0"/>
                                          </p:stCondLst>
                                        </p:cTn>
                                        <p:tgtEl>
                                          <p:spTgt spid="339"/>
                                        </p:tgtEl>
                                      </p:cBhvr>
                                    </p:animEffect>
                                    <p:anim calcmode="lin" valueType="num">
                                      <p:cBhvr>
                                        <p:cTn id="24" dur="1822" tmFilter="0,0; 0.14,0.36; 0.43,0.73; 0.71,0.91; 1.0,1.0">
                                          <p:stCondLst>
                                            <p:cond delay="0"/>
                                          </p:stCondLst>
                                        </p:cTn>
                                        <p:tgtEl>
                                          <p:spTgt spid="339"/>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39"/>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39"/>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39"/>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39"/>
                                        </p:tgtEl>
                                        <p:attrNameLst>
                                          <p:attrName>ppt_y</p:attrName>
                                        </p:attrNameLst>
                                      </p:cBhvr>
                                      <p:tavLst>
                                        <p:tav tm="0" fmla="#ppt_y-sin(pi*$)/81">
                                          <p:val>
                                            <p:fltVal val="0"/>
                                          </p:val>
                                        </p:tav>
                                        <p:tav tm="100000">
                                          <p:val>
                                            <p:fltVal val="1"/>
                                          </p:val>
                                        </p:tav>
                                      </p:tavLst>
                                    </p:anim>
                                    <p:animScale>
                                      <p:cBhvr>
                                        <p:cTn id="29" dur="26">
                                          <p:stCondLst>
                                            <p:cond delay="650"/>
                                          </p:stCondLst>
                                        </p:cTn>
                                        <p:tgtEl>
                                          <p:spTgt spid="339"/>
                                        </p:tgtEl>
                                      </p:cBhvr>
                                      <p:to x="100000" y="60000"/>
                                    </p:animScale>
                                    <p:animScale>
                                      <p:cBhvr>
                                        <p:cTn id="30" dur="166" decel="50000">
                                          <p:stCondLst>
                                            <p:cond delay="676"/>
                                          </p:stCondLst>
                                        </p:cTn>
                                        <p:tgtEl>
                                          <p:spTgt spid="339"/>
                                        </p:tgtEl>
                                      </p:cBhvr>
                                      <p:to x="100000" y="100000"/>
                                    </p:animScale>
                                    <p:animScale>
                                      <p:cBhvr>
                                        <p:cTn id="31" dur="26">
                                          <p:stCondLst>
                                            <p:cond delay="1312"/>
                                          </p:stCondLst>
                                        </p:cTn>
                                        <p:tgtEl>
                                          <p:spTgt spid="339"/>
                                        </p:tgtEl>
                                      </p:cBhvr>
                                      <p:to x="100000" y="80000"/>
                                    </p:animScale>
                                    <p:animScale>
                                      <p:cBhvr>
                                        <p:cTn id="32" dur="166" decel="50000">
                                          <p:stCondLst>
                                            <p:cond delay="1338"/>
                                          </p:stCondLst>
                                        </p:cTn>
                                        <p:tgtEl>
                                          <p:spTgt spid="339"/>
                                        </p:tgtEl>
                                      </p:cBhvr>
                                      <p:to x="100000" y="100000"/>
                                    </p:animScale>
                                    <p:animScale>
                                      <p:cBhvr>
                                        <p:cTn id="33" dur="26">
                                          <p:stCondLst>
                                            <p:cond delay="1642"/>
                                          </p:stCondLst>
                                        </p:cTn>
                                        <p:tgtEl>
                                          <p:spTgt spid="339"/>
                                        </p:tgtEl>
                                      </p:cBhvr>
                                      <p:to x="100000" y="90000"/>
                                    </p:animScale>
                                    <p:animScale>
                                      <p:cBhvr>
                                        <p:cTn id="34" dur="166" decel="50000">
                                          <p:stCondLst>
                                            <p:cond delay="1668"/>
                                          </p:stCondLst>
                                        </p:cTn>
                                        <p:tgtEl>
                                          <p:spTgt spid="339"/>
                                        </p:tgtEl>
                                      </p:cBhvr>
                                      <p:to x="100000" y="100000"/>
                                    </p:animScale>
                                    <p:animScale>
                                      <p:cBhvr>
                                        <p:cTn id="35" dur="26">
                                          <p:stCondLst>
                                            <p:cond delay="1808"/>
                                          </p:stCondLst>
                                        </p:cTn>
                                        <p:tgtEl>
                                          <p:spTgt spid="339"/>
                                        </p:tgtEl>
                                      </p:cBhvr>
                                      <p:to x="100000" y="95000"/>
                                    </p:animScale>
                                    <p:animScale>
                                      <p:cBhvr>
                                        <p:cTn id="36" dur="166" decel="50000">
                                          <p:stCondLst>
                                            <p:cond delay="1834"/>
                                          </p:stCondLst>
                                        </p:cTn>
                                        <p:tgtEl>
                                          <p:spTgt spid="33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9" grpId="0"/>
      <p:bldP spid="3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2" name="TextBox 1"/>
          <p:cNvSpPr txBox="1"/>
          <p:nvPr/>
        </p:nvSpPr>
        <p:spPr>
          <a:xfrm>
            <a:off x="614519" y="809673"/>
            <a:ext cx="11577481" cy="523220"/>
          </a:xfrm>
          <a:prstGeom prst="rect">
            <a:avLst/>
          </a:prstGeom>
          <a:noFill/>
        </p:spPr>
        <p:txBody>
          <a:bodyPr wrap="square" rtlCol="0">
            <a:spAutoFit/>
          </a:bodyPr>
          <a:lstStyle/>
          <a:p>
            <a:pPr algn="just">
              <a:buClrTx/>
              <a:buFontTx/>
              <a:buNone/>
            </a:pP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Khái</a:t>
            </a:r>
            <a:r>
              <a:rPr lang="en-US" sz="2800" b="1" kern="1200" dirty="0">
                <a:solidFill>
                  <a:prstClr val="black"/>
                </a:solidFill>
                <a:latin typeface="Times New Roman" panose="02020603050405020304" pitchFamily="18" charset="0"/>
                <a:cs typeface="Times New Roman" panose="02020603050405020304" pitchFamily="18" charset="0"/>
              </a:rPr>
              <a:t> </a:t>
            </a:r>
            <a:r>
              <a:rPr lang="en-US" sz="2800" b="1" kern="1200" dirty="0" err="1">
                <a:solidFill>
                  <a:prstClr val="black"/>
                </a:solidFill>
                <a:latin typeface="Times New Roman" panose="02020603050405020304" pitchFamily="18" charset="0"/>
                <a:cs typeface="Times New Roman" panose="02020603050405020304" pitchFamily="18" charset="0"/>
              </a:rPr>
              <a:t>niệm</a:t>
            </a:r>
            <a:endParaRPr lang="en-US" sz="2800" b="1" kern="1200" dirty="0">
              <a:solidFill>
                <a:prstClr val="black"/>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91005" y="1433405"/>
            <a:ext cx="8909925" cy="1477328"/>
          </a:xfrm>
          <a:prstGeom prst="rect">
            <a:avLst/>
          </a:prstGeom>
        </p:spPr>
        <p:txBody>
          <a:bodyPr wrap="square">
            <a:spAutoFit/>
          </a:bodyPr>
          <a:lstStyle/>
          <a:p>
            <a:pPr algn="just"/>
            <a:r>
              <a:rPr lang="en-US" sz="3000" dirty="0" err="1">
                <a:latin typeface="Times New Roman" panose="02020603050405020304" pitchFamily="18" charset="0"/>
                <a:ea typeface="Times New Roman" panose="02020603050405020304" pitchFamily="18" charset="0"/>
              </a:rPr>
              <a:t>Văn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thuyết</a:t>
            </a:r>
            <a:r>
              <a:rPr lang="en-US" sz="3000" dirty="0">
                <a:latin typeface="Times New Roman" panose="02020603050405020304" pitchFamily="18" charset="0"/>
                <a:ea typeface="Times New Roman" panose="02020603050405020304" pitchFamily="18" charset="0"/>
              </a:rPr>
              <a:t> minh </a:t>
            </a:r>
            <a:r>
              <a:rPr lang="en-US" sz="3000" dirty="0" err="1">
                <a:latin typeface="Times New Roman" panose="02020603050405020304" pitchFamily="18" charset="0"/>
                <a:ea typeface="Times New Roman" panose="02020603050405020304" pitchFamily="18" charset="0"/>
              </a:rPr>
              <a:t>giải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thích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một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nhiên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là</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loại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văn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thông</a:t>
            </a:r>
            <a:r>
              <a:rPr lang="en-US" sz="3000" dirty="0">
                <a:latin typeface="Times New Roman" panose="02020603050405020304" pitchFamily="18" charset="0"/>
                <a:ea typeface="Times New Roman" panose="02020603050405020304" pitchFamily="18" charset="0"/>
              </a:rPr>
              <a:t> tin </a:t>
            </a:r>
            <a:r>
              <a:rPr lang="en-US" sz="3000" dirty="0" err="1">
                <a:latin typeface="Times New Roman" panose="02020603050405020304" pitchFamily="18" charset="0"/>
                <a:ea typeface="Times New Roman" panose="02020603050405020304" pitchFamily="18" charset="0"/>
              </a:rPr>
              <a:t>nhằm</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giới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thiệu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những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hiểu</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biết</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khoa</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học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cơ</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bản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về</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hiện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tượng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đó</a:t>
            </a:r>
            <a:r>
              <a:rPr lang="en-US" sz="3000" dirty="0">
                <a:latin typeface="Times New Roman" panose="02020603050405020304" pitchFamily="18" charset="0"/>
                <a:ea typeface="Times New Roman" panose="02020603050405020304" pitchFamily="18" charset="0"/>
              </a:rPr>
              <a:t>. </a:t>
            </a:r>
            <a:endParaRPr lang="vi-VN" sz="3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140" y="3011246"/>
            <a:ext cx="3221887" cy="332143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7035" y="3011245"/>
            <a:ext cx="4318000" cy="2911184"/>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3595" y="2615217"/>
            <a:ext cx="3114670" cy="2594736"/>
          </a:xfrm>
          <a:prstGeom prst="rect">
            <a:avLst/>
          </a:prstGeom>
        </p:spPr>
      </p:pic>
    </p:spTree>
    <p:extLst>
      <p:ext uri="{BB962C8B-B14F-4D97-AF65-F5344CB8AC3E}">
        <p14:creationId xmlns:p14="http://schemas.microsoft.com/office/powerpoint/2010/main" val="17986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lidesMania">
  <a:themeElements>
    <a:clrScheme name="Simple Light">
      <a:dk1>
        <a:srgbClr val="000000"/>
      </a:dk1>
      <a:lt1>
        <a:srgbClr val="FFFFFF"/>
      </a:lt1>
      <a:dk2>
        <a:srgbClr val="434343"/>
      </a:dk2>
      <a:lt2>
        <a:srgbClr val="F2D5C3"/>
      </a:lt2>
      <a:accent1>
        <a:srgbClr val="CEECEC"/>
      </a:accent1>
      <a:accent2>
        <a:srgbClr val="B8D8E7"/>
      </a:accent2>
      <a:accent3>
        <a:srgbClr val="E6EFC2"/>
      </a:accent3>
      <a:accent4>
        <a:srgbClr val="FDF4C9"/>
      </a:accent4>
      <a:accent5>
        <a:srgbClr val="FBCCDE"/>
      </a:accent5>
      <a:accent6>
        <a:srgbClr val="EBE0F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TotalTime>
  <Words>1542</Words>
  <Application>Microsoft Office PowerPoint</Application>
  <PresentationFormat>Custom</PresentationFormat>
  <Paragraphs>128</Paragraphs>
  <Slides>24</Slides>
  <Notes>15</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24</vt:i4>
      </vt:variant>
    </vt:vector>
  </HeadingPairs>
  <TitlesOfParts>
    <vt:vector size="46" baseType="lpstr">
      <vt:lpstr>Arial</vt:lpstr>
      <vt:lpstr>Poppins</vt:lpstr>
      <vt:lpstr>Griffy</vt:lpstr>
      <vt:lpstr>Aldrich</vt:lpstr>
      <vt:lpstr>Quicksand</vt:lpstr>
      <vt:lpstr>#9Slide06 SVNJonitha Script</vt:lpstr>
      <vt:lpstr>Homemade Apple</vt:lpstr>
      <vt:lpstr>Abril Fatface</vt:lpstr>
      <vt:lpstr>Quicksand Medium</vt:lpstr>
      <vt:lpstr>Playfair Display SemiBold</vt:lpstr>
      <vt:lpstr>Calibri</vt:lpstr>
      <vt:lpstr>Frank Ruhl Libre</vt:lpstr>
      <vt:lpstr>#9Slide03 BoosterNextFYBlack</vt:lpstr>
      <vt:lpstr>Playfair Display</vt:lpstr>
      <vt:lpstr>Tahoma</vt:lpstr>
      <vt:lpstr>.VnTime</vt:lpstr>
      <vt:lpstr>Times New Roman</vt:lpstr>
      <vt:lpstr>Calibri Light</vt:lpstr>
      <vt:lpstr>#9Slide03 Arima Madurai ExtraBo</vt:lpstr>
      <vt:lpstr>SlidesMania</vt:lpstr>
      <vt:lpstr>1_SlidesMania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Định hướng</vt:lpstr>
      <vt:lpstr>PowerPoint Presentation</vt:lpstr>
      <vt:lpstr>PowerPoint Presentation</vt:lpstr>
      <vt:lpstr>PowerPoint Presentation</vt:lpstr>
      <vt:lpstr>Thực 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CPU</cp:lastModifiedBy>
  <cp:revision>65</cp:revision>
  <dcterms:modified xsi:type="dcterms:W3CDTF">2024-11-11T01:57:24Z</dcterms:modified>
</cp:coreProperties>
</file>