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  <p:sldMasterId id="2147483723" r:id="rId3"/>
    <p:sldMasterId id="2147483748" r:id="rId4"/>
    <p:sldMasterId id="2147483760" r:id="rId5"/>
    <p:sldMasterId id="2147483784" r:id="rId6"/>
  </p:sldMasterIdLst>
  <p:notesMasterIdLst>
    <p:notesMasterId r:id="rId52"/>
  </p:notesMasterIdLst>
  <p:sldIdLst>
    <p:sldId id="1385" r:id="rId7"/>
    <p:sldId id="1386" r:id="rId8"/>
    <p:sldId id="1230" r:id="rId9"/>
    <p:sldId id="1231" r:id="rId10"/>
    <p:sldId id="1232" r:id="rId11"/>
    <p:sldId id="1233" r:id="rId12"/>
    <p:sldId id="1234" r:id="rId13"/>
    <p:sldId id="1369" r:id="rId14"/>
    <p:sldId id="1370" r:id="rId15"/>
    <p:sldId id="1429" r:id="rId16"/>
    <p:sldId id="1375" r:id="rId17"/>
    <p:sldId id="1395" r:id="rId18"/>
    <p:sldId id="1430" r:id="rId19"/>
    <p:sldId id="1400" r:id="rId20"/>
    <p:sldId id="1408" r:id="rId21"/>
    <p:sldId id="1389" r:id="rId22"/>
    <p:sldId id="316" r:id="rId23"/>
    <p:sldId id="1406" r:id="rId24"/>
    <p:sldId id="1407" r:id="rId25"/>
    <p:sldId id="1410" r:id="rId26"/>
    <p:sldId id="1411" r:id="rId27"/>
    <p:sldId id="1412" r:id="rId28"/>
    <p:sldId id="1413" r:id="rId29"/>
    <p:sldId id="1414" r:id="rId30"/>
    <p:sldId id="1415" r:id="rId31"/>
    <p:sldId id="1416" r:id="rId32"/>
    <p:sldId id="1417" r:id="rId33"/>
    <p:sldId id="1418" r:id="rId34"/>
    <p:sldId id="1419" r:id="rId35"/>
    <p:sldId id="1420" r:id="rId36"/>
    <p:sldId id="1421" r:id="rId37"/>
    <p:sldId id="1422" r:id="rId38"/>
    <p:sldId id="1423" r:id="rId39"/>
    <p:sldId id="1424" r:id="rId40"/>
    <p:sldId id="1425" r:id="rId41"/>
    <p:sldId id="1426" r:id="rId42"/>
    <p:sldId id="1427" r:id="rId43"/>
    <p:sldId id="1428" r:id="rId44"/>
    <p:sldId id="1402" r:id="rId45"/>
    <p:sldId id="1403" r:id="rId46"/>
    <p:sldId id="1404" r:id="rId47"/>
    <p:sldId id="1390" r:id="rId48"/>
    <p:sldId id="1433" r:id="rId49"/>
    <p:sldId id="1374" r:id="rId50"/>
    <p:sldId id="625" r:id="rId51"/>
  </p:sldIdLst>
  <p:sldSz cx="12192000" cy="6858000"/>
  <p:notesSz cx="6858000" cy="91440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8BB"/>
    <a:srgbClr val="3333FF"/>
    <a:srgbClr val="000000"/>
    <a:srgbClr val="EEF40C"/>
    <a:srgbClr val="FF9933"/>
    <a:srgbClr val="1C11AF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gs" Target="tags/tag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ableStyles" Target="tableStyle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3T08:07:38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26731 8811 0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3T08:03:02.6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26760 4037 0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8-13T08:11:40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18108 10203 0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987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1CF8A-28E2-4785-8151-098E1A36ED42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7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4161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12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58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38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>
              <a:defRPr/>
            </a:pPr>
            <a:fld id="{3B3B5DD5-DC27-4D87-8FF2-613B00CF3673}" type="slidenum">
              <a:rPr lang="en-US" altLang="en-US">
                <a:solidFill>
                  <a:prstClr val="black"/>
                </a:solidFill>
                <a:latin typeface="Arial" charset="0"/>
              </a:rPr>
              <a:pPr>
                <a:defRPr/>
              </a:pPr>
              <a:t>10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03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3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325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30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879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034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371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09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457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89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6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8101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646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653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50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49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568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9899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8524"/>
      </p:ext>
    </p:extLst>
  </p:cSld>
  <p:clrMapOvr>
    <a:masterClrMapping/>
  </p:clrMapOvr>
  <p:transition spd="slow" advTm="6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9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457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250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5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18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8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62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87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6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55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0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759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975743"/>
      </p:ext>
    </p:extLst>
  </p:cSld>
  <p:clrMapOvr>
    <a:masterClrMapping/>
  </p:clrMapOvr>
  <p:transition spd="slow" advTm="6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77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408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91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805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169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2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02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749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669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387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1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11DBB-F677-4B2C-8095-638E9CDBD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266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1F8A3-B654-47C3-B44E-2B106F9C1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898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47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8"/>
          </a:xfrm>
        </p:spPr>
        <p:txBody>
          <a:bodyPr anchor="b"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544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108811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3pPr>
            <a:lvl4pPr marL="1632172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4pPr>
            <a:lvl5pPr marL="2176230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5pPr>
            <a:lvl6pPr marL="2720286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6pPr>
            <a:lvl7pPr marL="3264344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7pPr>
            <a:lvl8pPr marL="3808401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8pPr>
            <a:lvl9pPr marL="4352458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F67E8-EDF7-46B8-9B87-3FD7285CFE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946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3332"/>
            </a:lvl1pPr>
            <a:lvl2pPr>
              <a:defRPr sz="27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32"/>
            </a:lvl1pPr>
            <a:lvl2pPr>
              <a:defRPr sz="27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005C9-06DE-4CCB-89D3-369708E34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94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535115"/>
            <a:ext cx="5386918" cy="639761"/>
          </a:xfrm>
        </p:spPr>
        <p:txBody>
          <a:bodyPr anchor="b"/>
          <a:lstStyle>
            <a:lvl1pPr marL="0" indent="0">
              <a:buNone/>
              <a:defRPr sz="2799" b="1"/>
            </a:lvl1pPr>
            <a:lvl2pPr marL="544058" indent="0">
              <a:buNone/>
              <a:defRPr sz="2399" b="1"/>
            </a:lvl2pPr>
            <a:lvl3pPr marL="1088114" indent="0">
              <a:buNone/>
              <a:defRPr sz="2133" b="1"/>
            </a:lvl3pPr>
            <a:lvl4pPr marL="1632172" indent="0">
              <a:buNone/>
              <a:defRPr sz="1866" b="1"/>
            </a:lvl4pPr>
            <a:lvl5pPr marL="2176230" indent="0">
              <a:buNone/>
              <a:defRPr sz="1866" b="1"/>
            </a:lvl5pPr>
            <a:lvl6pPr marL="2720286" indent="0">
              <a:buNone/>
              <a:defRPr sz="1866" b="1"/>
            </a:lvl6pPr>
            <a:lvl7pPr marL="3264344" indent="0">
              <a:buNone/>
              <a:defRPr sz="1866" b="1"/>
            </a:lvl7pPr>
            <a:lvl8pPr marL="3808401" indent="0">
              <a:buNone/>
              <a:defRPr sz="1866" b="1"/>
            </a:lvl8pPr>
            <a:lvl9pPr marL="4352458" indent="0">
              <a:buNone/>
              <a:defRPr sz="18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174876"/>
            <a:ext cx="5386918" cy="395128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13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5"/>
            <a:ext cx="5389033" cy="639761"/>
          </a:xfrm>
        </p:spPr>
        <p:txBody>
          <a:bodyPr anchor="b"/>
          <a:lstStyle>
            <a:lvl1pPr marL="0" indent="0">
              <a:buNone/>
              <a:defRPr sz="2799" b="1"/>
            </a:lvl1pPr>
            <a:lvl2pPr marL="544058" indent="0">
              <a:buNone/>
              <a:defRPr sz="2399" b="1"/>
            </a:lvl2pPr>
            <a:lvl3pPr marL="1088114" indent="0">
              <a:buNone/>
              <a:defRPr sz="2133" b="1"/>
            </a:lvl3pPr>
            <a:lvl4pPr marL="1632172" indent="0">
              <a:buNone/>
              <a:defRPr sz="1866" b="1"/>
            </a:lvl4pPr>
            <a:lvl5pPr marL="2176230" indent="0">
              <a:buNone/>
              <a:defRPr sz="1866" b="1"/>
            </a:lvl5pPr>
            <a:lvl6pPr marL="2720286" indent="0">
              <a:buNone/>
              <a:defRPr sz="1866" b="1"/>
            </a:lvl6pPr>
            <a:lvl7pPr marL="3264344" indent="0">
              <a:buNone/>
              <a:defRPr sz="1866" b="1"/>
            </a:lvl7pPr>
            <a:lvl8pPr marL="3808401" indent="0">
              <a:buNone/>
              <a:defRPr sz="1866" b="1"/>
            </a:lvl8pPr>
            <a:lvl9pPr marL="4352458" indent="0">
              <a:buNone/>
              <a:defRPr sz="18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133"/>
            </a:lvl3pPr>
            <a:lvl4pPr>
              <a:defRPr sz="1866"/>
            </a:lvl4pPr>
            <a:lvl5pPr>
              <a:defRPr sz="1866"/>
            </a:lvl5pPr>
            <a:lvl6pPr>
              <a:defRPr sz="1866"/>
            </a:lvl6pPr>
            <a:lvl7pPr>
              <a:defRPr sz="1866"/>
            </a:lvl7pPr>
            <a:lvl8pPr>
              <a:defRPr sz="1866"/>
            </a:lvl8pPr>
            <a:lvl9pPr>
              <a:defRPr sz="18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D9DC8-7BED-475F-8807-81D607B87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5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68815-4E4D-4D3D-B5A0-B9C3AB2F8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8AAE5-FE5B-42E1-A39D-CAF9A35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272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4" y="273050"/>
            <a:ext cx="4011083" cy="1162049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865"/>
            </a:lvl1pPr>
            <a:lvl2pPr>
              <a:defRPr sz="3332"/>
            </a:lvl2pPr>
            <a:lvl3pPr>
              <a:defRPr sz="27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4" y="1435103"/>
            <a:ext cx="4011083" cy="4691062"/>
          </a:xfrm>
        </p:spPr>
        <p:txBody>
          <a:bodyPr/>
          <a:lstStyle>
            <a:lvl1pPr marL="0" indent="0">
              <a:buNone/>
              <a:defRPr sz="1733"/>
            </a:lvl1pPr>
            <a:lvl2pPr marL="544058" indent="0">
              <a:buNone/>
              <a:defRPr sz="1466"/>
            </a:lvl2pPr>
            <a:lvl3pPr marL="1088114" indent="0">
              <a:buNone/>
              <a:defRPr sz="1200"/>
            </a:lvl3pPr>
            <a:lvl4pPr marL="1632172" indent="0">
              <a:buNone/>
              <a:defRPr sz="1066"/>
            </a:lvl4pPr>
            <a:lvl5pPr marL="2176230" indent="0">
              <a:buNone/>
              <a:defRPr sz="1066"/>
            </a:lvl5pPr>
            <a:lvl6pPr marL="2720286" indent="0">
              <a:buNone/>
              <a:defRPr sz="1066"/>
            </a:lvl6pPr>
            <a:lvl7pPr marL="3264344" indent="0">
              <a:buNone/>
              <a:defRPr sz="1066"/>
            </a:lvl7pPr>
            <a:lvl8pPr marL="3808401" indent="0">
              <a:buNone/>
              <a:defRPr sz="1066"/>
            </a:lvl8pPr>
            <a:lvl9pPr marL="4352458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DB988-0F59-459B-B243-57031DABF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92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65"/>
            </a:lvl1pPr>
            <a:lvl2pPr marL="544058" indent="0">
              <a:buNone/>
              <a:defRPr sz="3332"/>
            </a:lvl2pPr>
            <a:lvl3pPr marL="1088114" indent="0">
              <a:buNone/>
              <a:defRPr sz="2799"/>
            </a:lvl3pPr>
            <a:lvl4pPr marL="1632172" indent="0">
              <a:buNone/>
              <a:defRPr sz="2399"/>
            </a:lvl4pPr>
            <a:lvl5pPr marL="2176230" indent="0">
              <a:buNone/>
              <a:defRPr sz="2399"/>
            </a:lvl5pPr>
            <a:lvl6pPr marL="2720286" indent="0">
              <a:buNone/>
              <a:defRPr sz="2399"/>
            </a:lvl6pPr>
            <a:lvl7pPr marL="3264344" indent="0">
              <a:buNone/>
              <a:defRPr sz="2399"/>
            </a:lvl7pPr>
            <a:lvl8pPr marL="3808401" indent="0">
              <a:buNone/>
              <a:defRPr sz="2399"/>
            </a:lvl8pPr>
            <a:lvl9pPr marL="4352458" indent="0">
              <a:buNone/>
              <a:defRPr sz="239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1"/>
          </a:xfrm>
        </p:spPr>
        <p:txBody>
          <a:bodyPr/>
          <a:lstStyle>
            <a:lvl1pPr marL="0" indent="0">
              <a:buNone/>
              <a:defRPr sz="1733"/>
            </a:lvl1pPr>
            <a:lvl2pPr marL="544058" indent="0">
              <a:buNone/>
              <a:defRPr sz="1466"/>
            </a:lvl2pPr>
            <a:lvl3pPr marL="1088114" indent="0">
              <a:buNone/>
              <a:defRPr sz="1200"/>
            </a:lvl3pPr>
            <a:lvl4pPr marL="1632172" indent="0">
              <a:buNone/>
              <a:defRPr sz="1066"/>
            </a:lvl4pPr>
            <a:lvl5pPr marL="2176230" indent="0">
              <a:buNone/>
              <a:defRPr sz="1066"/>
            </a:lvl5pPr>
            <a:lvl6pPr marL="2720286" indent="0">
              <a:buNone/>
              <a:defRPr sz="1066"/>
            </a:lvl6pPr>
            <a:lvl7pPr marL="3264344" indent="0">
              <a:buNone/>
              <a:defRPr sz="1066"/>
            </a:lvl7pPr>
            <a:lvl8pPr marL="3808401" indent="0">
              <a:buNone/>
              <a:defRPr sz="1066"/>
            </a:lvl8pPr>
            <a:lvl9pPr marL="4352458" indent="0">
              <a:buNone/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3A992-4128-4D1B-99EA-586160E07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901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10A70-A840-42A7-BA1C-EDE744573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06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FD903-76DB-490C-BBFC-5A6EC1AB2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214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76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049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578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9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3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657D-E9BD-4CCB-8254-C401A3B6AA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7662-3D83-43E3-B479-525B69F26FF5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5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ctr" defTabSz="91435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3" indent="-342883" algn="l" defTabSz="9143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AEA31-E040-487E-847C-BB327180A93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FA2F-FD96-4210-908C-5B8F7230314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6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516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5" tIns="40817" rIns="81635" bIns="408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2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5" tIns="40817" rIns="81635" bIns="408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1" cy="366183"/>
          </a:xfrm>
          <a:prstGeom prst="rect">
            <a:avLst/>
          </a:prstGeom>
        </p:spPr>
        <p:txBody>
          <a:bodyPr vert="horz" lIns="81635" tIns="40817" rIns="81635" bIns="40817" rtlCol="0" anchor="ctr"/>
          <a:lstStyle>
            <a:lvl1pPr algn="l" eaLnBrk="1" hangingPunct="1">
              <a:defRPr sz="1466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6183"/>
          </a:xfrm>
          <a:prstGeom prst="rect">
            <a:avLst/>
          </a:prstGeom>
        </p:spPr>
        <p:txBody>
          <a:bodyPr vert="horz" lIns="81635" tIns="40817" rIns="81635" bIns="40817" rtlCol="0" anchor="ctr"/>
          <a:lstStyle>
            <a:lvl1pPr algn="ctr" eaLnBrk="1" hangingPunct="1">
              <a:defRPr sz="1466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1" cy="366183"/>
          </a:xfrm>
          <a:prstGeom prst="rect">
            <a:avLst/>
          </a:prstGeom>
        </p:spPr>
        <p:txBody>
          <a:bodyPr vert="horz" wrap="square" lIns="81635" tIns="40817" rIns="81635" bIns="4081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66">
                <a:solidFill>
                  <a:srgbClr val="898989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EE76A-00DF-4CB9-951B-A59E359B650D}" type="slidenum">
              <a:rPr lang="en-US">
                <a:latin typeface=".VnTime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.VnTime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123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3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5pPr>
      <a:lvl6pPr marL="544058" algn="ctr" rtl="0" fontAlgn="base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6pPr>
      <a:lvl7pPr marL="1088114" algn="ctr" rtl="0" fontAlgn="base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7pPr>
      <a:lvl8pPr marL="1632172" algn="ctr" rtl="0" fontAlgn="base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8pPr>
      <a:lvl9pPr marL="2176230" algn="ctr" rtl="0" fontAlgn="base">
        <a:spcBef>
          <a:spcPct val="0"/>
        </a:spcBef>
        <a:spcAft>
          <a:spcPct val="0"/>
        </a:spcAft>
        <a:defRPr sz="5332">
          <a:solidFill>
            <a:schemeClr val="tx1"/>
          </a:solidFill>
          <a:latin typeface="Calibri" pitchFamily="34" charset="0"/>
        </a:defRPr>
      </a:lvl9pPr>
    </p:titleStyle>
    <p:bodyStyle>
      <a:lvl1pPr marL="406268" indent="-4062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65" kern="1200">
          <a:solidFill>
            <a:schemeClr val="tx1"/>
          </a:solidFill>
          <a:latin typeface="+mn-lt"/>
          <a:ea typeface="+mn-ea"/>
          <a:cs typeface="+mn-cs"/>
        </a:defRPr>
      </a:lvl1pPr>
      <a:lvl2pPr marL="882364" indent="-33855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8458" indent="-2708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902266" indent="-2708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48188" indent="-27084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992315" indent="-272029" algn="l" defTabSz="108811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36372" indent="-272029" algn="l" defTabSz="108811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80429" indent="-272029" algn="l" defTabSz="108811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24487" indent="-272029" algn="l" defTabSz="108811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58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114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172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230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286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344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401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458" algn="l" defTabSz="108811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2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Vui%20&#272;&#7871;n%20Tr&#432;&#7901;ng%20-%20Karaoke.web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emf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41.xml"/><Relationship Id="rId7" Type="http://schemas.microsoft.com/office/2007/relationships/hdphoto" Target="../media/hdphoto3.wdp"/><Relationship Id="rId12" Type="http://schemas.openxmlformats.org/officeDocument/2006/relationships/image" Target="../media/image3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3.xml"/><Relationship Id="rId9" Type="http://schemas.openxmlformats.org/officeDocument/2006/relationships/customXml" Target="../ink/ink2.xml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emf"/><Relationship Id="rId4" Type="http://schemas.openxmlformats.org/officeDocument/2006/relationships/customXml" Target="../ink/ink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1" y="-334012"/>
            <a:ext cx="12894860" cy="7848871"/>
            <a:chOff x="0" y="-417998"/>
            <a:chExt cx="12967380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-79817"/>
              <a:ext cx="12260567" cy="6937817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417998"/>
              <a:ext cx="12823230" cy="7946844"/>
              <a:chOff x="2627224" y="-969622"/>
              <a:chExt cx="1007057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929362" y="-969622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570209"/>
            <a:ext cx="12395200" cy="1235528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3270313" y="1510684"/>
            <a:ext cx="5582491" cy="3569947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7359">
            <a:off x="1747296" y="160682"/>
            <a:ext cx="2236277" cy="3015119"/>
          </a:xfrm>
          <a:prstGeom prst="rect">
            <a:avLst/>
          </a:prstGeom>
        </p:spPr>
      </p:pic>
      <p:sp>
        <p:nvSpPr>
          <p:cNvPr id="52" name="文本框 51">
            <a:hlinkClick r:id="rId7" action="ppaction://hlinkfile"/>
          </p:cNvPr>
          <p:cNvSpPr txBox="1"/>
          <p:nvPr/>
        </p:nvSpPr>
        <p:spPr>
          <a:xfrm>
            <a:off x="3758798" y="2828676"/>
            <a:ext cx="4901585" cy="761749"/>
          </a:xfrm>
          <a:prstGeom prst="rect">
            <a:avLst/>
          </a:prstGeom>
          <a:noFill/>
        </p:spPr>
        <p:txBody>
          <a:bodyPr wrap="square" lIns="68580" tIns="34291" rIns="68580" bIns="34291" rtlCol="0">
            <a:spAutoFit/>
          </a:bodyPr>
          <a:lstStyle/>
          <a:p>
            <a:pPr algn="ctr"/>
            <a:r>
              <a:rPr lang="vi-VN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en-US" altLang="zh-CN" sz="4500" b="1" dirty="0">
              <a:solidFill>
                <a:srgbClr val="FF0000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9035273" y="1739489"/>
            <a:ext cx="1225121" cy="783452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338588" y="4408684"/>
            <a:ext cx="849992" cy="543561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46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Oval 1740"/>
          <p:cNvSpPr/>
          <p:nvPr/>
        </p:nvSpPr>
        <p:spPr>
          <a:xfrm>
            <a:off x="7213449" y="4876800"/>
            <a:ext cx="4672970" cy="2057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08813" tIns="54406" rIns="108813" bIns="54406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42" name="Oval 174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03:00</a:t>
            </a:r>
          </a:p>
        </p:txBody>
      </p:sp>
      <p:sp>
        <p:nvSpPr>
          <p:cNvPr id="1743" name="Oval 174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02:59</a:t>
            </a:r>
          </a:p>
        </p:txBody>
      </p:sp>
      <p:sp>
        <p:nvSpPr>
          <p:cNvPr id="1744" name="Oval 174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02:58</a:t>
            </a:r>
          </a:p>
        </p:txBody>
      </p:sp>
      <p:sp>
        <p:nvSpPr>
          <p:cNvPr id="1745" name="Oval 174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02:57</a:t>
            </a:r>
          </a:p>
        </p:txBody>
      </p:sp>
      <p:sp>
        <p:nvSpPr>
          <p:cNvPr id="1746" name="Oval 174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02:56</a:t>
            </a:r>
          </a:p>
        </p:txBody>
      </p:sp>
      <p:sp>
        <p:nvSpPr>
          <p:cNvPr id="1747" name="Oval 174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02:55</a:t>
            </a:r>
          </a:p>
        </p:txBody>
      </p:sp>
      <p:sp>
        <p:nvSpPr>
          <p:cNvPr id="1748" name="Oval 174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02:54</a:t>
            </a:r>
          </a:p>
        </p:txBody>
      </p:sp>
      <p:sp>
        <p:nvSpPr>
          <p:cNvPr id="1749" name="Oval 174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02:53</a:t>
            </a:r>
          </a:p>
        </p:txBody>
      </p:sp>
      <p:sp>
        <p:nvSpPr>
          <p:cNvPr id="1750" name="Oval 174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02:52</a:t>
            </a:r>
          </a:p>
        </p:txBody>
      </p:sp>
      <p:sp>
        <p:nvSpPr>
          <p:cNvPr id="1751" name="Oval 175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02:51</a:t>
            </a:r>
          </a:p>
        </p:txBody>
      </p:sp>
      <p:sp>
        <p:nvSpPr>
          <p:cNvPr id="1752" name="Oval 175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02:50</a:t>
            </a:r>
          </a:p>
        </p:txBody>
      </p:sp>
      <p:sp>
        <p:nvSpPr>
          <p:cNvPr id="1753" name="Oval 175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02:49</a:t>
            </a:r>
          </a:p>
        </p:txBody>
      </p:sp>
      <p:sp>
        <p:nvSpPr>
          <p:cNvPr id="1754" name="Oval 175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02:48</a:t>
            </a:r>
          </a:p>
        </p:txBody>
      </p:sp>
      <p:sp>
        <p:nvSpPr>
          <p:cNvPr id="1755" name="Oval 175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02:47</a:t>
            </a:r>
          </a:p>
        </p:txBody>
      </p:sp>
      <p:sp>
        <p:nvSpPr>
          <p:cNvPr id="1756" name="Oval 175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02:46</a:t>
            </a:r>
          </a:p>
        </p:txBody>
      </p:sp>
      <p:sp>
        <p:nvSpPr>
          <p:cNvPr id="1757" name="Oval 175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02:45</a:t>
            </a:r>
          </a:p>
        </p:txBody>
      </p:sp>
      <p:sp>
        <p:nvSpPr>
          <p:cNvPr id="1758" name="Oval 175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02:44</a:t>
            </a:r>
          </a:p>
        </p:txBody>
      </p:sp>
      <p:sp>
        <p:nvSpPr>
          <p:cNvPr id="1759" name="Oval 175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02:43</a:t>
            </a:r>
          </a:p>
        </p:txBody>
      </p:sp>
      <p:sp>
        <p:nvSpPr>
          <p:cNvPr id="1760" name="Oval 175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02:42</a:t>
            </a:r>
          </a:p>
        </p:txBody>
      </p:sp>
      <p:sp>
        <p:nvSpPr>
          <p:cNvPr id="1761" name="Oval 176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02:41</a:t>
            </a:r>
          </a:p>
        </p:txBody>
      </p:sp>
      <p:sp>
        <p:nvSpPr>
          <p:cNvPr id="1762" name="Oval 176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02:40</a:t>
            </a:r>
          </a:p>
        </p:txBody>
      </p:sp>
      <p:sp>
        <p:nvSpPr>
          <p:cNvPr id="1763" name="Oval 176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02:39</a:t>
            </a:r>
          </a:p>
        </p:txBody>
      </p:sp>
      <p:sp>
        <p:nvSpPr>
          <p:cNvPr id="1764" name="Oval 176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02:38</a:t>
            </a:r>
          </a:p>
        </p:txBody>
      </p:sp>
      <p:sp>
        <p:nvSpPr>
          <p:cNvPr id="1765" name="Oval 176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02:37</a:t>
            </a:r>
          </a:p>
        </p:txBody>
      </p:sp>
      <p:sp>
        <p:nvSpPr>
          <p:cNvPr id="1766" name="Oval 176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02:36</a:t>
            </a:r>
          </a:p>
        </p:txBody>
      </p:sp>
      <p:sp>
        <p:nvSpPr>
          <p:cNvPr id="1767" name="Oval 176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02:35</a:t>
            </a:r>
          </a:p>
        </p:txBody>
      </p:sp>
      <p:sp>
        <p:nvSpPr>
          <p:cNvPr id="1768" name="Oval 176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02:34</a:t>
            </a:r>
          </a:p>
        </p:txBody>
      </p:sp>
      <p:sp>
        <p:nvSpPr>
          <p:cNvPr id="1769" name="Oval 176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02:33</a:t>
            </a:r>
          </a:p>
        </p:txBody>
      </p:sp>
      <p:sp>
        <p:nvSpPr>
          <p:cNvPr id="1770" name="Oval 176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02:32</a:t>
            </a:r>
          </a:p>
        </p:txBody>
      </p:sp>
      <p:sp>
        <p:nvSpPr>
          <p:cNvPr id="1771" name="Oval 177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02:31</a:t>
            </a:r>
          </a:p>
        </p:txBody>
      </p:sp>
      <p:sp>
        <p:nvSpPr>
          <p:cNvPr id="1772" name="Oval 177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02:30</a:t>
            </a:r>
          </a:p>
        </p:txBody>
      </p:sp>
      <p:sp>
        <p:nvSpPr>
          <p:cNvPr id="1773" name="Oval 177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02:29</a:t>
            </a:r>
          </a:p>
        </p:txBody>
      </p:sp>
      <p:sp>
        <p:nvSpPr>
          <p:cNvPr id="1774" name="Oval 177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02:28</a:t>
            </a:r>
          </a:p>
        </p:txBody>
      </p:sp>
      <p:sp>
        <p:nvSpPr>
          <p:cNvPr id="1775" name="Oval 177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02:27</a:t>
            </a:r>
          </a:p>
        </p:txBody>
      </p:sp>
      <p:sp>
        <p:nvSpPr>
          <p:cNvPr id="1776" name="Oval 177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02:26</a:t>
            </a:r>
          </a:p>
        </p:txBody>
      </p:sp>
      <p:sp>
        <p:nvSpPr>
          <p:cNvPr id="1777" name="Oval 177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02:25</a:t>
            </a:r>
          </a:p>
        </p:txBody>
      </p:sp>
      <p:sp>
        <p:nvSpPr>
          <p:cNvPr id="1778" name="Oval 177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02:24</a:t>
            </a:r>
          </a:p>
        </p:txBody>
      </p:sp>
      <p:sp>
        <p:nvSpPr>
          <p:cNvPr id="1779" name="Oval 177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02:23</a:t>
            </a:r>
          </a:p>
        </p:txBody>
      </p:sp>
      <p:sp>
        <p:nvSpPr>
          <p:cNvPr id="1780" name="Oval 177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02:22</a:t>
            </a:r>
          </a:p>
        </p:txBody>
      </p:sp>
      <p:sp>
        <p:nvSpPr>
          <p:cNvPr id="1781" name="Oval 178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02:21</a:t>
            </a:r>
          </a:p>
        </p:txBody>
      </p:sp>
      <p:sp>
        <p:nvSpPr>
          <p:cNvPr id="1782" name="Oval 178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02:20</a:t>
            </a:r>
          </a:p>
        </p:txBody>
      </p:sp>
      <p:sp>
        <p:nvSpPr>
          <p:cNvPr id="1783" name="Oval 178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02:19</a:t>
            </a:r>
          </a:p>
        </p:txBody>
      </p:sp>
      <p:sp>
        <p:nvSpPr>
          <p:cNvPr id="1784" name="Oval 178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02:18</a:t>
            </a:r>
          </a:p>
        </p:txBody>
      </p:sp>
      <p:sp>
        <p:nvSpPr>
          <p:cNvPr id="1785" name="Oval 178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02:17</a:t>
            </a:r>
          </a:p>
        </p:txBody>
      </p:sp>
      <p:sp>
        <p:nvSpPr>
          <p:cNvPr id="1786" name="Oval 178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02:16</a:t>
            </a:r>
          </a:p>
        </p:txBody>
      </p:sp>
      <p:sp>
        <p:nvSpPr>
          <p:cNvPr id="1787" name="Oval 178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02:15</a:t>
            </a:r>
          </a:p>
        </p:txBody>
      </p:sp>
      <p:sp>
        <p:nvSpPr>
          <p:cNvPr id="1788" name="Oval 178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02:14</a:t>
            </a:r>
          </a:p>
        </p:txBody>
      </p:sp>
      <p:sp>
        <p:nvSpPr>
          <p:cNvPr id="1789" name="Oval 178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02:13</a:t>
            </a:r>
          </a:p>
        </p:txBody>
      </p:sp>
      <p:sp>
        <p:nvSpPr>
          <p:cNvPr id="1790" name="Oval 178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02:12</a:t>
            </a:r>
          </a:p>
        </p:txBody>
      </p:sp>
      <p:sp>
        <p:nvSpPr>
          <p:cNvPr id="1791" name="Oval 179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02:11</a:t>
            </a:r>
          </a:p>
        </p:txBody>
      </p:sp>
      <p:sp>
        <p:nvSpPr>
          <p:cNvPr id="1792" name="Oval 179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02:10</a:t>
            </a:r>
          </a:p>
        </p:txBody>
      </p:sp>
      <p:sp>
        <p:nvSpPr>
          <p:cNvPr id="1793" name="Oval 179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02:09</a:t>
            </a:r>
          </a:p>
        </p:txBody>
      </p:sp>
      <p:sp>
        <p:nvSpPr>
          <p:cNvPr id="1794" name="Oval 179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02:08</a:t>
            </a:r>
          </a:p>
        </p:txBody>
      </p:sp>
      <p:sp>
        <p:nvSpPr>
          <p:cNvPr id="1795" name="Oval 179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02:07</a:t>
            </a:r>
          </a:p>
        </p:txBody>
      </p:sp>
      <p:sp>
        <p:nvSpPr>
          <p:cNvPr id="1796" name="Oval 179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02:06</a:t>
            </a:r>
          </a:p>
        </p:txBody>
      </p:sp>
      <p:sp>
        <p:nvSpPr>
          <p:cNvPr id="1797" name="Oval 179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02:05</a:t>
            </a:r>
          </a:p>
        </p:txBody>
      </p:sp>
      <p:sp>
        <p:nvSpPr>
          <p:cNvPr id="1798" name="Oval 179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02:04</a:t>
            </a:r>
          </a:p>
        </p:txBody>
      </p:sp>
      <p:sp>
        <p:nvSpPr>
          <p:cNvPr id="1799" name="Oval 179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02:03</a:t>
            </a:r>
          </a:p>
        </p:txBody>
      </p:sp>
      <p:sp>
        <p:nvSpPr>
          <p:cNvPr id="1800" name="Oval 179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02:02</a:t>
            </a:r>
          </a:p>
        </p:txBody>
      </p:sp>
      <p:sp>
        <p:nvSpPr>
          <p:cNvPr id="1801" name="Oval 180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02:01</a:t>
            </a:r>
          </a:p>
        </p:txBody>
      </p:sp>
      <p:sp>
        <p:nvSpPr>
          <p:cNvPr id="1802" name="Oval 180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02:00</a:t>
            </a:r>
          </a:p>
        </p:txBody>
      </p:sp>
      <p:sp>
        <p:nvSpPr>
          <p:cNvPr id="1803" name="Oval 180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01:59</a:t>
            </a:r>
          </a:p>
        </p:txBody>
      </p:sp>
      <p:sp>
        <p:nvSpPr>
          <p:cNvPr id="1804" name="Oval 180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01:58</a:t>
            </a:r>
          </a:p>
        </p:txBody>
      </p:sp>
      <p:sp>
        <p:nvSpPr>
          <p:cNvPr id="1805" name="Oval 180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01:57</a:t>
            </a:r>
          </a:p>
        </p:txBody>
      </p:sp>
      <p:sp>
        <p:nvSpPr>
          <p:cNvPr id="1806" name="Oval 180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01:56</a:t>
            </a:r>
          </a:p>
        </p:txBody>
      </p:sp>
      <p:sp>
        <p:nvSpPr>
          <p:cNvPr id="1807" name="Oval 180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01:55</a:t>
            </a:r>
          </a:p>
        </p:txBody>
      </p:sp>
      <p:sp>
        <p:nvSpPr>
          <p:cNvPr id="1808" name="Oval 180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01:54</a:t>
            </a:r>
          </a:p>
        </p:txBody>
      </p:sp>
      <p:sp>
        <p:nvSpPr>
          <p:cNvPr id="1809" name="Oval 180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01:53</a:t>
            </a:r>
          </a:p>
        </p:txBody>
      </p:sp>
      <p:sp>
        <p:nvSpPr>
          <p:cNvPr id="1810" name="Oval 180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01:52</a:t>
            </a:r>
          </a:p>
        </p:txBody>
      </p:sp>
      <p:sp>
        <p:nvSpPr>
          <p:cNvPr id="1811" name="Oval 181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01:51</a:t>
            </a:r>
          </a:p>
        </p:txBody>
      </p:sp>
      <p:sp>
        <p:nvSpPr>
          <p:cNvPr id="1812" name="Oval 181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01:50</a:t>
            </a:r>
          </a:p>
        </p:txBody>
      </p:sp>
      <p:sp>
        <p:nvSpPr>
          <p:cNvPr id="1813" name="Oval 181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01:49</a:t>
            </a:r>
          </a:p>
        </p:txBody>
      </p:sp>
      <p:sp>
        <p:nvSpPr>
          <p:cNvPr id="1814" name="Oval 181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01:48</a:t>
            </a:r>
          </a:p>
        </p:txBody>
      </p:sp>
      <p:sp>
        <p:nvSpPr>
          <p:cNvPr id="1815" name="Oval 181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01:47</a:t>
            </a:r>
          </a:p>
        </p:txBody>
      </p:sp>
      <p:sp>
        <p:nvSpPr>
          <p:cNvPr id="1816" name="Oval 181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01:46</a:t>
            </a:r>
          </a:p>
        </p:txBody>
      </p:sp>
      <p:sp>
        <p:nvSpPr>
          <p:cNvPr id="1817" name="Oval 181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01:45</a:t>
            </a:r>
          </a:p>
        </p:txBody>
      </p:sp>
      <p:sp>
        <p:nvSpPr>
          <p:cNvPr id="1818" name="Oval 181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01:44</a:t>
            </a:r>
          </a:p>
        </p:txBody>
      </p:sp>
      <p:sp>
        <p:nvSpPr>
          <p:cNvPr id="1819" name="Oval 181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01:43</a:t>
            </a:r>
          </a:p>
        </p:txBody>
      </p:sp>
      <p:sp>
        <p:nvSpPr>
          <p:cNvPr id="1820" name="Oval 181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01:42</a:t>
            </a:r>
          </a:p>
        </p:txBody>
      </p:sp>
      <p:sp>
        <p:nvSpPr>
          <p:cNvPr id="1821" name="Oval 182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01:41</a:t>
            </a:r>
          </a:p>
        </p:txBody>
      </p:sp>
      <p:sp>
        <p:nvSpPr>
          <p:cNvPr id="1822" name="Oval 182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01:40</a:t>
            </a:r>
          </a:p>
        </p:txBody>
      </p:sp>
      <p:sp>
        <p:nvSpPr>
          <p:cNvPr id="1823" name="Oval 182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01:39</a:t>
            </a:r>
          </a:p>
        </p:txBody>
      </p:sp>
      <p:sp>
        <p:nvSpPr>
          <p:cNvPr id="1824" name="Oval 182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01:38</a:t>
            </a:r>
          </a:p>
        </p:txBody>
      </p:sp>
      <p:sp>
        <p:nvSpPr>
          <p:cNvPr id="1825" name="Oval 182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01:37</a:t>
            </a:r>
          </a:p>
        </p:txBody>
      </p:sp>
      <p:sp>
        <p:nvSpPr>
          <p:cNvPr id="1826" name="Oval 182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01:36</a:t>
            </a:r>
          </a:p>
        </p:txBody>
      </p:sp>
      <p:sp>
        <p:nvSpPr>
          <p:cNvPr id="1827" name="Oval 182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01:35</a:t>
            </a:r>
          </a:p>
        </p:txBody>
      </p:sp>
      <p:sp>
        <p:nvSpPr>
          <p:cNvPr id="1828" name="Oval 182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01:34</a:t>
            </a:r>
          </a:p>
        </p:txBody>
      </p:sp>
      <p:sp>
        <p:nvSpPr>
          <p:cNvPr id="1829" name="Oval 182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01:33</a:t>
            </a:r>
          </a:p>
        </p:txBody>
      </p:sp>
      <p:sp>
        <p:nvSpPr>
          <p:cNvPr id="1830" name="Oval 182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01:32</a:t>
            </a:r>
          </a:p>
        </p:txBody>
      </p:sp>
      <p:sp>
        <p:nvSpPr>
          <p:cNvPr id="1831" name="Oval 183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01:31</a:t>
            </a:r>
          </a:p>
        </p:txBody>
      </p:sp>
      <p:sp>
        <p:nvSpPr>
          <p:cNvPr id="1832" name="Oval 183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01:30</a:t>
            </a:r>
          </a:p>
        </p:txBody>
      </p:sp>
      <p:sp>
        <p:nvSpPr>
          <p:cNvPr id="1833" name="Oval 183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01:29</a:t>
            </a:r>
          </a:p>
        </p:txBody>
      </p:sp>
      <p:sp>
        <p:nvSpPr>
          <p:cNvPr id="1834" name="Oval 183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01:28</a:t>
            </a:r>
          </a:p>
        </p:txBody>
      </p:sp>
      <p:sp>
        <p:nvSpPr>
          <p:cNvPr id="1835" name="Oval 183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01:27</a:t>
            </a:r>
          </a:p>
        </p:txBody>
      </p:sp>
      <p:sp>
        <p:nvSpPr>
          <p:cNvPr id="1836" name="Oval 183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01:26</a:t>
            </a:r>
          </a:p>
        </p:txBody>
      </p:sp>
      <p:sp>
        <p:nvSpPr>
          <p:cNvPr id="1837" name="Oval 183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01:25</a:t>
            </a:r>
          </a:p>
        </p:txBody>
      </p:sp>
      <p:sp>
        <p:nvSpPr>
          <p:cNvPr id="1838" name="Oval 183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01:24</a:t>
            </a:r>
          </a:p>
        </p:txBody>
      </p:sp>
      <p:sp>
        <p:nvSpPr>
          <p:cNvPr id="1839" name="Oval 183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01:23</a:t>
            </a:r>
          </a:p>
        </p:txBody>
      </p:sp>
      <p:sp>
        <p:nvSpPr>
          <p:cNvPr id="1840" name="Oval 183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01:22</a:t>
            </a:r>
          </a:p>
        </p:txBody>
      </p:sp>
      <p:sp>
        <p:nvSpPr>
          <p:cNvPr id="1841" name="Oval 184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01:21</a:t>
            </a:r>
          </a:p>
        </p:txBody>
      </p:sp>
      <p:sp>
        <p:nvSpPr>
          <p:cNvPr id="1842" name="Oval 184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01:20</a:t>
            </a:r>
          </a:p>
        </p:txBody>
      </p:sp>
      <p:sp>
        <p:nvSpPr>
          <p:cNvPr id="1843" name="Oval 184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01:19</a:t>
            </a:r>
          </a:p>
        </p:txBody>
      </p:sp>
      <p:sp>
        <p:nvSpPr>
          <p:cNvPr id="1844" name="Oval 184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01:18</a:t>
            </a:r>
          </a:p>
        </p:txBody>
      </p:sp>
      <p:sp>
        <p:nvSpPr>
          <p:cNvPr id="1845" name="Oval 184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01:17</a:t>
            </a:r>
          </a:p>
        </p:txBody>
      </p:sp>
      <p:sp>
        <p:nvSpPr>
          <p:cNvPr id="1846" name="Oval 184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01:16</a:t>
            </a:r>
          </a:p>
        </p:txBody>
      </p:sp>
      <p:sp>
        <p:nvSpPr>
          <p:cNvPr id="1847" name="Oval 184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01:15</a:t>
            </a:r>
          </a:p>
        </p:txBody>
      </p:sp>
      <p:sp>
        <p:nvSpPr>
          <p:cNvPr id="1848" name="Oval 184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01:14</a:t>
            </a:r>
          </a:p>
        </p:txBody>
      </p:sp>
      <p:sp>
        <p:nvSpPr>
          <p:cNvPr id="1849" name="Oval 184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01:13</a:t>
            </a:r>
          </a:p>
        </p:txBody>
      </p:sp>
      <p:sp>
        <p:nvSpPr>
          <p:cNvPr id="1850" name="Oval 184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01:12</a:t>
            </a:r>
          </a:p>
        </p:txBody>
      </p:sp>
      <p:sp>
        <p:nvSpPr>
          <p:cNvPr id="1851" name="Oval 185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01:11</a:t>
            </a:r>
          </a:p>
        </p:txBody>
      </p:sp>
      <p:sp>
        <p:nvSpPr>
          <p:cNvPr id="1852" name="Oval 185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01:10</a:t>
            </a:r>
          </a:p>
        </p:txBody>
      </p:sp>
      <p:sp>
        <p:nvSpPr>
          <p:cNvPr id="1853" name="Oval 185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01:09</a:t>
            </a:r>
          </a:p>
        </p:txBody>
      </p:sp>
      <p:sp>
        <p:nvSpPr>
          <p:cNvPr id="1854" name="Oval 185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01:08</a:t>
            </a:r>
          </a:p>
        </p:txBody>
      </p:sp>
      <p:sp>
        <p:nvSpPr>
          <p:cNvPr id="1855" name="Oval 185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01:07</a:t>
            </a:r>
          </a:p>
        </p:txBody>
      </p:sp>
      <p:sp>
        <p:nvSpPr>
          <p:cNvPr id="1856" name="Oval 185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01:06</a:t>
            </a:r>
          </a:p>
        </p:txBody>
      </p:sp>
      <p:sp>
        <p:nvSpPr>
          <p:cNvPr id="1857" name="Oval 185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01:05</a:t>
            </a:r>
          </a:p>
        </p:txBody>
      </p:sp>
      <p:sp>
        <p:nvSpPr>
          <p:cNvPr id="1858" name="Oval 185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01:04</a:t>
            </a:r>
          </a:p>
        </p:txBody>
      </p:sp>
      <p:sp>
        <p:nvSpPr>
          <p:cNvPr id="1859" name="Oval 185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01:03</a:t>
            </a:r>
          </a:p>
        </p:txBody>
      </p:sp>
      <p:sp>
        <p:nvSpPr>
          <p:cNvPr id="1860" name="Oval 185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01:02</a:t>
            </a:r>
          </a:p>
        </p:txBody>
      </p:sp>
      <p:sp>
        <p:nvSpPr>
          <p:cNvPr id="1861" name="Oval 186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01:01</a:t>
            </a:r>
          </a:p>
        </p:txBody>
      </p:sp>
      <p:sp>
        <p:nvSpPr>
          <p:cNvPr id="1862" name="Oval 186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01:00</a:t>
            </a:r>
          </a:p>
        </p:txBody>
      </p:sp>
      <p:sp>
        <p:nvSpPr>
          <p:cNvPr id="1863" name="Oval 186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00:59</a:t>
            </a:r>
          </a:p>
        </p:txBody>
      </p:sp>
      <p:sp>
        <p:nvSpPr>
          <p:cNvPr id="1864" name="Oval 186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00:58</a:t>
            </a:r>
          </a:p>
        </p:txBody>
      </p:sp>
      <p:sp>
        <p:nvSpPr>
          <p:cNvPr id="1865" name="Oval 186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00:57</a:t>
            </a:r>
          </a:p>
        </p:txBody>
      </p:sp>
      <p:sp>
        <p:nvSpPr>
          <p:cNvPr id="1866" name="Oval 186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00:56</a:t>
            </a:r>
          </a:p>
        </p:txBody>
      </p:sp>
      <p:sp>
        <p:nvSpPr>
          <p:cNvPr id="1867" name="Oval 186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00:55</a:t>
            </a:r>
          </a:p>
        </p:txBody>
      </p:sp>
      <p:sp>
        <p:nvSpPr>
          <p:cNvPr id="1868" name="Oval 186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00:54</a:t>
            </a:r>
          </a:p>
        </p:txBody>
      </p:sp>
      <p:sp>
        <p:nvSpPr>
          <p:cNvPr id="1869" name="Oval 186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00:53</a:t>
            </a:r>
          </a:p>
        </p:txBody>
      </p:sp>
      <p:sp>
        <p:nvSpPr>
          <p:cNvPr id="1870" name="Oval 186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00:52</a:t>
            </a:r>
          </a:p>
        </p:txBody>
      </p:sp>
      <p:sp>
        <p:nvSpPr>
          <p:cNvPr id="1871" name="Oval 187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00:51</a:t>
            </a:r>
          </a:p>
        </p:txBody>
      </p:sp>
      <p:sp>
        <p:nvSpPr>
          <p:cNvPr id="1872" name="Oval 187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00:50</a:t>
            </a:r>
          </a:p>
        </p:txBody>
      </p:sp>
      <p:sp>
        <p:nvSpPr>
          <p:cNvPr id="1873" name="Oval 187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00:49</a:t>
            </a:r>
          </a:p>
        </p:txBody>
      </p:sp>
      <p:sp>
        <p:nvSpPr>
          <p:cNvPr id="1874" name="Oval 187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00:48</a:t>
            </a:r>
          </a:p>
        </p:txBody>
      </p:sp>
      <p:sp>
        <p:nvSpPr>
          <p:cNvPr id="1875" name="Oval 187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00:47</a:t>
            </a:r>
          </a:p>
        </p:txBody>
      </p:sp>
      <p:sp>
        <p:nvSpPr>
          <p:cNvPr id="1876" name="Oval 187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00:46</a:t>
            </a:r>
          </a:p>
        </p:txBody>
      </p:sp>
      <p:sp>
        <p:nvSpPr>
          <p:cNvPr id="1877" name="Oval 187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00:45</a:t>
            </a:r>
          </a:p>
        </p:txBody>
      </p:sp>
      <p:sp>
        <p:nvSpPr>
          <p:cNvPr id="1878" name="Oval 187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00:44</a:t>
            </a:r>
          </a:p>
        </p:txBody>
      </p:sp>
      <p:sp>
        <p:nvSpPr>
          <p:cNvPr id="1879" name="Oval 187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00:43</a:t>
            </a:r>
          </a:p>
        </p:txBody>
      </p:sp>
      <p:sp>
        <p:nvSpPr>
          <p:cNvPr id="1880" name="Oval 187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00:42</a:t>
            </a:r>
          </a:p>
        </p:txBody>
      </p:sp>
      <p:sp>
        <p:nvSpPr>
          <p:cNvPr id="1881" name="Oval 188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00:41</a:t>
            </a:r>
          </a:p>
        </p:txBody>
      </p:sp>
      <p:sp>
        <p:nvSpPr>
          <p:cNvPr id="1882" name="Oval 188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00:40</a:t>
            </a:r>
          </a:p>
        </p:txBody>
      </p:sp>
      <p:sp>
        <p:nvSpPr>
          <p:cNvPr id="1883" name="Oval 188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00:39</a:t>
            </a:r>
          </a:p>
        </p:txBody>
      </p:sp>
      <p:sp>
        <p:nvSpPr>
          <p:cNvPr id="1884" name="Oval 188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00:38</a:t>
            </a:r>
          </a:p>
        </p:txBody>
      </p:sp>
      <p:sp>
        <p:nvSpPr>
          <p:cNvPr id="1885" name="Oval 188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00:37</a:t>
            </a:r>
          </a:p>
        </p:txBody>
      </p:sp>
      <p:sp>
        <p:nvSpPr>
          <p:cNvPr id="1886" name="Oval 188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00:36</a:t>
            </a:r>
          </a:p>
        </p:txBody>
      </p:sp>
      <p:sp>
        <p:nvSpPr>
          <p:cNvPr id="1887" name="Oval 188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00:35</a:t>
            </a:r>
          </a:p>
        </p:txBody>
      </p:sp>
      <p:sp>
        <p:nvSpPr>
          <p:cNvPr id="1888" name="Oval 188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00:34</a:t>
            </a:r>
          </a:p>
        </p:txBody>
      </p:sp>
      <p:sp>
        <p:nvSpPr>
          <p:cNvPr id="1889" name="Oval 188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00:33</a:t>
            </a:r>
          </a:p>
        </p:txBody>
      </p:sp>
      <p:sp>
        <p:nvSpPr>
          <p:cNvPr id="1890" name="Oval 188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00:32</a:t>
            </a:r>
          </a:p>
        </p:txBody>
      </p:sp>
      <p:sp>
        <p:nvSpPr>
          <p:cNvPr id="1891" name="Oval 189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00:31</a:t>
            </a:r>
          </a:p>
        </p:txBody>
      </p:sp>
      <p:sp>
        <p:nvSpPr>
          <p:cNvPr id="1892" name="Oval 189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00:30</a:t>
            </a:r>
          </a:p>
        </p:txBody>
      </p:sp>
      <p:sp>
        <p:nvSpPr>
          <p:cNvPr id="1893" name="Oval 189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00:29</a:t>
            </a:r>
          </a:p>
        </p:txBody>
      </p:sp>
      <p:sp>
        <p:nvSpPr>
          <p:cNvPr id="1894" name="Oval 189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00:28</a:t>
            </a:r>
          </a:p>
        </p:txBody>
      </p:sp>
      <p:sp>
        <p:nvSpPr>
          <p:cNvPr id="1895" name="Oval 189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00:27</a:t>
            </a:r>
          </a:p>
        </p:txBody>
      </p:sp>
      <p:sp>
        <p:nvSpPr>
          <p:cNvPr id="1896" name="Oval 189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00:26</a:t>
            </a:r>
          </a:p>
        </p:txBody>
      </p:sp>
      <p:sp>
        <p:nvSpPr>
          <p:cNvPr id="1897" name="Oval 189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00:25</a:t>
            </a:r>
          </a:p>
        </p:txBody>
      </p:sp>
      <p:sp>
        <p:nvSpPr>
          <p:cNvPr id="1898" name="Oval 189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00:24</a:t>
            </a:r>
          </a:p>
        </p:txBody>
      </p:sp>
      <p:sp>
        <p:nvSpPr>
          <p:cNvPr id="1899" name="Oval 189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00:23</a:t>
            </a:r>
          </a:p>
        </p:txBody>
      </p:sp>
      <p:sp>
        <p:nvSpPr>
          <p:cNvPr id="1900" name="Oval 189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00:22</a:t>
            </a:r>
          </a:p>
        </p:txBody>
      </p:sp>
      <p:sp>
        <p:nvSpPr>
          <p:cNvPr id="1901" name="Oval 190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00:21</a:t>
            </a:r>
          </a:p>
        </p:txBody>
      </p:sp>
      <p:sp>
        <p:nvSpPr>
          <p:cNvPr id="1902" name="Oval 190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00:20</a:t>
            </a:r>
          </a:p>
        </p:txBody>
      </p:sp>
      <p:sp>
        <p:nvSpPr>
          <p:cNvPr id="1903" name="Oval 190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00:19</a:t>
            </a:r>
          </a:p>
        </p:txBody>
      </p:sp>
      <p:sp>
        <p:nvSpPr>
          <p:cNvPr id="1904" name="Oval 190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00:18</a:t>
            </a:r>
          </a:p>
        </p:txBody>
      </p:sp>
      <p:sp>
        <p:nvSpPr>
          <p:cNvPr id="1905" name="Oval 190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00:17</a:t>
            </a:r>
          </a:p>
        </p:txBody>
      </p:sp>
      <p:sp>
        <p:nvSpPr>
          <p:cNvPr id="1906" name="Oval 190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00:16</a:t>
            </a:r>
          </a:p>
        </p:txBody>
      </p:sp>
      <p:sp>
        <p:nvSpPr>
          <p:cNvPr id="1907" name="Oval 190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00:15</a:t>
            </a:r>
          </a:p>
        </p:txBody>
      </p:sp>
      <p:sp>
        <p:nvSpPr>
          <p:cNvPr id="1908" name="Oval 190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00:14</a:t>
            </a:r>
          </a:p>
        </p:txBody>
      </p:sp>
      <p:sp>
        <p:nvSpPr>
          <p:cNvPr id="1909" name="Oval 190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00:13</a:t>
            </a:r>
          </a:p>
        </p:txBody>
      </p:sp>
      <p:sp>
        <p:nvSpPr>
          <p:cNvPr id="1910" name="Oval 190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00:12</a:t>
            </a:r>
          </a:p>
        </p:txBody>
      </p:sp>
      <p:sp>
        <p:nvSpPr>
          <p:cNvPr id="1911" name="Oval 191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00:11</a:t>
            </a:r>
          </a:p>
        </p:txBody>
      </p:sp>
      <p:sp>
        <p:nvSpPr>
          <p:cNvPr id="1912" name="Oval 1911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00:10</a:t>
            </a:r>
          </a:p>
        </p:txBody>
      </p:sp>
      <p:sp>
        <p:nvSpPr>
          <p:cNvPr id="1913" name="Oval 1912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00:09</a:t>
            </a:r>
          </a:p>
        </p:txBody>
      </p:sp>
      <p:sp>
        <p:nvSpPr>
          <p:cNvPr id="1914" name="Oval 1913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00:08</a:t>
            </a:r>
          </a:p>
        </p:txBody>
      </p:sp>
      <p:sp>
        <p:nvSpPr>
          <p:cNvPr id="1915" name="Oval 1914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00:07</a:t>
            </a:r>
          </a:p>
        </p:txBody>
      </p:sp>
      <p:sp>
        <p:nvSpPr>
          <p:cNvPr id="1916" name="Oval 1915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00:06</a:t>
            </a:r>
          </a:p>
        </p:txBody>
      </p:sp>
      <p:sp>
        <p:nvSpPr>
          <p:cNvPr id="1917" name="Oval 1916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00:05</a:t>
            </a:r>
          </a:p>
        </p:txBody>
      </p:sp>
      <p:sp>
        <p:nvSpPr>
          <p:cNvPr id="1918" name="Oval 1917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00:04</a:t>
            </a:r>
          </a:p>
        </p:txBody>
      </p:sp>
      <p:sp>
        <p:nvSpPr>
          <p:cNvPr id="1919" name="Oval 1918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00:03</a:t>
            </a:r>
          </a:p>
        </p:txBody>
      </p:sp>
      <p:sp>
        <p:nvSpPr>
          <p:cNvPr id="1920" name="Oval 1919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00:02</a:t>
            </a:r>
          </a:p>
        </p:txBody>
      </p:sp>
      <p:sp>
        <p:nvSpPr>
          <p:cNvPr id="1921" name="Oval 1920"/>
          <p:cNvSpPr/>
          <p:nvPr/>
        </p:nvSpPr>
        <p:spPr>
          <a:xfrm>
            <a:off x="7386993" y="4876800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>
                <a:solidFill>
                  <a:srgbClr val="FF0000"/>
                </a:solidFill>
              </a:rPr>
              <a:t>00:01</a:t>
            </a:r>
          </a:p>
        </p:txBody>
      </p:sp>
      <p:sp>
        <p:nvSpPr>
          <p:cNvPr id="1922" name="Oval 1921"/>
          <p:cNvSpPr/>
          <p:nvPr/>
        </p:nvSpPr>
        <p:spPr>
          <a:xfrm>
            <a:off x="7386993" y="4800601"/>
            <a:ext cx="4368210" cy="1905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13" tIns="54406" rIns="108813" bIns="54406" anchor="ctr"/>
          <a:lstStyle/>
          <a:p>
            <a:pPr algn="ctr" eaLnBrk="0" hangingPunct="0">
              <a:defRPr/>
            </a:pPr>
            <a:r>
              <a:rPr lang="en-US" sz="8531" b="1" dirty="0">
                <a:solidFill>
                  <a:srgbClr val="FF0000"/>
                </a:solidFill>
              </a:rPr>
              <a:t>00:00</a:t>
            </a:r>
          </a:p>
        </p:txBody>
      </p:sp>
      <p:pic>
        <p:nvPicPr>
          <p:cNvPr id="30904" name="Picture 73" descr="Picture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03" y="5238205"/>
            <a:ext cx="3422468" cy="113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623066" y="141772"/>
            <a:ext cx="1071742" cy="769441"/>
          </a:xfrm>
          <a:prstGeom prst="rect">
            <a:avLst/>
          </a:prstGeom>
        </p:spPr>
      </p:pic>
      <p:sp>
        <p:nvSpPr>
          <p:cNvPr id="189" name="TextBox 188"/>
          <p:cNvSpPr txBox="1"/>
          <p:nvPr/>
        </p:nvSpPr>
        <p:spPr>
          <a:xfrm>
            <a:off x="3979531" y="92437"/>
            <a:ext cx="4805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 HỌC TẬP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789030" y="1443641"/>
            <a:ext cx="1105592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thức: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(Think- Pair- Share)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: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Bản đồ tự nhiên châu 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8898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355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42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44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46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62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63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64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65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67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68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69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70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 nodeType="afterGroup">
                            <p:stCondLst>
                              <p:cond delay="71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72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 nodeType="afterGroup">
                            <p:stCondLst>
                              <p:cond delay="73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745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 nodeType="afterGroup">
                            <p:stCondLst>
                              <p:cond delay="755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765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775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785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795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805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 nodeType="afterGroup">
                            <p:stCondLst>
                              <p:cond delay="815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825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 nodeType="afterGroup">
                            <p:stCondLst>
                              <p:cond delay="835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845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 nodeType="afterGroup">
                            <p:stCondLst>
                              <p:cond delay="855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865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 nodeType="afterGroup">
                            <p:stCondLst>
                              <p:cond delay="875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885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 nodeType="afterGroup">
                            <p:stCondLst>
                              <p:cond delay="895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905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915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925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935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5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5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5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1811" grpId="0" animBg="1"/>
      <p:bldP spid="1812" grpId="0" animBg="1"/>
      <p:bldP spid="1813" grpId="0" animBg="1"/>
      <p:bldP spid="1814" grpId="0" animBg="1"/>
      <p:bldP spid="1815" grpId="0" animBg="1"/>
      <p:bldP spid="1816" grpId="0" animBg="1"/>
      <p:bldP spid="1817" grpId="0" animBg="1"/>
      <p:bldP spid="1818" grpId="0" animBg="1"/>
      <p:bldP spid="1819" grpId="0" animBg="1"/>
      <p:bldP spid="1820" grpId="0" animBg="1"/>
      <p:bldP spid="1821" grpId="0" animBg="1"/>
      <p:bldP spid="1822" grpId="0" animBg="1"/>
      <p:bldP spid="1823" grpId="0" animBg="1"/>
      <p:bldP spid="1824" grpId="0" animBg="1"/>
      <p:bldP spid="1825" grpId="0" animBg="1"/>
      <p:bldP spid="1826" grpId="0" animBg="1"/>
      <p:bldP spid="1827" grpId="0" animBg="1"/>
      <p:bldP spid="1828" grpId="0" animBg="1"/>
      <p:bldP spid="1829" grpId="0" animBg="1"/>
      <p:bldP spid="1830" grpId="0" animBg="1"/>
      <p:bldP spid="1831" grpId="0" animBg="1"/>
      <p:bldP spid="1832" grpId="0" animBg="1"/>
      <p:bldP spid="1833" grpId="0" animBg="1"/>
      <p:bldP spid="1834" grpId="0" animBg="1"/>
      <p:bldP spid="1835" grpId="0" animBg="1"/>
      <p:bldP spid="1836" grpId="0" animBg="1"/>
      <p:bldP spid="1837" grpId="0" animBg="1"/>
      <p:bldP spid="1838" grpId="0" animBg="1"/>
      <p:bldP spid="1839" grpId="0" animBg="1"/>
      <p:bldP spid="1840" grpId="0" animBg="1"/>
      <p:bldP spid="1841" grpId="0" animBg="1"/>
      <p:bldP spid="1842" grpId="0" animBg="1"/>
      <p:bldP spid="1843" grpId="0" animBg="1"/>
      <p:bldP spid="1844" grpId="0" animBg="1"/>
      <p:bldP spid="1845" grpId="0" animBg="1"/>
      <p:bldP spid="1846" grpId="0" animBg="1"/>
      <p:bldP spid="1847" grpId="0" animBg="1"/>
      <p:bldP spid="1848" grpId="0" animBg="1"/>
      <p:bldP spid="1849" grpId="0" animBg="1"/>
      <p:bldP spid="1850" grpId="0" animBg="1"/>
      <p:bldP spid="1851" grpId="0" animBg="1"/>
      <p:bldP spid="1852" grpId="0" animBg="1"/>
      <p:bldP spid="1853" grpId="0" animBg="1"/>
      <p:bldP spid="1854" grpId="0" animBg="1"/>
      <p:bldP spid="1855" grpId="0" animBg="1"/>
      <p:bldP spid="1856" grpId="0" animBg="1"/>
      <p:bldP spid="1857" grpId="0" animBg="1"/>
      <p:bldP spid="1858" grpId="0" animBg="1"/>
      <p:bldP spid="1859" grpId="0" animBg="1"/>
      <p:bldP spid="1860" grpId="0" animBg="1"/>
      <p:bldP spid="1861" grpId="0" animBg="1"/>
      <p:bldP spid="1862" grpId="0" animBg="1"/>
      <p:bldP spid="1863" grpId="0" animBg="1"/>
      <p:bldP spid="1864" grpId="0" animBg="1"/>
      <p:bldP spid="1865" grpId="0" animBg="1"/>
      <p:bldP spid="1866" grpId="0" animBg="1"/>
      <p:bldP spid="1867" grpId="0" animBg="1"/>
      <p:bldP spid="1868" grpId="0" animBg="1"/>
      <p:bldP spid="1869" grpId="0" animBg="1"/>
      <p:bldP spid="1870" grpId="0" animBg="1"/>
      <p:bldP spid="1871" grpId="0" animBg="1"/>
      <p:bldP spid="1872" grpId="0" animBg="1"/>
      <p:bldP spid="1873" grpId="0" animBg="1"/>
      <p:bldP spid="1874" grpId="0" animBg="1"/>
      <p:bldP spid="1875" grpId="0" animBg="1"/>
      <p:bldP spid="1876" grpId="0" animBg="1"/>
      <p:bldP spid="1877" grpId="0" animBg="1"/>
      <p:bldP spid="1878" grpId="0" animBg="1"/>
      <p:bldP spid="1879" grpId="0" animBg="1"/>
      <p:bldP spid="1880" grpId="0" animBg="1"/>
      <p:bldP spid="1881" grpId="0" animBg="1"/>
      <p:bldP spid="1882" grpId="0" animBg="1"/>
      <p:bldP spid="1883" grpId="0" animBg="1"/>
      <p:bldP spid="1884" grpId="0" animBg="1"/>
      <p:bldP spid="1885" grpId="0" animBg="1"/>
      <p:bldP spid="1886" grpId="0" animBg="1"/>
      <p:bldP spid="1887" grpId="0" animBg="1"/>
      <p:bldP spid="1888" grpId="0" animBg="1"/>
      <p:bldP spid="1889" grpId="0" animBg="1"/>
      <p:bldP spid="1890" grpId="0" animBg="1"/>
      <p:bldP spid="1891" grpId="0" animBg="1"/>
      <p:bldP spid="1892" grpId="0" animBg="1"/>
      <p:bldP spid="1893" grpId="0" animBg="1"/>
      <p:bldP spid="1894" grpId="0" animBg="1"/>
      <p:bldP spid="1895" grpId="0" animBg="1"/>
      <p:bldP spid="1896" grpId="0" animBg="1"/>
      <p:bldP spid="1897" grpId="0" animBg="1"/>
      <p:bldP spid="1898" grpId="0" animBg="1"/>
      <p:bldP spid="1899" grpId="0" animBg="1"/>
      <p:bldP spid="1900" grpId="0" animBg="1"/>
      <p:bldP spid="1901" grpId="0" animBg="1"/>
      <p:bldP spid="1902" grpId="0" animBg="1"/>
      <p:bldP spid="1903" grpId="0" animBg="1"/>
      <p:bldP spid="1904" grpId="0" animBg="1"/>
      <p:bldP spid="1905" grpId="0" animBg="1"/>
      <p:bldP spid="1906" grpId="0" animBg="1"/>
      <p:bldP spid="1907" grpId="0" animBg="1"/>
      <p:bldP spid="1908" grpId="0" animBg="1"/>
      <p:bldP spid="1909" grpId="0" animBg="1"/>
      <p:bldP spid="1910" grpId="0" animBg="1"/>
      <p:bldP spid="1911" grpId="0" animBg="1"/>
      <p:bldP spid="1912" grpId="0" animBg="1"/>
      <p:bldP spid="1913" grpId="0" animBg="1"/>
      <p:bldP spid="1914" grpId="0" animBg="1"/>
      <p:bldP spid="1915" grpId="0" animBg="1"/>
      <p:bldP spid="1916" grpId="0" animBg="1"/>
      <p:bldP spid="1917" grpId="0" animBg="1"/>
      <p:bldP spid="1918" grpId="0" animBg="1"/>
      <p:bldP spid="1919" grpId="0" animBg="1"/>
      <p:bldP spid="1920" grpId="0" animBg="1"/>
      <p:bldP spid="1921" grpId="0" animBg="1"/>
      <p:bldP spid="19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49836" y="6349321"/>
            <a:ext cx="3775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8801" y="127364"/>
            <a:ext cx="5268126" cy="3990109"/>
          </a:xfrm>
          <a:prstGeom prst="rect">
            <a:avLst/>
          </a:prstGeom>
          <a:ln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27" y="96982"/>
            <a:ext cx="6585073" cy="6252339"/>
          </a:xfrm>
          <a:prstGeom prst="rect">
            <a:avLst/>
          </a:prstGeom>
        </p:spPr>
      </p:pic>
      <p:sp>
        <p:nvSpPr>
          <p:cNvPr id="14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818" y="5680789"/>
            <a:ext cx="1014427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5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876" y="1370121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876" y="678200"/>
            <a:ext cx="995083" cy="471727"/>
          </a:xfrm>
          <a:prstGeom prst="wedgeRoundRectCallout">
            <a:avLst>
              <a:gd name="adj1" fmla="val -39773"/>
              <a:gd name="adj2" fmla="val 97116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0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3345" y="52408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016" y="411747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189" y="46413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2756" y="3881609"/>
            <a:ext cx="995083" cy="471727"/>
          </a:xfrm>
          <a:prstGeom prst="wedgeRoundRectCallout">
            <a:avLst>
              <a:gd name="adj1" fmla="val -18770"/>
              <a:gd name="adj2" fmla="val 113731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32’ T</a:t>
            </a:r>
            <a:endParaRPr lang="en-US" altLang="en-US" sz="20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750" y="326005"/>
            <a:ext cx="1213278" cy="471727"/>
          </a:xfrm>
          <a:prstGeom prst="wedgeRoundRectCallout">
            <a:avLst>
              <a:gd name="adj1" fmla="val -18770"/>
              <a:gd name="adj2" fmla="val 113731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66</a:t>
            </a:r>
            <a:r>
              <a:rPr lang="en-US" alt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12’ Đ</a:t>
            </a:r>
            <a:endParaRPr lang="en-US" altLang="en-US" sz="20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7292" y="1026755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7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22218" y="381580"/>
            <a:ext cx="103368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528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000" b="1" dirty="0">
                <a:solidFill>
                  <a:srgbClr val="0528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lỗi sai trong đoạn thông tin sau và sửa lại.</a:t>
            </a:r>
          </a:p>
          <a:p>
            <a:endParaRPr lang="en-US" sz="4000" b="1" dirty="0">
              <a:solidFill>
                <a:srgbClr val="0528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582" y="1398452"/>
            <a:ext cx="1107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Á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U-ran.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073" y="2732261"/>
            <a:ext cx="1124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nl-NL" sz="3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đến 71</a:t>
            </a:r>
            <a:r>
              <a:rPr lang="nl-NL" sz="3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 chủ yếu thuộc                 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ủa bán cầu Bắc.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852" y="4052781"/>
            <a:ext cx="1129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km2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6601" y="1413567"/>
            <a:ext cx="17223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2261" y="3286258"/>
            <a:ext cx="196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185" y="4734697"/>
            <a:ext cx="23439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3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258842" y="2001783"/>
            <a:ext cx="1344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251269" y="3919301"/>
            <a:ext cx="144997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9708" y="5330402"/>
            <a:ext cx="1680883" cy="4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258842" y="1412357"/>
            <a:ext cx="136127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57015" y="3321239"/>
            <a:ext cx="2072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6185" y="4697056"/>
            <a:ext cx="285206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138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40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03" y="188260"/>
            <a:ext cx="9951336" cy="6207562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Freeform 2"/>
          <p:cNvSpPr/>
          <p:nvPr/>
        </p:nvSpPr>
        <p:spPr>
          <a:xfrm>
            <a:off x="2003612" y="1012019"/>
            <a:ext cx="7534096" cy="4420593"/>
          </a:xfrm>
          <a:custGeom>
            <a:avLst/>
            <a:gdLst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884894 w 7534096"/>
              <a:gd name="connsiteY13" fmla="*/ 305793 h 4420593"/>
              <a:gd name="connsiteX14" fmla="*/ 6817659 w 7534096"/>
              <a:gd name="connsiteY14" fmla="*/ 373028 h 4420593"/>
              <a:gd name="connsiteX15" fmla="*/ 6804212 w 7534096"/>
              <a:gd name="connsiteY15" fmla="*/ 440263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21976 w 7534096"/>
              <a:gd name="connsiteY210" fmla="*/ 318346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884894 w 7534096"/>
              <a:gd name="connsiteY13" fmla="*/ 305793 h 4420593"/>
              <a:gd name="connsiteX14" fmla="*/ 6817659 w 7534096"/>
              <a:gd name="connsiteY14" fmla="*/ 373028 h 4420593"/>
              <a:gd name="connsiteX15" fmla="*/ 6804212 w 7534096"/>
              <a:gd name="connsiteY15" fmla="*/ 440263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884894 w 7534096"/>
              <a:gd name="connsiteY13" fmla="*/ 305793 h 4420593"/>
              <a:gd name="connsiteX14" fmla="*/ 6871447 w 7534096"/>
              <a:gd name="connsiteY14" fmla="*/ 386475 h 4420593"/>
              <a:gd name="connsiteX15" fmla="*/ 6804212 w 7534096"/>
              <a:gd name="connsiteY15" fmla="*/ 440263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884894 w 7534096"/>
              <a:gd name="connsiteY13" fmla="*/ 305793 h 4420593"/>
              <a:gd name="connsiteX14" fmla="*/ 6911788 w 7534096"/>
              <a:gd name="connsiteY14" fmla="*/ 426816 h 4420593"/>
              <a:gd name="connsiteX15" fmla="*/ 6804212 w 7534096"/>
              <a:gd name="connsiteY15" fmla="*/ 440263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884894 w 7534096"/>
              <a:gd name="connsiteY13" fmla="*/ 305793 h 4420593"/>
              <a:gd name="connsiteX14" fmla="*/ 6911788 w 7534096"/>
              <a:gd name="connsiteY14" fmla="*/ 426816 h 4420593"/>
              <a:gd name="connsiteX15" fmla="*/ 6858000 w 7534096"/>
              <a:gd name="connsiteY15" fmla="*/ 386475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965576 w 7534096"/>
              <a:gd name="connsiteY13" fmla="*/ 332687 h 4420593"/>
              <a:gd name="connsiteX14" fmla="*/ 6911788 w 7534096"/>
              <a:gd name="connsiteY14" fmla="*/ 426816 h 4420593"/>
              <a:gd name="connsiteX15" fmla="*/ 6858000 w 7534096"/>
              <a:gd name="connsiteY15" fmla="*/ 386475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26541 w 7534096"/>
              <a:gd name="connsiteY82" fmla="*/ 964699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965576 w 7534096"/>
              <a:gd name="connsiteY13" fmla="*/ 332687 h 4420593"/>
              <a:gd name="connsiteX14" fmla="*/ 6911788 w 7534096"/>
              <a:gd name="connsiteY14" fmla="*/ 426816 h 4420593"/>
              <a:gd name="connsiteX15" fmla="*/ 6858000 w 7534096"/>
              <a:gd name="connsiteY15" fmla="*/ 386475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39988 w 7534096"/>
              <a:gd name="connsiteY82" fmla="*/ 991593 h 4420593"/>
              <a:gd name="connsiteX83" fmla="*/ 3845859 w 7534096"/>
              <a:gd name="connsiteY83" fmla="*/ 1045381 h 4420593"/>
              <a:gd name="connsiteX84" fmla="*/ 3818964 w 7534096"/>
              <a:gd name="connsiteY84" fmla="*/ 1085722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965576 w 7534096"/>
              <a:gd name="connsiteY13" fmla="*/ 332687 h 4420593"/>
              <a:gd name="connsiteX14" fmla="*/ 6911788 w 7534096"/>
              <a:gd name="connsiteY14" fmla="*/ 426816 h 4420593"/>
              <a:gd name="connsiteX15" fmla="*/ 6858000 w 7534096"/>
              <a:gd name="connsiteY15" fmla="*/ 386475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39988 w 7534096"/>
              <a:gd name="connsiteY82" fmla="*/ 991593 h 4420593"/>
              <a:gd name="connsiteX83" fmla="*/ 3845859 w 7534096"/>
              <a:gd name="connsiteY83" fmla="*/ 1045381 h 4420593"/>
              <a:gd name="connsiteX84" fmla="*/ 3845858 w 7534096"/>
              <a:gd name="connsiteY84" fmla="*/ 1112616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  <a:gd name="connsiteX0" fmla="*/ 7449670 w 7534096"/>
              <a:gd name="connsiteY0" fmla="*/ 50299 h 4420593"/>
              <a:gd name="connsiteX1" fmla="*/ 7530353 w 7534096"/>
              <a:gd name="connsiteY1" fmla="*/ 9957 h 4420593"/>
              <a:gd name="connsiteX2" fmla="*/ 7422776 w 7534096"/>
              <a:gd name="connsiteY2" fmla="*/ 23405 h 4420593"/>
              <a:gd name="connsiteX3" fmla="*/ 7301753 w 7534096"/>
              <a:gd name="connsiteY3" fmla="*/ 63746 h 4420593"/>
              <a:gd name="connsiteX4" fmla="*/ 7274859 w 7534096"/>
              <a:gd name="connsiteY4" fmla="*/ 104087 h 4420593"/>
              <a:gd name="connsiteX5" fmla="*/ 7355541 w 7534096"/>
              <a:gd name="connsiteY5" fmla="*/ 171322 h 4420593"/>
              <a:gd name="connsiteX6" fmla="*/ 7342094 w 7534096"/>
              <a:gd name="connsiteY6" fmla="*/ 278899 h 4420593"/>
              <a:gd name="connsiteX7" fmla="*/ 7261412 w 7534096"/>
              <a:gd name="connsiteY7" fmla="*/ 252005 h 4420593"/>
              <a:gd name="connsiteX8" fmla="*/ 7234517 w 7534096"/>
              <a:gd name="connsiteY8" fmla="*/ 225110 h 4420593"/>
              <a:gd name="connsiteX9" fmla="*/ 7140388 w 7534096"/>
              <a:gd name="connsiteY9" fmla="*/ 278899 h 4420593"/>
              <a:gd name="connsiteX10" fmla="*/ 7046259 w 7534096"/>
              <a:gd name="connsiteY10" fmla="*/ 346134 h 4420593"/>
              <a:gd name="connsiteX11" fmla="*/ 7019364 w 7534096"/>
              <a:gd name="connsiteY11" fmla="*/ 373028 h 4420593"/>
              <a:gd name="connsiteX12" fmla="*/ 6952129 w 7534096"/>
              <a:gd name="connsiteY12" fmla="*/ 292346 h 4420593"/>
              <a:gd name="connsiteX13" fmla="*/ 6965576 w 7534096"/>
              <a:gd name="connsiteY13" fmla="*/ 332687 h 4420593"/>
              <a:gd name="connsiteX14" fmla="*/ 6911788 w 7534096"/>
              <a:gd name="connsiteY14" fmla="*/ 426816 h 4420593"/>
              <a:gd name="connsiteX15" fmla="*/ 6858000 w 7534096"/>
              <a:gd name="connsiteY15" fmla="*/ 386475 h 4420593"/>
              <a:gd name="connsiteX16" fmla="*/ 6777317 w 7534096"/>
              <a:gd name="connsiteY16" fmla="*/ 480605 h 4420593"/>
              <a:gd name="connsiteX17" fmla="*/ 6750423 w 7534096"/>
              <a:gd name="connsiteY17" fmla="*/ 534393 h 4420593"/>
              <a:gd name="connsiteX18" fmla="*/ 6723529 w 7534096"/>
              <a:gd name="connsiteY18" fmla="*/ 574734 h 4420593"/>
              <a:gd name="connsiteX19" fmla="*/ 6710082 w 7534096"/>
              <a:gd name="connsiteY19" fmla="*/ 615075 h 4420593"/>
              <a:gd name="connsiteX20" fmla="*/ 6669741 w 7534096"/>
              <a:gd name="connsiteY20" fmla="*/ 655416 h 4420593"/>
              <a:gd name="connsiteX21" fmla="*/ 6548717 w 7534096"/>
              <a:gd name="connsiteY21" fmla="*/ 641969 h 4420593"/>
              <a:gd name="connsiteX22" fmla="*/ 6494929 w 7534096"/>
              <a:gd name="connsiteY22" fmla="*/ 628522 h 4420593"/>
              <a:gd name="connsiteX23" fmla="*/ 6521823 w 7534096"/>
              <a:gd name="connsiteY23" fmla="*/ 574734 h 4420593"/>
              <a:gd name="connsiteX24" fmla="*/ 6508376 w 7534096"/>
              <a:gd name="connsiteY24" fmla="*/ 520946 h 4420593"/>
              <a:gd name="connsiteX25" fmla="*/ 6387353 w 7534096"/>
              <a:gd name="connsiteY25" fmla="*/ 467157 h 4420593"/>
              <a:gd name="connsiteX26" fmla="*/ 6333564 w 7534096"/>
              <a:gd name="connsiteY26" fmla="*/ 534393 h 4420593"/>
              <a:gd name="connsiteX27" fmla="*/ 6360459 w 7534096"/>
              <a:gd name="connsiteY27" fmla="*/ 641969 h 4420593"/>
              <a:gd name="connsiteX28" fmla="*/ 6400800 w 7534096"/>
              <a:gd name="connsiteY28" fmla="*/ 668863 h 4420593"/>
              <a:gd name="connsiteX29" fmla="*/ 6414247 w 7534096"/>
              <a:gd name="connsiteY29" fmla="*/ 709205 h 4420593"/>
              <a:gd name="connsiteX30" fmla="*/ 6441141 w 7534096"/>
              <a:gd name="connsiteY30" fmla="*/ 749546 h 4420593"/>
              <a:gd name="connsiteX31" fmla="*/ 6387353 w 7534096"/>
              <a:gd name="connsiteY31" fmla="*/ 776440 h 4420593"/>
              <a:gd name="connsiteX32" fmla="*/ 6279776 w 7534096"/>
              <a:gd name="connsiteY32" fmla="*/ 803334 h 4420593"/>
              <a:gd name="connsiteX33" fmla="*/ 6239435 w 7534096"/>
              <a:gd name="connsiteY33" fmla="*/ 830228 h 4420593"/>
              <a:gd name="connsiteX34" fmla="*/ 6239435 w 7534096"/>
              <a:gd name="connsiteY34" fmla="*/ 937805 h 4420593"/>
              <a:gd name="connsiteX35" fmla="*/ 6293223 w 7534096"/>
              <a:gd name="connsiteY35" fmla="*/ 1018487 h 4420593"/>
              <a:gd name="connsiteX36" fmla="*/ 6252882 w 7534096"/>
              <a:gd name="connsiteY36" fmla="*/ 1045381 h 4420593"/>
              <a:gd name="connsiteX37" fmla="*/ 6199094 w 7534096"/>
              <a:gd name="connsiteY37" fmla="*/ 1005040 h 4420593"/>
              <a:gd name="connsiteX38" fmla="*/ 6145306 w 7534096"/>
              <a:gd name="connsiteY38" fmla="*/ 978146 h 4420593"/>
              <a:gd name="connsiteX39" fmla="*/ 6104964 w 7534096"/>
              <a:gd name="connsiteY39" fmla="*/ 951252 h 4420593"/>
              <a:gd name="connsiteX40" fmla="*/ 5983941 w 7534096"/>
              <a:gd name="connsiteY40" fmla="*/ 1045381 h 4420593"/>
              <a:gd name="connsiteX41" fmla="*/ 5970494 w 7534096"/>
              <a:gd name="connsiteY41" fmla="*/ 1085722 h 4420593"/>
              <a:gd name="connsiteX42" fmla="*/ 5782235 w 7534096"/>
              <a:gd name="connsiteY42" fmla="*/ 1085722 h 4420593"/>
              <a:gd name="connsiteX43" fmla="*/ 5701553 w 7534096"/>
              <a:gd name="connsiteY43" fmla="*/ 964699 h 4420593"/>
              <a:gd name="connsiteX44" fmla="*/ 5688106 w 7534096"/>
              <a:gd name="connsiteY44" fmla="*/ 924357 h 4420593"/>
              <a:gd name="connsiteX45" fmla="*/ 5647764 w 7534096"/>
              <a:gd name="connsiteY45" fmla="*/ 897463 h 4420593"/>
              <a:gd name="connsiteX46" fmla="*/ 5688106 w 7534096"/>
              <a:gd name="connsiteY46" fmla="*/ 870569 h 4420593"/>
              <a:gd name="connsiteX47" fmla="*/ 5741894 w 7534096"/>
              <a:gd name="connsiteY47" fmla="*/ 843675 h 4420593"/>
              <a:gd name="connsiteX48" fmla="*/ 6091517 w 7534096"/>
              <a:gd name="connsiteY48" fmla="*/ 830228 h 4420593"/>
              <a:gd name="connsiteX49" fmla="*/ 6118412 w 7534096"/>
              <a:gd name="connsiteY49" fmla="*/ 803334 h 4420593"/>
              <a:gd name="connsiteX50" fmla="*/ 6185647 w 7534096"/>
              <a:gd name="connsiteY50" fmla="*/ 776440 h 4420593"/>
              <a:gd name="connsiteX51" fmla="*/ 6225988 w 7534096"/>
              <a:gd name="connsiteY51" fmla="*/ 749546 h 4420593"/>
              <a:gd name="connsiteX52" fmla="*/ 6199094 w 7534096"/>
              <a:gd name="connsiteY52" fmla="*/ 709205 h 4420593"/>
              <a:gd name="connsiteX53" fmla="*/ 6131859 w 7534096"/>
              <a:gd name="connsiteY53" fmla="*/ 682310 h 4420593"/>
              <a:gd name="connsiteX54" fmla="*/ 6104964 w 7534096"/>
              <a:gd name="connsiteY54" fmla="*/ 655416 h 4420593"/>
              <a:gd name="connsiteX55" fmla="*/ 6064623 w 7534096"/>
              <a:gd name="connsiteY55" fmla="*/ 641969 h 4420593"/>
              <a:gd name="connsiteX56" fmla="*/ 5983941 w 7534096"/>
              <a:gd name="connsiteY56" fmla="*/ 588181 h 4420593"/>
              <a:gd name="connsiteX57" fmla="*/ 5930153 w 7534096"/>
              <a:gd name="connsiteY57" fmla="*/ 615075 h 4420593"/>
              <a:gd name="connsiteX58" fmla="*/ 5889812 w 7534096"/>
              <a:gd name="connsiteY58" fmla="*/ 641969 h 4420593"/>
              <a:gd name="connsiteX59" fmla="*/ 5674659 w 7534096"/>
              <a:gd name="connsiteY59" fmla="*/ 628522 h 4420593"/>
              <a:gd name="connsiteX60" fmla="*/ 5634317 w 7534096"/>
              <a:gd name="connsiteY60" fmla="*/ 601628 h 4420593"/>
              <a:gd name="connsiteX61" fmla="*/ 5580529 w 7534096"/>
              <a:gd name="connsiteY61" fmla="*/ 574734 h 4420593"/>
              <a:gd name="connsiteX62" fmla="*/ 5486400 w 7534096"/>
              <a:gd name="connsiteY62" fmla="*/ 507499 h 4420593"/>
              <a:gd name="connsiteX63" fmla="*/ 5419164 w 7534096"/>
              <a:gd name="connsiteY63" fmla="*/ 520946 h 4420593"/>
              <a:gd name="connsiteX64" fmla="*/ 5378823 w 7534096"/>
              <a:gd name="connsiteY64" fmla="*/ 547840 h 4420593"/>
              <a:gd name="connsiteX65" fmla="*/ 5177117 w 7534096"/>
              <a:gd name="connsiteY65" fmla="*/ 520946 h 4420593"/>
              <a:gd name="connsiteX66" fmla="*/ 5082988 w 7534096"/>
              <a:gd name="connsiteY66" fmla="*/ 426816 h 4420593"/>
              <a:gd name="connsiteX67" fmla="*/ 5029200 w 7534096"/>
              <a:gd name="connsiteY67" fmla="*/ 440263 h 4420593"/>
              <a:gd name="connsiteX68" fmla="*/ 4948517 w 7534096"/>
              <a:gd name="connsiteY68" fmla="*/ 453710 h 4420593"/>
              <a:gd name="connsiteX69" fmla="*/ 4773706 w 7534096"/>
              <a:gd name="connsiteY69" fmla="*/ 507499 h 4420593"/>
              <a:gd name="connsiteX70" fmla="*/ 4746812 w 7534096"/>
              <a:gd name="connsiteY70" fmla="*/ 547840 h 4420593"/>
              <a:gd name="connsiteX71" fmla="*/ 4639235 w 7534096"/>
              <a:gd name="connsiteY71" fmla="*/ 561287 h 4420593"/>
              <a:gd name="connsiteX72" fmla="*/ 4585447 w 7534096"/>
              <a:gd name="connsiteY72" fmla="*/ 574734 h 4420593"/>
              <a:gd name="connsiteX73" fmla="*/ 4491317 w 7534096"/>
              <a:gd name="connsiteY73" fmla="*/ 628522 h 4420593"/>
              <a:gd name="connsiteX74" fmla="*/ 4437529 w 7534096"/>
              <a:gd name="connsiteY74" fmla="*/ 641969 h 4420593"/>
              <a:gd name="connsiteX75" fmla="*/ 4343400 w 7534096"/>
              <a:gd name="connsiteY75" fmla="*/ 709205 h 4420593"/>
              <a:gd name="connsiteX76" fmla="*/ 4289612 w 7534096"/>
              <a:gd name="connsiteY76" fmla="*/ 736099 h 4420593"/>
              <a:gd name="connsiteX77" fmla="*/ 4249270 w 7534096"/>
              <a:gd name="connsiteY77" fmla="*/ 789887 h 4420593"/>
              <a:gd name="connsiteX78" fmla="*/ 4208929 w 7534096"/>
              <a:gd name="connsiteY78" fmla="*/ 816781 h 4420593"/>
              <a:gd name="connsiteX79" fmla="*/ 4155141 w 7534096"/>
              <a:gd name="connsiteY79" fmla="*/ 857122 h 4420593"/>
              <a:gd name="connsiteX80" fmla="*/ 4101353 w 7534096"/>
              <a:gd name="connsiteY80" fmla="*/ 910910 h 4420593"/>
              <a:gd name="connsiteX81" fmla="*/ 4034117 w 7534096"/>
              <a:gd name="connsiteY81" fmla="*/ 937805 h 4420593"/>
              <a:gd name="connsiteX82" fmla="*/ 3980329 w 7534096"/>
              <a:gd name="connsiteY82" fmla="*/ 1018487 h 4420593"/>
              <a:gd name="connsiteX83" fmla="*/ 3845859 w 7534096"/>
              <a:gd name="connsiteY83" fmla="*/ 1045381 h 4420593"/>
              <a:gd name="connsiteX84" fmla="*/ 3845858 w 7534096"/>
              <a:gd name="connsiteY84" fmla="*/ 1112616 h 4420593"/>
              <a:gd name="connsiteX85" fmla="*/ 3724835 w 7534096"/>
              <a:gd name="connsiteY85" fmla="*/ 1152957 h 4420593"/>
              <a:gd name="connsiteX86" fmla="*/ 3684494 w 7534096"/>
              <a:gd name="connsiteY86" fmla="*/ 1166405 h 4420593"/>
              <a:gd name="connsiteX87" fmla="*/ 3657600 w 7534096"/>
              <a:gd name="connsiteY87" fmla="*/ 1206746 h 4420593"/>
              <a:gd name="connsiteX88" fmla="*/ 3469341 w 7534096"/>
              <a:gd name="connsiteY88" fmla="*/ 1260534 h 4420593"/>
              <a:gd name="connsiteX89" fmla="*/ 3442447 w 7534096"/>
              <a:gd name="connsiteY89" fmla="*/ 1300875 h 4420593"/>
              <a:gd name="connsiteX90" fmla="*/ 3321423 w 7534096"/>
              <a:gd name="connsiteY90" fmla="*/ 1247087 h 4420593"/>
              <a:gd name="connsiteX91" fmla="*/ 3281082 w 7534096"/>
              <a:gd name="connsiteY91" fmla="*/ 1273981 h 4420593"/>
              <a:gd name="connsiteX92" fmla="*/ 3240741 w 7534096"/>
              <a:gd name="connsiteY92" fmla="*/ 1381557 h 4420593"/>
              <a:gd name="connsiteX93" fmla="*/ 3106270 w 7534096"/>
              <a:gd name="connsiteY93" fmla="*/ 1395005 h 4420593"/>
              <a:gd name="connsiteX94" fmla="*/ 3065929 w 7534096"/>
              <a:gd name="connsiteY94" fmla="*/ 1421899 h 4420593"/>
              <a:gd name="connsiteX95" fmla="*/ 3039035 w 7534096"/>
              <a:gd name="connsiteY95" fmla="*/ 1462240 h 4420593"/>
              <a:gd name="connsiteX96" fmla="*/ 3079376 w 7534096"/>
              <a:gd name="connsiteY96" fmla="*/ 1542922 h 4420593"/>
              <a:gd name="connsiteX97" fmla="*/ 3079376 w 7534096"/>
              <a:gd name="connsiteY97" fmla="*/ 1663946 h 4420593"/>
              <a:gd name="connsiteX98" fmla="*/ 3039035 w 7534096"/>
              <a:gd name="connsiteY98" fmla="*/ 1704287 h 4420593"/>
              <a:gd name="connsiteX99" fmla="*/ 3052482 w 7534096"/>
              <a:gd name="connsiteY99" fmla="*/ 1758075 h 4420593"/>
              <a:gd name="connsiteX100" fmla="*/ 3065929 w 7534096"/>
              <a:gd name="connsiteY100" fmla="*/ 1865652 h 4420593"/>
              <a:gd name="connsiteX101" fmla="*/ 3119717 w 7534096"/>
              <a:gd name="connsiteY101" fmla="*/ 1879099 h 4420593"/>
              <a:gd name="connsiteX102" fmla="*/ 3160059 w 7534096"/>
              <a:gd name="connsiteY102" fmla="*/ 1892546 h 4420593"/>
              <a:gd name="connsiteX103" fmla="*/ 3254188 w 7534096"/>
              <a:gd name="connsiteY103" fmla="*/ 1879099 h 4420593"/>
              <a:gd name="connsiteX104" fmla="*/ 3361764 w 7534096"/>
              <a:gd name="connsiteY104" fmla="*/ 1865652 h 4420593"/>
              <a:gd name="connsiteX105" fmla="*/ 3482788 w 7534096"/>
              <a:gd name="connsiteY105" fmla="*/ 1838757 h 4420593"/>
              <a:gd name="connsiteX106" fmla="*/ 3644153 w 7534096"/>
              <a:gd name="connsiteY106" fmla="*/ 1852205 h 4420593"/>
              <a:gd name="connsiteX107" fmla="*/ 3711388 w 7534096"/>
              <a:gd name="connsiteY107" fmla="*/ 2027016 h 4420593"/>
              <a:gd name="connsiteX108" fmla="*/ 3765176 w 7534096"/>
              <a:gd name="connsiteY108" fmla="*/ 2107699 h 4420593"/>
              <a:gd name="connsiteX109" fmla="*/ 3738282 w 7534096"/>
              <a:gd name="connsiteY109" fmla="*/ 2148040 h 4420593"/>
              <a:gd name="connsiteX110" fmla="*/ 3751729 w 7534096"/>
              <a:gd name="connsiteY110" fmla="*/ 2188381 h 4420593"/>
              <a:gd name="connsiteX111" fmla="*/ 3832412 w 7534096"/>
              <a:gd name="connsiteY111" fmla="*/ 2255616 h 4420593"/>
              <a:gd name="connsiteX112" fmla="*/ 3926541 w 7534096"/>
              <a:gd name="connsiteY112" fmla="*/ 2228722 h 4420593"/>
              <a:gd name="connsiteX113" fmla="*/ 4007223 w 7534096"/>
              <a:gd name="connsiteY113" fmla="*/ 2174934 h 4420593"/>
              <a:gd name="connsiteX114" fmla="*/ 4020670 w 7534096"/>
              <a:gd name="connsiteY114" fmla="*/ 2121146 h 4420593"/>
              <a:gd name="connsiteX115" fmla="*/ 4061012 w 7534096"/>
              <a:gd name="connsiteY115" fmla="*/ 2094252 h 4420593"/>
              <a:gd name="connsiteX116" fmla="*/ 4195482 w 7534096"/>
              <a:gd name="connsiteY116" fmla="*/ 2053910 h 4420593"/>
              <a:gd name="connsiteX117" fmla="*/ 4195482 w 7534096"/>
              <a:gd name="connsiteY117" fmla="*/ 1892546 h 4420593"/>
              <a:gd name="connsiteX118" fmla="*/ 4276164 w 7534096"/>
              <a:gd name="connsiteY118" fmla="*/ 1865652 h 4420593"/>
              <a:gd name="connsiteX119" fmla="*/ 4329953 w 7534096"/>
              <a:gd name="connsiteY119" fmla="*/ 1838757 h 4420593"/>
              <a:gd name="connsiteX120" fmla="*/ 4397188 w 7534096"/>
              <a:gd name="connsiteY120" fmla="*/ 1825310 h 4420593"/>
              <a:gd name="connsiteX121" fmla="*/ 4450976 w 7534096"/>
              <a:gd name="connsiteY121" fmla="*/ 1811863 h 4420593"/>
              <a:gd name="connsiteX122" fmla="*/ 4464423 w 7534096"/>
              <a:gd name="connsiteY122" fmla="*/ 1771522 h 4420593"/>
              <a:gd name="connsiteX123" fmla="*/ 4437529 w 7534096"/>
              <a:gd name="connsiteY123" fmla="*/ 1731181 h 4420593"/>
              <a:gd name="connsiteX124" fmla="*/ 4397188 w 7534096"/>
              <a:gd name="connsiteY124" fmla="*/ 1637052 h 4420593"/>
              <a:gd name="connsiteX125" fmla="*/ 4410635 w 7534096"/>
              <a:gd name="connsiteY125" fmla="*/ 1381557 h 4420593"/>
              <a:gd name="connsiteX126" fmla="*/ 4464423 w 7534096"/>
              <a:gd name="connsiteY126" fmla="*/ 1368110 h 4420593"/>
              <a:gd name="connsiteX127" fmla="*/ 4504764 w 7534096"/>
              <a:gd name="connsiteY127" fmla="*/ 1354663 h 4420593"/>
              <a:gd name="connsiteX128" fmla="*/ 4639235 w 7534096"/>
              <a:gd name="connsiteY128" fmla="*/ 1273981 h 4420593"/>
              <a:gd name="connsiteX129" fmla="*/ 4693023 w 7534096"/>
              <a:gd name="connsiteY129" fmla="*/ 1179852 h 4420593"/>
              <a:gd name="connsiteX130" fmla="*/ 4746812 w 7534096"/>
              <a:gd name="connsiteY130" fmla="*/ 1126063 h 4420593"/>
              <a:gd name="connsiteX131" fmla="*/ 4773706 w 7534096"/>
              <a:gd name="connsiteY131" fmla="*/ 1085722 h 4420593"/>
              <a:gd name="connsiteX132" fmla="*/ 4827494 w 7534096"/>
              <a:gd name="connsiteY132" fmla="*/ 1072275 h 4420593"/>
              <a:gd name="connsiteX133" fmla="*/ 4961964 w 7534096"/>
              <a:gd name="connsiteY133" fmla="*/ 1045381 h 4420593"/>
              <a:gd name="connsiteX134" fmla="*/ 4948517 w 7534096"/>
              <a:gd name="connsiteY134" fmla="*/ 1099169 h 4420593"/>
              <a:gd name="connsiteX135" fmla="*/ 4881282 w 7534096"/>
              <a:gd name="connsiteY135" fmla="*/ 1166405 h 4420593"/>
              <a:gd name="connsiteX136" fmla="*/ 4840941 w 7534096"/>
              <a:gd name="connsiteY136" fmla="*/ 1179852 h 4420593"/>
              <a:gd name="connsiteX137" fmla="*/ 4787153 w 7534096"/>
              <a:gd name="connsiteY137" fmla="*/ 1220193 h 4420593"/>
              <a:gd name="connsiteX138" fmla="*/ 4746812 w 7534096"/>
              <a:gd name="connsiteY138" fmla="*/ 1273981 h 4420593"/>
              <a:gd name="connsiteX139" fmla="*/ 4693023 w 7534096"/>
              <a:gd name="connsiteY139" fmla="*/ 1368110 h 4420593"/>
              <a:gd name="connsiteX140" fmla="*/ 4666129 w 7534096"/>
              <a:gd name="connsiteY140" fmla="*/ 1448793 h 4420593"/>
              <a:gd name="connsiteX141" fmla="*/ 4693023 w 7534096"/>
              <a:gd name="connsiteY141" fmla="*/ 1650499 h 4420593"/>
              <a:gd name="connsiteX142" fmla="*/ 4719917 w 7534096"/>
              <a:gd name="connsiteY142" fmla="*/ 1690840 h 4420593"/>
              <a:gd name="connsiteX143" fmla="*/ 5029200 w 7534096"/>
              <a:gd name="connsiteY143" fmla="*/ 1677393 h 4420593"/>
              <a:gd name="connsiteX144" fmla="*/ 5204012 w 7534096"/>
              <a:gd name="connsiteY144" fmla="*/ 1663946 h 4420593"/>
              <a:gd name="connsiteX145" fmla="*/ 5230906 w 7534096"/>
              <a:gd name="connsiteY145" fmla="*/ 1623605 h 4420593"/>
              <a:gd name="connsiteX146" fmla="*/ 5378823 w 7534096"/>
              <a:gd name="connsiteY146" fmla="*/ 1637052 h 4420593"/>
              <a:gd name="connsiteX147" fmla="*/ 5392270 w 7534096"/>
              <a:gd name="connsiteY147" fmla="*/ 1677393 h 4420593"/>
              <a:gd name="connsiteX148" fmla="*/ 5378823 w 7534096"/>
              <a:gd name="connsiteY148" fmla="*/ 1744628 h 4420593"/>
              <a:gd name="connsiteX149" fmla="*/ 5042647 w 7534096"/>
              <a:gd name="connsiteY149" fmla="*/ 1758075 h 4420593"/>
              <a:gd name="connsiteX150" fmla="*/ 5002306 w 7534096"/>
              <a:gd name="connsiteY150" fmla="*/ 1784969 h 4420593"/>
              <a:gd name="connsiteX151" fmla="*/ 4921623 w 7534096"/>
              <a:gd name="connsiteY151" fmla="*/ 1811863 h 4420593"/>
              <a:gd name="connsiteX152" fmla="*/ 4908176 w 7534096"/>
              <a:gd name="connsiteY152" fmla="*/ 1852205 h 4420593"/>
              <a:gd name="connsiteX153" fmla="*/ 4881282 w 7534096"/>
              <a:gd name="connsiteY153" fmla="*/ 1892546 h 4420593"/>
              <a:gd name="connsiteX154" fmla="*/ 5002306 w 7534096"/>
              <a:gd name="connsiteY154" fmla="*/ 1919440 h 4420593"/>
              <a:gd name="connsiteX155" fmla="*/ 5015753 w 7534096"/>
              <a:gd name="connsiteY155" fmla="*/ 1959781 h 4420593"/>
              <a:gd name="connsiteX156" fmla="*/ 5002306 w 7534096"/>
              <a:gd name="connsiteY156" fmla="*/ 2040463 h 4420593"/>
              <a:gd name="connsiteX157" fmla="*/ 4706470 w 7534096"/>
              <a:gd name="connsiteY157" fmla="*/ 2053910 h 4420593"/>
              <a:gd name="connsiteX158" fmla="*/ 4666129 w 7534096"/>
              <a:gd name="connsiteY158" fmla="*/ 2174934 h 4420593"/>
              <a:gd name="connsiteX159" fmla="*/ 4652682 w 7534096"/>
              <a:gd name="connsiteY159" fmla="*/ 2215275 h 4420593"/>
              <a:gd name="connsiteX160" fmla="*/ 4572000 w 7534096"/>
              <a:gd name="connsiteY160" fmla="*/ 2269063 h 4420593"/>
              <a:gd name="connsiteX161" fmla="*/ 4531659 w 7534096"/>
              <a:gd name="connsiteY161" fmla="*/ 2295957 h 4420593"/>
              <a:gd name="connsiteX162" fmla="*/ 4504764 w 7534096"/>
              <a:gd name="connsiteY162" fmla="*/ 2322852 h 4420593"/>
              <a:gd name="connsiteX163" fmla="*/ 4087906 w 7534096"/>
              <a:gd name="connsiteY163" fmla="*/ 2295957 h 4420593"/>
              <a:gd name="connsiteX164" fmla="*/ 4020670 w 7534096"/>
              <a:gd name="connsiteY164" fmla="*/ 2282510 h 4420593"/>
              <a:gd name="connsiteX165" fmla="*/ 3966882 w 7534096"/>
              <a:gd name="connsiteY165" fmla="*/ 2255616 h 4420593"/>
              <a:gd name="connsiteX166" fmla="*/ 4007223 w 7534096"/>
              <a:gd name="connsiteY166" fmla="*/ 2242169 h 4420593"/>
              <a:gd name="connsiteX167" fmla="*/ 4061012 w 7534096"/>
              <a:gd name="connsiteY167" fmla="*/ 2282510 h 4420593"/>
              <a:gd name="connsiteX168" fmla="*/ 4047564 w 7534096"/>
              <a:gd name="connsiteY168" fmla="*/ 2363193 h 4420593"/>
              <a:gd name="connsiteX169" fmla="*/ 4007223 w 7534096"/>
              <a:gd name="connsiteY169" fmla="*/ 2376640 h 4420593"/>
              <a:gd name="connsiteX170" fmla="*/ 3509682 w 7534096"/>
              <a:gd name="connsiteY170" fmla="*/ 2336299 h 4420593"/>
              <a:gd name="connsiteX171" fmla="*/ 3469341 w 7534096"/>
              <a:gd name="connsiteY171" fmla="*/ 2282510 h 4420593"/>
              <a:gd name="connsiteX172" fmla="*/ 3509682 w 7534096"/>
              <a:gd name="connsiteY172" fmla="*/ 2255616 h 4420593"/>
              <a:gd name="connsiteX173" fmla="*/ 3415553 w 7534096"/>
              <a:gd name="connsiteY173" fmla="*/ 2228722 h 4420593"/>
              <a:gd name="connsiteX174" fmla="*/ 3482788 w 7534096"/>
              <a:gd name="connsiteY174" fmla="*/ 2094252 h 4420593"/>
              <a:gd name="connsiteX175" fmla="*/ 3523129 w 7534096"/>
              <a:gd name="connsiteY175" fmla="*/ 2080805 h 4420593"/>
              <a:gd name="connsiteX176" fmla="*/ 3550023 w 7534096"/>
              <a:gd name="connsiteY176" fmla="*/ 2000122 h 4420593"/>
              <a:gd name="connsiteX177" fmla="*/ 3227294 w 7534096"/>
              <a:gd name="connsiteY177" fmla="*/ 1959781 h 4420593"/>
              <a:gd name="connsiteX178" fmla="*/ 3227294 w 7534096"/>
              <a:gd name="connsiteY178" fmla="*/ 2053910 h 4420593"/>
              <a:gd name="connsiteX179" fmla="*/ 3213847 w 7534096"/>
              <a:gd name="connsiteY179" fmla="*/ 2376640 h 4420593"/>
              <a:gd name="connsiteX180" fmla="*/ 3173506 w 7534096"/>
              <a:gd name="connsiteY180" fmla="*/ 2390087 h 4420593"/>
              <a:gd name="connsiteX181" fmla="*/ 2743200 w 7534096"/>
              <a:gd name="connsiteY181" fmla="*/ 2403534 h 4420593"/>
              <a:gd name="connsiteX182" fmla="*/ 2743200 w 7534096"/>
              <a:gd name="connsiteY182" fmla="*/ 2551452 h 4420593"/>
              <a:gd name="connsiteX183" fmla="*/ 2756647 w 7534096"/>
              <a:gd name="connsiteY183" fmla="*/ 2511110 h 4420593"/>
              <a:gd name="connsiteX184" fmla="*/ 2675964 w 7534096"/>
              <a:gd name="connsiteY184" fmla="*/ 2443875 h 4420593"/>
              <a:gd name="connsiteX185" fmla="*/ 2568388 w 7534096"/>
              <a:gd name="connsiteY185" fmla="*/ 2578346 h 4420593"/>
              <a:gd name="connsiteX186" fmla="*/ 2124635 w 7534096"/>
              <a:gd name="connsiteY186" fmla="*/ 2618687 h 4420593"/>
              <a:gd name="connsiteX187" fmla="*/ 2057400 w 7534096"/>
              <a:gd name="connsiteY187" fmla="*/ 2685922 h 4420593"/>
              <a:gd name="connsiteX188" fmla="*/ 2003612 w 7534096"/>
              <a:gd name="connsiteY188" fmla="*/ 2726263 h 4420593"/>
              <a:gd name="connsiteX189" fmla="*/ 1761564 w 7534096"/>
              <a:gd name="connsiteY189" fmla="*/ 2712816 h 4420593"/>
              <a:gd name="connsiteX190" fmla="*/ 1707776 w 7534096"/>
              <a:gd name="connsiteY190" fmla="*/ 2766605 h 4420593"/>
              <a:gd name="connsiteX191" fmla="*/ 1667435 w 7534096"/>
              <a:gd name="connsiteY191" fmla="*/ 2780052 h 4420593"/>
              <a:gd name="connsiteX192" fmla="*/ 1627094 w 7534096"/>
              <a:gd name="connsiteY192" fmla="*/ 2806946 h 4420593"/>
              <a:gd name="connsiteX193" fmla="*/ 1371600 w 7534096"/>
              <a:gd name="connsiteY193" fmla="*/ 2739710 h 4420593"/>
              <a:gd name="connsiteX194" fmla="*/ 1264023 w 7534096"/>
              <a:gd name="connsiteY194" fmla="*/ 2753157 h 4420593"/>
              <a:gd name="connsiteX195" fmla="*/ 1290917 w 7534096"/>
              <a:gd name="connsiteY195" fmla="*/ 2780052 h 4420593"/>
              <a:gd name="connsiteX196" fmla="*/ 1331259 w 7534096"/>
              <a:gd name="connsiteY196" fmla="*/ 2806946 h 4420593"/>
              <a:gd name="connsiteX197" fmla="*/ 1385047 w 7534096"/>
              <a:gd name="connsiteY197" fmla="*/ 2887628 h 4420593"/>
              <a:gd name="connsiteX198" fmla="*/ 1425388 w 7534096"/>
              <a:gd name="connsiteY198" fmla="*/ 2941416 h 4420593"/>
              <a:gd name="connsiteX199" fmla="*/ 1452282 w 7534096"/>
              <a:gd name="connsiteY199" fmla="*/ 2995205 h 4420593"/>
              <a:gd name="connsiteX200" fmla="*/ 1559859 w 7534096"/>
              <a:gd name="connsiteY200" fmla="*/ 3102781 h 4420593"/>
              <a:gd name="connsiteX201" fmla="*/ 1600200 w 7534096"/>
              <a:gd name="connsiteY201" fmla="*/ 3143122 h 4420593"/>
              <a:gd name="connsiteX202" fmla="*/ 1546412 w 7534096"/>
              <a:gd name="connsiteY202" fmla="*/ 3156569 h 4420593"/>
              <a:gd name="connsiteX203" fmla="*/ 1452282 w 7534096"/>
              <a:gd name="connsiteY203" fmla="*/ 3304487 h 4420593"/>
              <a:gd name="connsiteX204" fmla="*/ 1398494 w 7534096"/>
              <a:gd name="connsiteY204" fmla="*/ 3317934 h 4420593"/>
              <a:gd name="connsiteX205" fmla="*/ 1331259 w 7534096"/>
              <a:gd name="connsiteY205" fmla="*/ 3331381 h 4420593"/>
              <a:gd name="connsiteX206" fmla="*/ 1250576 w 7534096"/>
              <a:gd name="connsiteY206" fmla="*/ 3358275 h 4420593"/>
              <a:gd name="connsiteX207" fmla="*/ 1183341 w 7534096"/>
              <a:gd name="connsiteY207" fmla="*/ 3304487 h 4420593"/>
              <a:gd name="connsiteX208" fmla="*/ 1143000 w 7534096"/>
              <a:gd name="connsiteY208" fmla="*/ 3277593 h 4420593"/>
              <a:gd name="connsiteX209" fmla="*/ 1116106 w 7534096"/>
              <a:gd name="connsiteY209" fmla="*/ 3237252 h 4420593"/>
              <a:gd name="connsiteX210" fmla="*/ 1048870 w 7534096"/>
              <a:gd name="connsiteY210" fmla="*/ 3277593 h 4420593"/>
              <a:gd name="connsiteX211" fmla="*/ 672353 w 7534096"/>
              <a:gd name="connsiteY211" fmla="*/ 3170016 h 4420593"/>
              <a:gd name="connsiteX212" fmla="*/ 376517 w 7534096"/>
              <a:gd name="connsiteY212" fmla="*/ 3183463 h 4420593"/>
              <a:gd name="connsiteX213" fmla="*/ 349623 w 7534096"/>
              <a:gd name="connsiteY213" fmla="*/ 3264146 h 4420593"/>
              <a:gd name="connsiteX214" fmla="*/ 282388 w 7534096"/>
              <a:gd name="connsiteY214" fmla="*/ 3344828 h 4420593"/>
              <a:gd name="connsiteX215" fmla="*/ 228600 w 7534096"/>
              <a:gd name="connsiteY215" fmla="*/ 3425510 h 4420593"/>
              <a:gd name="connsiteX216" fmla="*/ 161364 w 7534096"/>
              <a:gd name="connsiteY216" fmla="*/ 3492746 h 4420593"/>
              <a:gd name="connsiteX217" fmla="*/ 134470 w 7534096"/>
              <a:gd name="connsiteY217" fmla="*/ 3533087 h 4420593"/>
              <a:gd name="connsiteX218" fmla="*/ 94129 w 7534096"/>
              <a:gd name="connsiteY218" fmla="*/ 3559981 h 4420593"/>
              <a:gd name="connsiteX219" fmla="*/ 40341 w 7534096"/>
              <a:gd name="connsiteY219" fmla="*/ 3640663 h 4420593"/>
              <a:gd name="connsiteX220" fmla="*/ 13447 w 7534096"/>
              <a:gd name="connsiteY220" fmla="*/ 3721346 h 4420593"/>
              <a:gd name="connsiteX221" fmla="*/ 0 w 7534096"/>
              <a:gd name="connsiteY221" fmla="*/ 3761687 h 4420593"/>
              <a:gd name="connsiteX222" fmla="*/ 174812 w 7534096"/>
              <a:gd name="connsiteY222" fmla="*/ 3909605 h 4420593"/>
              <a:gd name="connsiteX223" fmla="*/ 201706 w 7534096"/>
              <a:gd name="connsiteY223" fmla="*/ 3976840 h 4420593"/>
              <a:gd name="connsiteX224" fmla="*/ 242047 w 7534096"/>
              <a:gd name="connsiteY224" fmla="*/ 4030628 h 4420593"/>
              <a:gd name="connsiteX225" fmla="*/ 268941 w 7534096"/>
              <a:gd name="connsiteY225" fmla="*/ 4070969 h 4420593"/>
              <a:gd name="connsiteX226" fmla="*/ 309282 w 7534096"/>
              <a:gd name="connsiteY226" fmla="*/ 4097863 h 4420593"/>
              <a:gd name="connsiteX227" fmla="*/ 443753 w 7534096"/>
              <a:gd name="connsiteY227" fmla="*/ 4030628 h 4420593"/>
              <a:gd name="connsiteX228" fmla="*/ 497541 w 7534096"/>
              <a:gd name="connsiteY228" fmla="*/ 4017181 h 4420593"/>
              <a:gd name="connsiteX229" fmla="*/ 739588 w 7534096"/>
              <a:gd name="connsiteY229" fmla="*/ 3990287 h 4420593"/>
              <a:gd name="connsiteX230" fmla="*/ 847164 w 7534096"/>
              <a:gd name="connsiteY230" fmla="*/ 4057522 h 4420593"/>
              <a:gd name="connsiteX231" fmla="*/ 941294 w 7534096"/>
              <a:gd name="connsiteY231" fmla="*/ 4097863 h 4420593"/>
              <a:gd name="connsiteX232" fmla="*/ 1210235 w 7534096"/>
              <a:gd name="connsiteY232" fmla="*/ 4084416 h 4420593"/>
              <a:gd name="connsiteX233" fmla="*/ 1358153 w 7534096"/>
              <a:gd name="connsiteY233" fmla="*/ 4070969 h 4420593"/>
              <a:gd name="connsiteX234" fmla="*/ 1398494 w 7534096"/>
              <a:gd name="connsiteY234" fmla="*/ 3976840 h 4420593"/>
              <a:gd name="connsiteX235" fmla="*/ 1452282 w 7534096"/>
              <a:gd name="connsiteY235" fmla="*/ 3909605 h 4420593"/>
              <a:gd name="connsiteX236" fmla="*/ 1492623 w 7534096"/>
              <a:gd name="connsiteY236" fmla="*/ 3882710 h 4420593"/>
              <a:gd name="connsiteX237" fmla="*/ 1640541 w 7534096"/>
              <a:gd name="connsiteY237" fmla="*/ 3707899 h 4420593"/>
              <a:gd name="connsiteX238" fmla="*/ 1788459 w 7534096"/>
              <a:gd name="connsiteY238" fmla="*/ 3640663 h 4420593"/>
              <a:gd name="connsiteX239" fmla="*/ 1990164 w 7534096"/>
              <a:gd name="connsiteY239" fmla="*/ 3640663 h 4420593"/>
              <a:gd name="connsiteX240" fmla="*/ 2003612 w 7534096"/>
              <a:gd name="connsiteY240" fmla="*/ 3546534 h 4420593"/>
              <a:gd name="connsiteX241" fmla="*/ 2043953 w 7534096"/>
              <a:gd name="connsiteY241" fmla="*/ 3533087 h 4420593"/>
              <a:gd name="connsiteX242" fmla="*/ 2286000 w 7534096"/>
              <a:gd name="connsiteY242" fmla="*/ 3506193 h 4420593"/>
              <a:gd name="connsiteX243" fmla="*/ 2339788 w 7534096"/>
              <a:gd name="connsiteY243" fmla="*/ 3465852 h 4420593"/>
              <a:gd name="connsiteX244" fmla="*/ 2353235 w 7534096"/>
              <a:gd name="connsiteY244" fmla="*/ 3506193 h 4420593"/>
              <a:gd name="connsiteX245" fmla="*/ 2393576 w 7534096"/>
              <a:gd name="connsiteY245" fmla="*/ 3559981 h 4420593"/>
              <a:gd name="connsiteX246" fmla="*/ 2433917 w 7534096"/>
              <a:gd name="connsiteY246" fmla="*/ 3586875 h 4420593"/>
              <a:gd name="connsiteX247" fmla="*/ 2460812 w 7534096"/>
              <a:gd name="connsiteY247" fmla="*/ 3613769 h 4420593"/>
              <a:gd name="connsiteX248" fmla="*/ 2595282 w 7534096"/>
              <a:gd name="connsiteY248" fmla="*/ 3573428 h 4420593"/>
              <a:gd name="connsiteX249" fmla="*/ 2689412 w 7534096"/>
              <a:gd name="connsiteY249" fmla="*/ 3546534 h 4420593"/>
              <a:gd name="connsiteX250" fmla="*/ 2796988 w 7534096"/>
              <a:gd name="connsiteY250" fmla="*/ 3506193 h 4420593"/>
              <a:gd name="connsiteX251" fmla="*/ 3173506 w 7534096"/>
              <a:gd name="connsiteY251" fmla="*/ 3533087 h 4420593"/>
              <a:gd name="connsiteX252" fmla="*/ 3146612 w 7534096"/>
              <a:gd name="connsiteY252" fmla="*/ 3613769 h 4420593"/>
              <a:gd name="connsiteX253" fmla="*/ 3160059 w 7534096"/>
              <a:gd name="connsiteY253" fmla="*/ 3707899 h 4420593"/>
              <a:gd name="connsiteX254" fmla="*/ 3254188 w 7534096"/>
              <a:gd name="connsiteY254" fmla="*/ 3775134 h 4420593"/>
              <a:gd name="connsiteX255" fmla="*/ 3361764 w 7534096"/>
              <a:gd name="connsiteY255" fmla="*/ 3842369 h 4420593"/>
              <a:gd name="connsiteX256" fmla="*/ 3415553 w 7534096"/>
              <a:gd name="connsiteY256" fmla="*/ 3855816 h 4420593"/>
              <a:gd name="connsiteX257" fmla="*/ 3657600 w 7534096"/>
              <a:gd name="connsiteY257" fmla="*/ 3896157 h 4420593"/>
              <a:gd name="connsiteX258" fmla="*/ 3697941 w 7534096"/>
              <a:gd name="connsiteY258" fmla="*/ 3909605 h 4420593"/>
              <a:gd name="connsiteX259" fmla="*/ 3778623 w 7534096"/>
              <a:gd name="connsiteY259" fmla="*/ 3990287 h 4420593"/>
              <a:gd name="connsiteX260" fmla="*/ 3805517 w 7534096"/>
              <a:gd name="connsiteY260" fmla="*/ 4070969 h 4420593"/>
              <a:gd name="connsiteX261" fmla="*/ 3859306 w 7534096"/>
              <a:gd name="connsiteY261" fmla="*/ 4138205 h 4420593"/>
              <a:gd name="connsiteX262" fmla="*/ 3886200 w 7534096"/>
              <a:gd name="connsiteY262" fmla="*/ 4191993 h 4420593"/>
              <a:gd name="connsiteX263" fmla="*/ 4020670 w 7534096"/>
              <a:gd name="connsiteY263" fmla="*/ 4259228 h 4420593"/>
              <a:gd name="connsiteX264" fmla="*/ 3496235 w 7534096"/>
              <a:gd name="connsiteY264" fmla="*/ 4299569 h 4420593"/>
              <a:gd name="connsiteX265" fmla="*/ 3550023 w 7534096"/>
              <a:gd name="connsiteY265" fmla="*/ 4339910 h 4420593"/>
              <a:gd name="connsiteX266" fmla="*/ 3576917 w 7534096"/>
              <a:gd name="connsiteY266" fmla="*/ 4366805 h 4420593"/>
              <a:gd name="connsiteX267" fmla="*/ 3697941 w 7534096"/>
              <a:gd name="connsiteY267" fmla="*/ 4393699 h 4420593"/>
              <a:gd name="connsiteX268" fmla="*/ 3805517 w 7534096"/>
              <a:gd name="connsiteY268" fmla="*/ 4420593 h 4420593"/>
              <a:gd name="connsiteX269" fmla="*/ 3939988 w 7534096"/>
              <a:gd name="connsiteY269" fmla="*/ 4366805 h 4420593"/>
              <a:gd name="connsiteX270" fmla="*/ 3980329 w 7534096"/>
              <a:gd name="connsiteY270" fmla="*/ 4299569 h 4420593"/>
              <a:gd name="connsiteX271" fmla="*/ 4020670 w 7534096"/>
              <a:gd name="connsiteY271" fmla="*/ 4218887 h 4420593"/>
              <a:gd name="connsiteX272" fmla="*/ 4034117 w 7534096"/>
              <a:gd name="connsiteY272" fmla="*/ 4151652 h 4420593"/>
              <a:gd name="connsiteX273" fmla="*/ 4128247 w 7534096"/>
              <a:gd name="connsiteY273" fmla="*/ 4070969 h 4420593"/>
              <a:gd name="connsiteX274" fmla="*/ 4101353 w 7534096"/>
              <a:gd name="connsiteY274" fmla="*/ 4030628 h 4420593"/>
              <a:gd name="connsiteX275" fmla="*/ 4141694 w 7534096"/>
              <a:gd name="connsiteY275" fmla="*/ 3990287 h 4420593"/>
              <a:gd name="connsiteX276" fmla="*/ 4289612 w 7534096"/>
              <a:gd name="connsiteY276" fmla="*/ 4003734 h 4420593"/>
              <a:gd name="connsiteX277" fmla="*/ 4329953 w 7534096"/>
              <a:gd name="connsiteY277" fmla="*/ 4030628 h 4420593"/>
              <a:gd name="connsiteX278" fmla="*/ 4249270 w 7534096"/>
              <a:gd name="connsiteY278" fmla="*/ 4003734 h 4420593"/>
              <a:gd name="connsiteX279" fmla="*/ 4195482 w 7534096"/>
              <a:gd name="connsiteY279" fmla="*/ 3909605 h 4420593"/>
              <a:gd name="connsiteX280" fmla="*/ 4155141 w 7534096"/>
              <a:gd name="connsiteY280" fmla="*/ 3896157 h 4420593"/>
              <a:gd name="connsiteX281" fmla="*/ 4047564 w 7534096"/>
              <a:gd name="connsiteY281" fmla="*/ 3882710 h 4420593"/>
              <a:gd name="connsiteX282" fmla="*/ 3993776 w 7534096"/>
              <a:gd name="connsiteY282" fmla="*/ 3869263 h 4420593"/>
              <a:gd name="connsiteX283" fmla="*/ 3913094 w 7534096"/>
              <a:gd name="connsiteY283" fmla="*/ 3855816 h 4420593"/>
              <a:gd name="connsiteX284" fmla="*/ 3805517 w 7534096"/>
              <a:gd name="connsiteY284" fmla="*/ 3788581 h 4420593"/>
              <a:gd name="connsiteX285" fmla="*/ 3738282 w 7534096"/>
              <a:gd name="connsiteY285" fmla="*/ 3707899 h 4420593"/>
              <a:gd name="connsiteX286" fmla="*/ 3711388 w 7534096"/>
              <a:gd name="connsiteY286" fmla="*/ 3654110 h 4420593"/>
              <a:gd name="connsiteX287" fmla="*/ 3671047 w 7534096"/>
              <a:gd name="connsiteY287" fmla="*/ 3613769 h 4420593"/>
              <a:gd name="connsiteX288" fmla="*/ 3590364 w 7534096"/>
              <a:gd name="connsiteY288" fmla="*/ 3519640 h 4420593"/>
              <a:gd name="connsiteX289" fmla="*/ 3496235 w 7534096"/>
              <a:gd name="connsiteY289" fmla="*/ 3438957 h 4420593"/>
              <a:gd name="connsiteX290" fmla="*/ 3415553 w 7534096"/>
              <a:gd name="connsiteY290" fmla="*/ 3412063 h 4420593"/>
              <a:gd name="connsiteX291" fmla="*/ 3455894 w 7534096"/>
              <a:gd name="connsiteY291" fmla="*/ 3398616 h 4420593"/>
              <a:gd name="connsiteX292" fmla="*/ 3792070 w 7534096"/>
              <a:gd name="connsiteY292" fmla="*/ 3425510 h 4420593"/>
              <a:gd name="connsiteX293" fmla="*/ 3872753 w 7534096"/>
              <a:gd name="connsiteY293" fmla="*/ 3506193 h 4420593"/>
              <a:gd name="connsiteX294" fmla="*/ 3926541 w 7534096"/>
              <a:gd name="connsiteY294" fmla="*/ 3573428 h 4420593"/>
              <a:gd name="connsiteX295" fmla="*/ 4007223 w 7534096"/>
              <a:gd name="connsiteY295" fmla="*/ 3681005 h 4420593"/>
              <a:gd name="connsiteX296" fmla="*/ 4047564 w 7534096"/>
              <a:gd name="connsiteY296" fmla="*/ 3694452 h 4420593"/>
              <a:gd name="connsiteX297" fmla="*/ 4208929 w 7534096"/>
              <a:gd name="connsiteY297" fmla="*/ 3748240 h 4420593"/>
              <a:gd name="connsiteX298" fmla="*/ 4383741 w 7534096"/>
              <a:gd name="connsiteY298" fmla="*/ 3802028 h 4420593"/>
              <a:gd name="connsiteX299" fmla="*/ 4477870 w 7534096"/>
              <a:gd name="connsiteY299" fmla="*/ 3815475 h 4420593"/>
              <a:gd name="connsiteX300" fmla="*/ 4477870 w 7534096"/>
              <a:gd name="connsiteY300" fmla="*/ 3869263 h 4420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7534096" h="4420593">
                <a:moveTo>
                  <a:pt x="7449670" y="50299"/>
                </a:moveTo>
                <a:cubicBezTo>
                  <a:pt x="7476564" y="36852"/>
                  <a:pt x="7551615" y="31219"/>
                  <a:pt x="7530353" y="9957"/>
                </a:cubicBezTo>
                <a:cubicBezTo>
                  <a:pt x="7504800" y="-15596"/>
                  <a:pt x="7457953" y="15128"/>
                  <a:pt x="7422776" y="23405"/>
                </a:cubicBezTo>
                <a:cubicBezTo>
                  <a:pt x="7381383" y="33145"/>
                  <a:pt x="7301753" y="63746"/>
                  <a:pt x="7301753" y="63746"/>
                </a:cubicBezTo>
                <a:cubicBezTo>
                  <a:pt x="7292788" y="77193"/>
                  <a:pt x="7274859" y="87926"/>
                  <a:pt x="7274859" y="104087"/>
                </a:cubicBezTo>
                <a:cubicBezTo>
                  <a:pt x="7274859" y="142100"/>
                  <a:pt x="7334448" y="160775"/>
                  <a:pt x="7355541" y="171322"/>
                </a:cubicBezTo>
                <a:cubicBezTo>
                  <a:pt x="7351059" y="207181"/>
                  <a:pt x="7369532" y="255380"/>
                  <a:pt x="7342094" y="278899"/>
                </a:cubicBezTo>
                <a:cubicBezTo>
                  <a:pt x="7320570" y="297348"/>
                  <a:pt x="7261412" y="252005"/>
                  <a:pt x="7261412" y="252005"/>
                </a:cubicBezTo>
                <a:cubicBezTo>
                  <a:pt x="7252447" y="243040"/>
                  <a:pt x="7247023" y="227194"/>
                  <a:pt x="7234517" y="225110"/>
                </a:cubicBezTo>
                <a:cubicBezTo>
                  <a:pt x="7184436" y="216763"/>
                  <a:pt x="7170998" y="252661"/>
                  <a:pt x="7140388" y="278899"/>
                </a:cubicBezTo>
                <a:cubicBezTo>
                  <a:pt x="7007948" y="392420"/>
                  <a:pt x="7152641" y="261030"/>
                  <a:pt x="7046259" y="346134"/>
                </a:cubicBezTo>
                <a:cubicBezTo>
                  <a:pt x="7036359" y="354054"/>
                  <a:pt x="7028329" y="364063"/>
                  <a:pt x="7019364" y="373028"/>
                </a:cubicBezTo>
                <a:cubicBezTo>
                  <a:pt x="7008318" y="356459"/>
                  <a:pt x="6961094" y="299069"/>
                  <a:pt x="6952129" y="292346"/>
                </a:cubicBezTo>
                <a:cubicBezTo>
                  <a:pt x="6943164" y="285623"/>
                  <a:pt x="6987988" y="328205"/>
                  <a:pt x="6965576" y="332687"/>
                </a:cubicBezTo>
                <a:cubicBezTo>
                  <a:pt x="6932706" y="354601"/>
                  <a:pt x="6929717" y="417851"/>
                  <a:pt x="6911788" y="426816"/>
                </a:cubicBezTo>
                <a:cubicBezTo>
                  <a:pt x="6893859" y="435781"/>
                  <a:pt x="6880412" y="377510"/>
                  <a:pt x="6858000" y="386475"/>
                </a:cubicBezTo>
                <a:cubicBezTo>
                  <a:pt x="6835588" y="395440"/>
                  <a:pt x="6795246" y="455952"/>
                  <a:pt x="6777317" y="480605"/>
                </a:cubicBezTo>
                <a:cubicBezTo>
                  <a:pt x="6759388" y="505258"/>
                  <a:pt x="6760368" y="516989"/>
                  <a:pt x="6750423" y="534393"/>
                </a:cubicBezTo>
                <a:cubicBezTo>
                  <a:pt x="6742405" y="548425"/>
                  <a:pt x="6730757" y="560279"/>
                  <a:pt x="6723529" y="574734"/>
                </a:cubicBezTo>
                <a:cubicBezTo>
                  <a:pt x="6717190" y="587412"/>
                  <a:pt x="6717945" y="603281"/>
                  <a:pt x="6710082" y="615075"/>
                </a:cubicBezTo>
                <a:cubicBezTo>
                  <a:pt x="6699533" y="630898"/>
                  <a:pt x="6683188" y="641969"/>
                  <a:pt x="6669741" y="655416"/>
                </a:cubicBezTo>
                <a:cubicBezTo>
                  <a:pt x="6629400" y="650934"/>
                  <a:pt x="6588835" y="648141"/>
                  <a:pt x="6548717" y="641969"/>
                </a:cubicBezTo>
                <a:cubicBezTo>
                  <a:pt x="6530451" y="639159"/>
                  <a:pt x="6501793" y="645681"/>
                  <a:pt x="6494929" y="628522"/>
                </a:cubicBezTo>
                <a:cubicBezTo>
                  <a:pt x="6487484" y="609910"/>
                  <a:pt x="6512858" y="592663"/>
                  <a:pt x="6521823" y="574734"/>
                </a:cubicBezTo>
                <a:cubicBezTo>
                  <a:pt x="6517341" y="556805"/>
                  <a:pt x="6521444" y="534014"/>
                  <a:pt x="6508376" y="520946"/>
                </a:cubicBezTo>
                <a:cubicBezTo>
                  <a:pt x="6485039" y="497609"/>
                  <a:pt x="6423210" y="479110"/>
                  <a:pt x="6387353" y="467157"/>
                </a:cubicBezTo>
                <a:cubicBezTo>
                  <a:pt x="6373746" y="480765"/>
                  <a:pt x="6335987" y="515009"/>
                  <a:pt x="6333564" y="534393"/>
                </a:cubicBezTo>
                <a:cubicBezTo>
                  <a:pt x="6333293" y="536563"/>
                  <a:pt x="6350017" y="628916"/>
                  <a:pt x="6360459" y="641969"/>
                </a:cubicBezTo>
                <a:cubicBezTo>
                  <a:pt x="6370555" y="654589"/>
                  <a:pt x="6387353" y="659898"/>
                  <a:pt x="6400800" y="668863"/>
                </a:cubicBezTo>
                <a:cubicBezTo>
                  <a:pt x="6405282" y="682310"/>
                  <a:pt x="6407908" y="696527"/>
                  <a:pt x="6414247" y="709205"/>
                </a:cubicBezTo>
                <a:cubicBezTo>
                  <a:pt x="6421474" y="723660"/>
                  <a:pt x="6447143" y="734541"/>
                  <a:pt x="6441141" y="749546"/>
                </a:cubicBezTo>
                <a:cubicBezTo>
                  <a:pt x="6433696" y="768158"/>
                  <a:pt x="6406370" y="770101"/>
                  <a:pt x="6387353" y="776440"/>
                </a:cubicBezTo>
                <a:cubicBezTo>
                  <a:pt x="6352287" y="788129"/>
                  <a:pt x="6279776" y="803334"/>
                  <a:pt x="6279776" y="803334"/>
                </a:cubicBezTo>
                <a:cubicBezTo>
                  <a:pt x="6266329" y="812299"/>
                  <a:pt x="6249531" y="817608"/>
                  <a:pt x="6239435" y="830228"/>
                </a:cubicBezTo>
                <a:cubicBezTo>
                  <a:pt x="6216441" y="858971"/>
                  <a:pt x="6226949" y="910335"/>
                  <a:pt x="6239435" y="937805"/>
                </a:cubicBezTo>
                <a:cubicBezTo>
                  <a:pt x="6252810" y="967230"/>
                  <a:pt x="6293223" y="1018487"/>
                  <a:pt x="6293223" y="1018487"/>
                </a:cubicBezTo>
                <a:cubicBezTo>
                  <a:pt x="6279776" y="1027452"/>
                  <a:pt x="6268881" y="1047667"/>
                  <a:pt x="6252882" y="1045381"/>
                </a:cubicBezTo>
                <a:cubicBezTo>
                  <a:pt x="6230696" y="1042212"/>
                  <a:pt x="6218099" y="1016918"/>
                  <a:pt x="6199094" y="1005040"/>
                </a:cubicBezTo>
                <a:cubicBezTo>
                  <a:pt x="6182095" y="994416"/>
                  <a:pt x="6162711" y="988091"/>
                  <a:pt x="6145306" y="978146"/>
                </a:cubicBezTo>
                <a:cubicBezTo>
                  <a:pt x="6131274" y="970128"/>
                  <a:pt x="6118411" y="960217"/>
                  <a:pt x="6104964" y="951252"/>
                </a:cubicBezTo>
                <a:cubicBezTo>
                  <a:pt x="6008459" y="1015589"/>
                  <a:pt x="6047138" y="982184"/>
                  <a:pt x="5983941" y="1045381"/>
                </a:cubicBezTo>
                <a:cubicBezTo>
                  <a:pt x="5979459" y="1058828"/>
                  <a:pt x="5980517" y="1075699"/>
                  <a:pt x="5970494" y="1085722"/>
                </a:cubicBezTo>
                <a:cubicBezTo>
                  <a:pt x="5915268" y="1140948"/>
                  <a:pt x="5846408" y="1098556"/>
                  <a:pt x="5782235" y="1085722"/>
                </a:cubicBezTo>
                <a:cubicBezTo>
                  <a:pt x="5748254" y="983778"/>
                  <a:pt x="5778020" y="1022049"/>
                  <a:pt x="5701553" y="964699"/>
                </a:cubicBezTo>
                <a:cubicBezTo>
                  <a:pt x="5697071" y="951252"/>
                  <a:pt x="5696961" y="935426"/>
                  <a:pt x="5688106" y="924357"/>
                </a:cubicBezTo>
                <a:cubicBezTo>
                  <a:pt x="5678010" y="911737"/>
                  <a:pt x="5647764" y="913625"/>
                  <a:pt x="5647764" y="897463"/>
                </a:cubicBezTo>
                <a:cubicBezTo>
                  <a:pt x="5647764" y="881301"/>
                  <a:pt x="5674074" y="878587"/>
                  <a:pt x="5688106" y="870569"/>
                </a:cubicBezTo>
                <a:cubicBezTo>
                  <a:pt x="5705511" y="860624"/>
                  <a:pt x="5721948" y="845670"/>
                  <a:pt x="5741894" y="843675"/>
                </a:cubicBezTo>
                <a:cubicBezTo>
                  <a:pt x="5857942" y="832070"/>
                  <a:pt x="5974976" y="834710"/>
                  <a:pt x="6091517" y="830228"/>
                </a:cubicBezTo>
                <a:cubicBezTo>
                  <a:pt x="6100482" y="821263"/>
                  <a:pt x="6107404" y="809624"/>
                  <a:pt x="6118412" y="803334"/>
                </a:cubicBezTo>
                <a:cubicBezTo>
                  <a:pt x="6139370" y="791358"/>
                  <a:pt x="6164057" y="787235"/>
                  <a:pt x="6185647" y="776440"/>
                </a:cubicBezTo>
                <a:cubicBezTo>
                  <a:pt x="6200102" y="769212"/>
                  <a:pt x="6212541" y="758511"/>
                  <a:pt x="6225988" y="749546"/>
                </a:cubicBezTo>
                <a:cubicBezTo>
                  <a:pt x="6217023" y="736099"/>
                  <a:pt x="6212245" y="718599"/>
                  <a:pt x="6199094" y="709205"/>
                </a:cubicBezTo>
                <a:cubicBezTo>
                  <a:pt x="6179452" y="695175"/>
                  <a:pt x="6152817" y="694286"/>
                  <a:pt x="6131859" y="682310"/>
                </a:cubicBezTo>
                <a:cubicBezTo>
                  <a:pt x="6120851" y="676020"/>
                  <a:pt x="6115836" y="661939"/>
                  <a:pt x="6104964" y="655416"/>
                </a:cubicBezTo>
                <a:cubicBezTo>
                  <a:pt x="6092810" y="648123"/>
                  <a:pt x="6077014" y="648853"/>
                  <a:pt x="6064623" y="641969"/>
                </a:cubicBezTo>
                <a:cubicBezTo>
                  <a:pt x="6036368" y="626272"/>
                  <a:pt x="5983941" y="588181"/>
                  <a:pt x="5983941" y="588181"/>
                </a:cubicBezTo>
                <a:cubicBezTo>
                  <a:pt x="5966012" y="597146"/>
                  <a:pt x="5947557" y="605130"/>
                  <a:pt x="5930153" y="615075"/>
                </a:cubicBezTo>
                <a:cubicBezTo>
                  <a:pt x="5916121" y="623093"/>
                  <a:pt x="5905951" y="641120"/>
                  <a:pt x="5889812" y="641969"/>
                </a:cubicBezTo>
                <a:lnTo>
                  <a:pt x="5674659" y="628522"/>
                </a:lnTo>
                <a:cubicBezTo>
                  <a:pt x="5661212" y="619557"/>
                  <a:pt x="5648349" y="609646"/>
                  <a:pt x="5634317" y="601628"/>
                </a:cubicBezTo>
                <a:cubicBezTo>
                  <a:pt x="5616912" y="591683"/>
                  <a:pt x="5595749" y="587780"/>
                  <a:pt x="5580529" y="574734"/>
                </a:cubicBezTo>
                <a:cubicBezTo>
                  <a:pt x="5488762" y="496077"/>
                  <a:pt x="5595193" y="534697"/>
                  <a:pt x="5486400" y="507499"/>
                </a:cubicBezTo>
                <a:cubicBezTo>
                  <a:pt x="5463988" y="511981"/>
                  <a:pt x="5440565" y="512921"/>
                  <a:pt x="5419164" y="520946"/>
                </a:cubicBezTo>
                <a:cubicBezTo>
                  <a:pt x="5404032" y="526621"/>
                  <a:pt x="5394937" y="546600"/>
                  <a:pt x="5378823" y="547840"/>
                </a:cubicBezTo>
                <a:cubicBezTo>
                  <a:pt x="5322053" y="552207"/>
                  <a:pt x="5237563" y="533035"/>
                  <a:pt x="5177117" y="520946"/>
                </a:cubicBezTo>
                <a:cubicBezTo>
                  <a:pt x="5156429" y="493362"/>
                  <a:pt x="5121606" y="436470"/>
                  <a:pt x="5082988" y="426816"/>
                </a:cubicBezTo>
                <a:cubicBezTo>
                  <a:pt x="5065059" y="422334"/>
                  <a:pt x="5047322" y="436639"/>
                  <a:pt x="5029200" y="440263"/>
                </a:cubicBezTo>
                <a:cubicBezTo>
                  <a:pt x="5002464" y="445610"/>
                  <a:pt x="4975411" y="449228"/>
                  <a:pt x="4948517" y="453710"/>
                </a:cubicBezTo>
                <a:cubicBezTo>
                  <a:pt x="4809961" y="499896"/>
                  <a:pt x="4868748" y="483739"/>
                  <a:pt x="4773706" y="507499"/>
                </a:cubicBezTo>
                <a:cubicBezTo>
                  <a:pt x="4764741" y="520946"/>
                  <a:pt x="4761817" y="541838"/>
                  <a:pt x="4746812" y="547840"/>
                </a:cubicBezTo>
                <a:cubicBezTo>
                  <a:pt x="4713259" y="561261"/>
                  <a:pt x="4674881" y="555346"/>
                  <a:pt x="4639235" y="561287"/>
                </a:cubicBezTo>
                <a:cubicBezTo>
                  <a:pt x="4621005" y="564325"/>
                  <a:pt x="4603376" y="570252"/>
                  <a:pt x="4585447" y="574734"/>
                </a:cubicBezTo>
                <a:cubicBezTo>
                  <a:pt x="4552005" y="597029"/>
                  <a:pt x="4530315" y="613898"/>
                  <a:pt x="4491317" y="628522"/>
                </a:cubicBezTo>
                <a:cubicBezTo>
                  <a:pt x="4474013" y="635011"/>
                  <a:pt x="4455458" y="637487"/>
                  <a:pt x="4437529" y="641969"/>
                </a:cubicBezTo>
                <a:cubicBezTo>
                  <a:pt x="4414448" y="659280"/>
                  <a:pt x="4370921" y="693478"/>
                  <a:pt x="4343400" y="709205"/>
                </a:cubicBezTo>
                <a:cubicBezTo>
                  <a:pt x="4325996" y="719151"/>
                  <a:pt x="4307541" y="727134"/>
                  <a:pt x="4289612" y="736099"/>
                </a:cubicBezTo>
                <a:cubicBezTo>
                  <a:pt x="4276165" y="754028"/>
                  <a:pt x="4265118" y="774040"/>
                  <a:pt x="4249270" y="789887"/>
                </a:cubicBezTo>
                <a:cubicBezTo>
                  <a:pt x="4237842" y="801315"/>
                  <a:pt x="4222080" y="807387"/>
                  <a:pt x="4208929" y="816781"/>
                </a:cubicBezTo>
                <a:cubicBezTo>
                  <a:pt x="4190692" y="829808"/>
                  <a:pt x="4172007" y="842364"/>
                  <a:pt x="4155141" y="857122"/>
                </a:cubicBezTo>
                <a:cubicBezTo>
                  <a:pt x="4136059" y="873819"/>
                  <a:pt x="4122450" y="896845"/>
                  <a:pt x="4101353" y="910910"/>
                </a:cubicBezTo>
                <a:cubicBezTo>
                  <a:pt x="4081269" y="924300"/>
                  <a:pt x="4054288" y="919875"/>
                  <a:pt x="4034117" y="937805"/>
                </a:cubicBezTo>
                <a:cubicBezTo>
                  <a:pt x="4013946" y="955735"/>
                  <a:pt x="3980329" y="1018487"/>
                  <a:pt x="3980329" y="1018487"/>
                </a:cubicBezTo>
                <a:cubicBezTo>
                  <a:pt x="3953435" y="1045381"/>
                  <a:pt x="3868271" y="1029693"/>
                  <a:pt x="3845859" y="1045381"/>
                </a:cubicBezTo>
                <a:cubicBezTo>
                  <a:pt x="3823447" y="1061069"/>
                  <a:pt x="3857286" y="1101188"/>
                  <a:pt x="3845858" y="1112616"/>
                </a:cubicBezTo>
                <a:cubicBezTo>
                  <a:pt x="3839766" y="1118708"/>
                  <a:pt x="3751729" y="1143992"/>
                  <a:pt x="3724835" y="1152957"/>
                </a:cubicBezTo>
                <a:lnTo>
                  <a:pt x="3684494" y="1166405"/>
                </a:lnTo>
                <a:cubicBezTo>
                  <a:pt x="3675529" y="1179852"/>
                  <a:pt x="3670015" y="1196400"/>
                  <a:pt x="3657600" y="1206746"/>
                </a:cubicBezTo>
                <a:cubicBezTo>
                  <a:pt x="3612755" y="1244117"/>
                  <a:pt x="3509842" y="1252434"/>
                  <a:pt x="3469341" y="1260534"/>
                </a:cubicBezTo>
                <a:cubicBezTo>
                  <a:pt x="3460376" y="1273981"/>
                  <a:pt x="3457986" y="1296435"/>
                  <a:pt x="3442447" y="1300875"/>
                </a:cubicBezTo>
                <a:cubicBezTo>
                  <a:pt x="3395073" y="1314410"/>
                  <a:pt x="3352471" y="1270372"/>
                  <a:pt x="3321423" y="1247087"/>
                </a:cubicBezTo>
                <a:cubicBezTo>
                  <a:pt x="3307976" y="1256052"/>
                  <a:pt x="3290047" y="1260534"/>
                  <a:pt x="3281082" y="1273981"/>
                </a:cubicBezTo>
                <a:cubicBezTo>
                  <a:pt x="3267898" y="1293757"/>
                  <a:pt x="3270342" y="1369223"/>
                  <a:pt x="3240741" y="1381557"/>
                </a:cubicBezTo>
                <a:cubicBezTo>
                  <a:pt x="3199159" y="1398883"/>
                  <a:pt x="3151094" y="1390522"/>
                  <a:pt x="3106270" y="1395005"/>
                </a:cubicBezTo>
                <a:cubicBezTo>
                  <a:pt x="3092823" y="1403970"/>
                  <a:pt x="3077357" y="1410471"/>
                  <a:pt x="3065929" y="1421899"/>
                </a:cubicBezTo>
                <a:cubicBezTo>
                  <a:pt x="3054501" y="1433327"/>
                  <a:pt x="3041692" y="1446299"/>
                  <a:pt x="3039035" y="1462240"/>
                </a:cubicBezTo>
                <a:cubicBezTo>
                  <a:pt x="3035323" y="1484509"/>
                  <a:pt x="3070010" y="1528873"/>
                  <a:pt x="3079376" y="1542922"/>
                </a:cubicBezTo>
                <a:cubicBezTo>
                  <a:pt x="3091464" y="1591275"/>
                  <a:pt x="3104983" y="1612731"/>
                  <a:pt x="3079376" y="1663946"/>
                </a:cubicBezTo>
                <a:cubicBezTo>
                  <a:pt x="3070871" y="1680955"/>
                  <a:pt x="3052482" y="1690840"/>
                  <a:pt x="3039035" y="1704287"/>
                </a:cubicBezTo>
                <a:cubicBezTo>
                  <a:pt x="3043517" y="1722216"/>
                  <a:pt x="3049444" y="1739845"/>
                  <a:pt x="3052482" y="1758075"/>
                </a:cubicBezTo>
                <a:cubicBezTo>
                  <a:pt x="3058423" y="1793721"/>
                  <a:pt x="3048379" y="1834062"/>
                  <a:pt x="3065929" y="1865652"/>
                </a:cubicBezTo>
                <a:cubicBezTo>
                  <a:pt x="3074904" y="1881807"/>
                  <a:pt x="3101947" y="1874022"/>
                  <a:pt x="3119717" y="1879099"/>
                </a:cubicBezTo>
                <a:cubicBezTo>
                  <a:pt x="3133346" y="1882993"/>
                  <a:pt x="3146612" y="1888064"/>
                  <a:pt x="3160059" y="1892546"/>
                </a:cubicBezTo>
                <a:lnTo>
                  <a:pt x="3254188" y="1879099"/>
                </a:lnTo>
                <a:cubicBezTo>
                  <a:pt x="3290009" y="1874323"/>
                  <a:pt x="3326046" y="1871147"/>
                  <a:pt x="3361764" y="1865652"/>
                </a:cubicBezTo>
                <a:cubicBezTo>
                  <a:pt x="3406160" y="1858822"/>
                  <a:pt x="3439948" y="1849468"/>
                  <a:pt x="3482788" y="1838757"/>
                </a:cubicBezTo>
                <a:cubicBezTo>
                  <a:pt x="3536576" y="1843240"/>
                  <a:pt x="3599676" y="1821627"/>
                  <a:pt x="3644153" y="1852205"/>
                </a:cubicBezTo>
                <a:cubicBezTo>
                  <a:pt x="3712481" y="1899180"/>
                  <a:pt x="3679951" y="1970430"/>
                  <a:pt x="3711388" y="2027016"/>
                </a:cubicBezTo>
                <a:cubicBezTo>
                  <a:pt x="3727085" y="2055271"/>
                  <a:pt x="3765176" y="2107699"/>
                  <a:pt x="3765176" y="2107699"/>
                </a:cubicBezTo>
                <a:cubicBezTo>
                  <a:pt x="3756211" y="2121146"/>
                  <a:pt x="3740939" y="2132099"/>
                  <a:pt x="3738282" y="2148040"/>
                </a:cubicBezTo>
                <a:cubicBezTo>
                  <a:pt x="3735952" y="2162022"/>
                  <a:pt x="3743866" y="2176587"/>
                  <a:pt x="3751729" y="2188381"/>
                </a:cubicBezTo>
                <a:cubicBezTo>
                  <a:pt x="3772437" y="2219443"/>
                  <a:pt x="3802644" y="2235771"/>
                  <a:pt x="3832412" y="2255616"/>
                </a:cubicBezTo>
                <a:cubicBezTo>
                  <a:pt x="3863788" y="2246651"/>
                  <a:pt x="3896913" y="2242397"/>
                  <a:pt x="3926541" y="2228722"/>
                </a:cubicBezTo>
                <a:cubicBezTo>
                  <a:pt x="3955889" y="2215177"/>
                  <a:pt x="4007223" y="2174934"/>
                  <a:pt x="4007223" y="2174934"/>
                </a:cubicBezTo>
                <a:cubicBezTo>
                  <a:pt x="4011705" y="2157005"/>
                  <a:pt x="4010418" y="2136523"/>
                  <a:pt x="4020670" y="2121146"/>
                </a:cubicBezTo>
                <a:cubicBezTo>
                  <a:pt x="4029635" y="2107699"/>
                  <a:pt x="4045928" y="2100054"/>
                  <a:pt x="4061012" y="2094252"/>
                </a:cubicBezTo>
                <a:cubicBezTo>
                  <a:pt x="4104690" y="2077453"/>
                  <a:pt x="4150659" y="2067357"/>
                  <a:pt x="4195482" y="2053910"/>
                </a:cubicBezTo>
                <a:cubicBezTo>
                  <a:pt x="4177719" y="2000620"/>
                  <a:pt x="4156075" y="1954472"/>
                  <a:pt x="4195482" y="1892546"/>
                </a:cubicBezTo>
                <a:cubicBezTo>
                  <a:pt x="4210702" y="1868629"/>
                  <a:pt x="4250808" y="1878330"/>
                  <a:pt x="4276164" y="1865652"/>
                </a:cubicBezTo>
                <a:cubicBezTo>
                  <a:pt x="4294094" y="1856687"/>
                  <a:pt x="4310936" y="1845096"/>
                  <a:pt x="4329953" y="1838757"/>
                </a:cubicBezTo>
                <a:cubicBezTo>
                  <a:pt x="4351636" y="1831529"/>
                  <a:pt x="4374877" y="1830268"/>
                  <a:pt x="4397188" y="1825310"/>
                </a:cubicBezTo>
                <a:cubicBezTo>
                  <a:pt x="4415229" y="1821301"/>
                  <a:pt x="4433047" y="1816345"/>
                  <a:pt x="4450976" y="1811863"/>
                </a:cubicBezTo>
                <a:cubicBezTo>
                  <a:pt x="4455458" y="1798416"/>
                  <a:pt x="4466753" y="1785504"/>
                  <a:pt x="4464423" y="1771522"/>
                </a:cubicBezTo>
                <a:cubicBezTo>
                  <a:pt x="4461766" y="1755581"/>
                  <a:pt x="4443895" y="1746036"/>
                  <a:pt x="4437529" y="1731181"/>
                </a:cubicBezTo>
                <a:cubicBezTo>
                  <a:pt x="4385429" y="1609614"/>
                  <a:pt x="4464707" y="1738330"/>
                  <a:pt x="4397188" y="1637052"/>
                </a:cubicBezTo>
                <a:cubicBezTo>
                  <a:pt x="4401670" y="1551887"/>
                  <a:pt x="4389951" y="1464294"/>
                  <a:pt x="4410635" y="1381557"/>
                </a:cubicBezTo>
                <a:cubicBezTo>
                  <a:pt x="4415117" y="1363628"/>
                  <a:pt x="4446653" y="1373187"/>
                  <a:pt x="4464423" y="1368110"/>
                </a:cubicBezTo>
                <a:cubicBezTo>
                  <a:pt x="4478052" y="1364216"/>
                  <a:pt x="4492086" y="1361002"/>
                  <a:pt x="4504764" y="1354663"/>
                </a:cubicBezTo>
                <a:cubicBezTo>
                  <a:pt x="4566573" y="1323759"/>
                  <a:pt x="4589555" y="1307101"/>
                  <a:pt x="4639235" y="1273981"/>
                </a:cubicBezTo>
                <a:cubicBezTo>
                  <a:pt x="4654497" y="1243458"/>
                  <a:pt x="4670215" y="1206461"/>
                  <a:pt x="4693023" y="1179852"/>
                </a:cubicBezTo>
                <a:cubicBezTo>
                  <a:pt x="4709525" y="1160600"/>
                  <a:pt x="4732747" y="1147161"/>
                  <a:pt x="4746812" y="1126063"/>
                </a:cubicBezTo>
                <a:cubicBezTo>
                  <a:pt x="4755777" y="1112616"/>
                  <a:pt x="4760259" y="1094687"/>
                  <a:pt x="4773706" y="1085722"/>
                </a:cubicBezTo>
                <a:cubicBezTo>
                  <a:pt x="4789083" y="1075471"/>
                  <a:pt x="4809565" y="1076757"/>
                  <a:pt x="4827494" y="1072275"/>
                </a:cubicBezTo>
                <a:cubicBezTo>
                  <a:pt x="4859722" y="1023933"/>
                  <a:pt x="4871248" y="980584"/>
                  <a:pt x="4961964" y="1045381"/>
                </a:cubicBezTo>
                <a:cubicBezTo>
                  <a:pt x="4977003" y="1056123"/>
                  <a:pt x="4955797" y="1082182"/>
                  <a:pt x="4948517" y="1099169"/>
                </a:cubicBezTo>
                <a:cubicBezTo>
                  <a:pt x="4933848" y="1133397"/>
                  <a:pt x="4913880" y="1150106"/>
                  <a:pt x="4881282" y="1166405"/>
                </a:cubicBezTo>
                <a:cubicBezTo>
                  <a:pt x="4868604" y="1172744"/>
                  <a:pt x="4854388" y="1175370"/>
                  <a:pt x="4840941" y="1179852"/>
                </a:cubicBezTo>
                <a:cubicBezTo>
                  <a:pt x="4823012" y="1193299"/>
                  <a:pt x="4803000" y="1204346"/>
                  <a:pt x="4787153" y="1220193"/>
                </a:cubicBezTo>
                <a:cubicBezTo>
                  <a:pt x="4771306" y="1236040"/>
                  <a:pt x="4759839" y="1255744"/>
                  <a:pt x="4746812" y="1273981"/>
                </a:cubicBezTo>
                <a:cubicBezTo>
                  <a:pt x="4724757" y="1304858"/>
                  <a:pt x="4707350" y="1332292"/>
                  <a:pt x="4693023" y="1368110"/>
                </a:cubicBezTo>
                <a:cubicBezTo>
                  <a:pt x="4682494" y="1394431"/>
                  <a:pt x="4666129" y="1448793"/>
                  <a:pt x="4666129" y="1448793"/>
                </a:cubicBezTo>
                <a:cubicBezTo>
                  <a:pt x="4668136" y="1470866"/>
                  <a:pt x="4672464" y="1602527"/>
                  <a:pt x="4693023" y="1650499"/>
                </a:cubicBezTo>
                <a:cubicBezTo>
                  <a:pt x="4699389" y="1665354"/>
                  <a:pt x="4710952" y="1677393"/>
                  <a:pt x="4719917" y="1690840"/>
                </a:cubicBezTo>
                <a:lnTo>
                  <a:pt x="5029200" y="1677393"/>
                </a:lnTo>
                <a:cubicBezTo>
                  <a:pt x="5087553" y="1674151"/>
                  <a:pt x="5147542" y="1679004"/>
                  <a:pt x="5204012" y="1663946"/>
                </a:cubicBezTo>
                <a:cubicBezTo>
                  <a:pt x="5219628" y="1659782"/>
                  <a:pt x="5221941" y="1637052"/>
                  <a:pt x="5230906" y="1623605"/>
                </a:cubicBezTo>
                <a:cubicBezTo>
                  <a:pt x="5280212" y="1628087"/>
                  <a:pt x="5331855" y="1621396"/>
                  <a:pt x="5378823" y="1637052"/>
                </a:cubicBezTo>
                <a:cubicBezTo>
                  <a:pt x="5392270" y="1641534"/>
                  <a:pt x="5392270" y="1663219"/>
                  <a:pt x="5392270" y="1677393"/>
                </a:cubicBezTo>
                <a:cubicBezTo>
                  <a:pt x="5392270" y="1700249"/>
                  <a:pt x="5401093" y="1739489"/>
                  <a:pt x="5378823" y="1744628"/>
                </a:cubicBezTo>
                <a:cubicBezTo>
                  <a:pt x="5269547" y="1769846"/>
                  <a:pt x="5154706" y="1753593"/>
                  <a:pt x="5042647" y="1758075"/>
                </a:cubicBezTo>
                <a:cubicBezTo>
                  <a:pt x="5029200" y="1767040"/>
                  <a:pt x="5017074" y="1778405"/>
                  <a:pt x="5002306" y="1784969"/>
                </a:cubicBezTo>
                <a:cubicBezTo>
                  <a:pt x="4976400" y="1796483"/>
                  <a:pt x="4944692" y="1795385"/>
                  <a:pt x="4921623" y="1811863"/>
                </a:cubicBezTo>
                <a:cubicBezTo>
                  <a:pt x="4910089" y="1820102"/>
                  <a:pt x="4914515" y="1839527"/>
                  <a:pt x="4908176" y="1852205"/>
                </a:cubicBezTo>
                <a:cubicBezTo>
                  <a:pt x="4900949" y="1866660"/>
                  <a:pt x="4890247" y="1879099"/>
                  <a:pt x="4881282" y="1892546"/>
                </a:cubicBezTo>
                <a:cubicBezTo>
                  <a:pt x="4921623" y="1901511"/>
                  <a:pt x="4965343" y="1900959"/>
                  <a:pt x="5002306" y="1919440"/>
                </a:cubicBezTo>
                <a:cubicBezTo>
                  <a:pt x="5014984" y="1925779"/>
                  <a:pt x="5015753" y="1945607"/>
                  <a:pt x="5015753" y="1959781"/>
                </a:cubicBezTo>
                <a:cubicBezTo>
                  <a:pt x="5015753" y="1987046"/>
                  <a:pt x="5028390" y="2032525"/>
                  <a:pt x="5002306" y="2040463"/>
                </a:cubicBezTo>
                <a:cubicBezTo>
                  <a:pt x="4907869" y="2069205"/>
                  <a:pt x="4805082" y="2049428"/>
                  <a:pt x="4706470" y="2053910"/>
                </a:cubicBezTo>
                <a:lnTo>
                  <a:pt x="4666129" y="2174934"/>
                </a:lnTo>
                <a:cubicBezTo>
                  <a:pt x="4661647" y="2188381"/>
                  <a:pt x="4664476" y="2207412"/>
                  <a:pt x="4652682" y="2215275"/>
                </a:cubicBezTo>
                <a:lnTo>
                  <a:pt x="4572000" y="2269063"/>
                </a:lnTo>
                <a:cubicBezTo>
                  <a:pt x="4558553" y="2278028"/>
                  <a:pt x="4543087" y="2284529"/>
                  <a:pt x="4531659" y="2295957"/>
                </a:cubicBezTo>
                <a:lnTo>
                  <a:pt x="4504764" y="2322852"/>
                </a:lnTo>
                <a:cubicBezTo>
                  <a:pt x="4421632" y="2318234"/>
                  <a:pt x="4186149" y="2306873"/>
                  <a:pt x="4087906" y="2295957"/>
                </a:cubicBezTo>
                <a:cubicBezTo>
                  <a:pt x="4065190" y="2293433"/>
                  <a:pt x="4043082" y="2286992"/>
                  <a:pt x="4020670" y="2282510"/>
                </a:cubicBezTo>
                <a:cubicBezTo>
                  <a:pt x="4002741" y="2273545"/>
                  <a:pt x="3973221" y="2274633"/>
                  <a:pt x="3966882" y="2255616"/>
                </a:cubicBezTo>
                <a:cubicBezTo>
                  <a:pt x="3962400" y="2242169"/>
                  <a:pt x="3993594" y="2238275"/>
                  <a:pt x="4007223" y="2242169"/>
                </a:cubicBezTo>
                <a:cubicBezTo>
                  <a:pt x="4028773" y="2248326"/>
                  <a:pt x="4043082" y="2269063"/>
                  <a:pt x="4061012" y="2282510"/>
                </a:cubicBezTo>
                <a:cubicBezTo>
                  <a:pt x="4056529" y="2309404"/>
                  <a:pt x="4061091" y="2339520"/>
                  <a:pt x="4047564" y="2363193"/>
                </a:cubicBezTo>
                <a:cubicBezTo>
                  <a:pt x="4040531" y="2375500"/>
                  <a:pt x="4021380" y="2377348"/>
                  <a:pt x="4007223" y="2376640"/>
                </a:cubicBezTo>
                <a:cubicBezTo>
                  <a:pt x="3841039" y="2368331"/>
                  <a:pt x="3675529" y="2349746"/>
                  <a:pt x="3509682" y="2336299"/>
                </a:cubicBezTo>
                <a:cubicBezTo>
                  <a:pt x="3496235" y="2318369"/>
                  <a:pt x="3469341" y="2304922"/>
                  <a:pt x="3469341" y="2282510"/>
                </a:cubicBezTo>
                <a:cubicBezTo>
                  <a:pt x="3469341" y="2266349"/>
                  <a:pt x="3521110" y="2267044"/>
                  <a:pt x="3509682" y="2255616"/>
                </a:cubicBezTo>
                <a:cubicBezTo>
                  <a:pt x="3486608" y="2232542"/>
                  <a:pt x="3446929" y="2237687"/>
                  <a:pt x="3415553" y="2228722"/>
                </a:cubicBezTo>
                <a:cubicBezTo>
                  <a:pt x="3432794" y="2177000"/>
                  <a:pt x="3438672" y="2131015"/>
                  <a:pt x="3482788" y="2094252"/>
                </a:cubicBezTo>
                <a:cubicBezTo>
                  <a:pt x="3493677" y="2085178"/>
                  <a:pt x="3509682" y="2085287"/>
                  <a:pt x="3523129" y="2080805"/>
                </a:cubicBezTo>
                <a:cubicBezTo>
                  <a:pt x="3532094" y="2053911"/>
                  <a:pt x="3547456" y="2028355"/>
                  <a:pt x="3550023" y="2000122"/>
                </a:cubicBezTo>
                <a:cubicBezTo>
                  <a:pt x="3565751" y="1827112"/>
                  <a:pt x="3335361" y="1950384"/>
                  <a:pt x="3227294" y="1959781"/>
                </a:cubicBezTo>
                <a:cubicBezTo>
                  <a:pt x="3195053" y="2056505"/>
                  <a:pt x="3227294" y="1935716"/>
                  <a:pt x="3227294" y="2053910"/>
                </a:cubicBezTo>
                <a:cubicBezTo>
                  <a:pt x="3227294" y="2161580"/>
                  <a:pt x="3230858" y="2270322"/>
                  <a:pt x="3213847" y="2376640"/>
                </a:cubicBezTo>
                <a:cubicBezTo>
                  <a:pt x="3211608" y="2390636"/>
                  <a:pt x="3187657" y="2389278"/>
                  <a:pt x="3173506" y="2390087"/>
                </a:cubicBezTo>
                <a:cubicBezTo>
                  <a:pt x="3030234" y="2398274"/>
                  <a:pt x="2886635" y="2399052"/>
                  <a:pt x="2743200" y="2403534"/>
                </a:cubicBezTo>
                <a:cubicBezTo>
                  <a:pt x="2724289" y="2460267"/>
                  <a:pt x="2712790" y="2475426"/>
                  <a:pt x="2743200" y="2551452"/>
                </a:cubicBezTo>
                <a:cubicBezTo>
                  <a:pt x="2748464" y="2564613"/>
                  <a:pt x="2752165" y="2524557"/>
                  <a:pt x="2756647" y="2511110"/>
                </a:cubicBezTo>
                <a:cubicBezTo>
                  <a:pt x="2745318" y="2488452"/>
                  <a:pt x="2727230" y="2418243"/>
                  <a:pt x="2675964" y="2443875"/>
                </a:cubicBezTo>
                <a:cubicBezTo>
                  <a:pt x="2545859" y="2508926"/>
                  <a:pt x="2826801" y="2526664"/>
                  <a:pt x="2568388" y="2578346"/>
                </a:cubicBezTo>
                <a:cubicBezTo>
                  <a:pt x="2332729" y="2625477"/>
                  <a:pt x="2479585" y="2603254"/>
                  <a:pt x="2124635" y="2618687"/>
                </a:cubicBezTo>
                <a:cubicBezTo>
                  <a:pt x="2017059" y="2690404"/>
                  <a:pt x="2147047" y="2596275"/>
                  <a:pt x="2057400" y="2685922"/>
                </a:cubicBezTo>
                <a:cubicBezTo>
                  <a:pt x="2041553" y="2701769"/>
                  <a:pt x="2021541" y="2712816"/>
                  <a:pt x="2003612" y="2726263"/>
                </a:cubicBezTo>
                <a:cubicBezTo>
                  <a:pt x="1925202" y="2710581"/>
                  <a:pt x="1842164" y="2679232"/>
                  <a:pt x="1761564" y="2712816"/>
                </a:cubicBezTo>
                <a:cubicBezTo>
                  <a:pt x="1738158" y="2722568"/>
                  <a:pt x="1728409" y="2751867"/>
                  <a:pt x="1707776" y="2766605"/>
                </a:cubicBezTo>
                <a:cubicBezTo>
                  <a:pt x="1696242" y="2774844"/>
                  <a:pt x="1680113" y="2773713"/>
                  <a:pt x="1667435" y="2780052"/>
                </a:cubicBezTo>
                <a:cubicBezTo>
                  <a:pt x="1652980" y="2787280"/>
                  <a:pt x="1640541" y="2797981"/>
                  <a:pt x="1627094" y="2806946"/>
                </a:cubicBezTo>
                <a:cubicBezTo>
                  <a:pt x="1462705" y="2752150"/>
                  <a:pt x="1547768" y="2774945"/>
                  <a:pt x="1371600" y="2739710"/>
                </a:cubicBezTo>
                <a:cubicBezTo>
                  <a:pt x="1335741" y="2744192"/>
                  <a:pt x="1296346" y="2736995"/>
                  <a:pt x="1264023" y="2753157"/>
                </a:cubicBezTo>
                <a:cubicBezTo>
                  <a:pt x="1252683" y="2758827"/>
                  <a:pt x="1281017" y="2772132"/>
                  <a:pt x="1290917" y="2780052"/>
                </a:cubicBezTo>
                <a:cubicBezTo>
                  <a:pt x="1303537" y="2790148"/>
                  <a:pt x="1317812" y="2797981"/>
                  <a:pt x="1331259" y="2806946"/>
                </a:cubicBezTo>
                <a:cubicBezTo>
                  <a:pt x="1349188" y="2833840"/>
                  <a:pt x="1365653" y="2861770"/>
                  <a:pt x="1385047" y="2887628"/>
                </a:cubicBezTo>
                <a:cubicBezTo>
                  <a:pt x="1398494" y="2905557"/>
                  <a:pt x="1413510" y="2922411"/>
                  <a:pt x="1425388" y="2941416"/>
                </a:cubicBezTo>
                <a:cubicBezTo>
                  <a:pt x="1436012" y="2958415"/>
                  <a:pt x="1439449" y="2979805"/>
                  <a:pt x="1452282" y="2995205"/>
                </a:cubicBezTo>
                <a:cubicBezTo>
                  <a:pt x="1484747" y="3034163"/>
                  <a:pt x="1524000" y="3066922"/>
                  <a:pt x="1559859" y="3102781"/>
                </a:cubicBezTo>
                <a:lnTo>
                  <a:pt x="1600200" y="3143122"/>
                </a:lnTo>
                <a:cubicBezTo>
                  <a:pt x="1582271" y="3147604"/>
                  <a:pt x="1558243" y="3142371"/>
                  <a:pt x="1546412" y="3156569"/>
                </a:cubicBezTo>
                <a:cubicBezTo>
                  <a:pt x="1487826" y="3226872"/>
                  <a:pt x="1611826" y="3264601"/>
                  <a:pt x="1452282" y="3304487"/>
                </a:cubicBezTo>
                <a:cubicBezTo>
                  <a:pt x="1434353" y="3308969"/>
                  <a:pt x="1416535" y="3313925"/>
                  <a:pt x="1398494" y="3317934"/>
                </a:cubicBezTo>
                <a:cubicBezTo>
                  <a:pt x="1376183" y="3322892"/>
                  <a:pt x="1353309" y="3325367"/>
                  <a:pt x="1331259" y="3331381"/>
                </a:cubicBezTo>
                <a:cubicBezTo>
                  <a:pt x="1303909" y="3338840"/>
                  <a:pt x="1250576" y="3358275"/>
                  <a:pt x="1250576" y="3358275"/>
                </a:cubicBezTo>
                <a:cubicBezTo>
                  <a:pt x="1228164" y="3340346"/>
                  <a:pt x="1206302" y="3321708"/>
                  <a:pt x="1183341" y="3304487"/>
                </a:cubicBezTo>
                <a:cubicBezTo>
                  <a:pt x="1170412" y="3294790"/>
                  <a:pt x="1154428" y="3289021"/>
                  <a:pt x="1143000" y="3277593"/>
                </a:cubicBezTo>
                <a:cubicBezTo>
                  <a:pt x="1131572" y="3266165"/>
                  <a:pt x="1131794" y="3237252"/>
                  <a:pt x="1116106" y="3237252"/>
                </a:cubicBezTo>
                <a:cubicBezTo>
                  <a:pt x="1100418" y="3237252"/>
                  <a:pt x="1060590" y="3278765"/>
                  <a:pt x="1048870" y="3277593"/>
                </a:cubicBezTo>
                <a:cubicBezTo>
                  <a:pt x="932822" y="3265988"/>
                  <a:pt x="788894" y="3174498"/>
                  <a:pt x="672353" y="3170016"/>
                </a:cubicBezTo>
                <a:cubicBezTo>
                  <a:pt x="573741" y="3174498"/>
                  <a:pt x="471282" y="3155823"/>
                  <a:pt x="376517" y="3183463"/>
                </a:cubicBezTo>
                <a:cubicBezTo>
                  <a:pt x="349302" y="3191401"/>
                  <a:pt x="365348" y="3240558"/>
                  <a:pt x="349623" y="3264146"/>
                </a:cubicBezTo>
                <a:cubicBezTo>
                  <a:pt x="312180" y="3320310"/>
                  <a:pt x="334157" y="3293059"/>
                  <a:pt x="282388" y="3344828"/>
                </a:cubicBezTo>
                <a:cubicBezTo>
                  <a:pt x="251505" y="3468359"/>
                  <a:pt x="296138" y="3341087"/>
                  <a:pt x="228600" y="3425510"/>
                </a:cubicBezTo>
                <a:cubicBezTo>
                  <a:pt x="162647" y="3507952"/>
                  <a:pt x="293121" y="3426869"/>
                  <a:pt x="161364" y="3492746"/>
                </a:cubicBezTo>
                <a:cubicBezTo>
                  <a:pt x="152399" y="3506193"/>
                  <a:pt x="145898" y="3521659"/>
                  <a:pt x="134470" y="3533087"/>
                </a:cubicBezTo>
                <a:cubicBezTo>
                  <a:pt x="123042" y="3544515"/>
                  <a:pt x="104771" y="3547818"/>
                  <a:pt x="94129" y="3559981"/>
                </a:cubicBezTo>
                <a:cubicBezTo>
                  <a:pt x="72844" y="3584306"/>
                  <a:pt x="40341" y="3640663"/>
                  <a:pt x="40341" y="3640663"/>
                </a:cubicBezTo>
                <a:lnTo>
                  <a:pt x="13447" y="3721346"/>
                </a:lnTo>
                <a:lnTo>
                  <a:pt x="0" y="3761687"/>
                </a:lnTo>
                <a:cubicBezTo>
                  <a:pt x="25864" y="3968595"/>
                  <a:pt x="-30111" y="3792506"/>
                  <a:pt x="174812" y="3909605"/>
                </a:cubicBezTo>
                <a:cubicBezTo>
                  <a:pt x="195770" y="3921581"/>
                  <a:pt x="189984" y="3955740"/>
                  <a:pt x="201706" y="3976840"/>
                </a:cubicBezTo>
                <a:cubicBezTo>
                  <a:pt x="212590" y="3996431"/>
                  <a:pt x="229020" y="4012391"/>
                  <a:pt x="242047" y="4030628"/>
                </a:cubicBezTo>
                <a:cubicBezTo>
                  <a:pt x="251441" y="4043779"/>
                  <a:pt x="257513" y="4059541"/>
                  <a:pt x="268941" y="4070969"/>
                </a:cubicBezTo>
                <a:cubicBezTo>
                  <a:pt x="280369" y="4082397"/>
                  <a:pt x="295835" y="4088898"/>
                  <a:pt x="309282" y="4097863"/>
                </a:cubicBezTo>
                <a:cubicBezTo>
                  <a:pt x="431043" y="4067423"/>
                  <a:pt x="283653" y="4110677"/>
                  <a:pt x="443753" y="4030628"/>
                </a:cubicBezTo>
                <a:cubicBezTo>
                  <a:pt x="460283" y="4022363"/>
                  <a:pt x="479229" y="4019678"/>
                  <a:pt x="497541" y="4017181"/>
                </a:cubicBezTo>
                <a:cubicBezTo>
                  <a:pt x="577975" y="4006213"/>
                  <a:pt x="658906" y="3999252"/>
                  <a:pt x="739588" y="3990287"/>
                </a:cubicBezTo>
                <a:cubicBezTo>
                  <a:pt x="842341" y="4015975"/>
                  <a:pt x="746878" y="3982308"/>
                  <a:pt x="847164" y="4057522"/>
                </a:cubicBezTo>
                <a:cubicBezTo>
                  <a:pt x="873750" y="4077461"/>
                  <a:pt x="910136" y="4087477"/>
                  <a:pt x="941294" y="4097863"/>
                </a:cubicBezTo>
                <a:lnTo>
                  <a:pt x="1210235" y="4084416"/>
                </a:lnTo>
                <a:cubicBezTo>
                  <a:pt x="1259642" y="4081228"/>
                  <a:pt x="1315167" y="4095532"/>
                  <a:pt x="1358153" y="4070969"/>
                </a:cubicBezTo>
                <a:cubicBezTo>
                  <a:pt x="1387792" y="4054033"/>
                  <a:pt x="1381294" y="4006326"/>
                  <a:pt x="1398494" y="3976840"/>
                </a:cubicBezTo>
                <a:cubicBezTo>
                  <a:pt x="1412956" y="3952049"/>
                  <a:pt x="1431987" y="3929900"/>
                  <a:pt x="1452282" y="3909605"/>
                </a:cubicBezTo>
                <a:cubicBezTo>
                  <a:pt x="1463710" y="3898177"/>
                  <a:pt x="1481752" y="3894669"/>
                  <a:pt x="1492623" y="3882710"/>
                </a:cubicBezTo>
                <a:cubicBezTo>
                  <a:pt x="1509906" y="3863698"/>
                  <a:pt x="1596465" y="3737283"/>
                  <a:pt x="1640541" y="3707899"/>
                </a:cubicBezTo>
                <a:cubicBezTo>
                  <a:pt x="1700672" y="3667811"/>
                  <a:pt x="1731340" y="3659702"/>
                  <a:pt x="1788459" y="3640663"/>
                </a:cubicBezTo>
                <a:cubicBezTo>
                  <a:pt x="1851282" y="3656369"/>
                  <a:pt x="1928308" y="3681900"/>
                  <a:pt x="1990164" y="3640663"/>
                </a:cubicBezTo>
                <a:cubicBezTo>
                  <a:pt x="2016536" y="3623082"/>
                  <a:pt x="1989437" y="3574883"/>
                  <a:pt x="2003612" y="3546534"/>
                </a:cubicBezTo>
                <a:cubicBezTo>
                  <a:pt x="2009951" y="3533856"/>
                  <a:pt x="2030007" y="3535623"/>
                  <a:pt x="2043953" y="3533087"/>
                </a:cubicBezTo>
                <a:cubicBezTo>
                  <a:pt x="2090483" y="3524627"/>
                  <a:pt x="2247387" y="3510054"/>
                  <a:pt x="2286000" y="3506193"/>
                </a:cubicBezTo>
                <a:cubicBezTo>
                  <a:pt x="2303929" y="3492746"/>
                  <a:pt x="2317376" y="3465852"/>
                  <a:pt x="2339788" y="3465852"/>
                </a:cubicBezTo>
                <a:cubicBezTo>
                  <a:pt x="2353962" y="3465852"/>
                  <a:pt x="2346203" y="3493886"/>
                  <a:pt x="2353235" y="3506193"/>
                </a:cubicBezTo>
                <a:cubicBezTo>
                  <a:pt x="2364354" y="3525652"/>
                  <a:pt x="2377729" y="3544134"/>
                  <a:pt x="2393576" y="3559981"/>
                </a:cubicBezTo>
                <a:cubicBezTo>
                  <a:pt x="2405004" y="3571409"/>
                  <a:pt x="2421297" y="3576779"/>
                  <a:pt x="2433917" y="3586875"/>
                </a:cubicBezTo>
                <a:cubicBezTo>
                  <a:pt x="2443817" y="3594795"/>
                  <a:pt x="2451847" y="3604804"/>
                  <a:pt x="2460812" y="3613769"/>
                </a:cubicBezTo>
                <a:cubicBezTo>
                  <a:pt x="2631996" y="3589314"/>
                  <a:pt x="2497437" y="3622351"/>
                  <a:pt x="2595282" y="3573428"/>
                </a:cubicBezTo>
                <a:cubicBezTo>
                  <a:pt x="2621183" y="3560477"/>
                  <a:pt x="2663560" y="3555151"/>
                  <a:pt x="2689412" y="3546534"/>
                </a:cubicBezTo>
                <a:cubicBezTo>
                  <a:pt x="2725744" y="3534423"/>
                  <a:pt x="2761129" y="3519640"/>
                  <a:pt x="2796988" y="3506193"/>
                </a:cubicBezTo>
                <a:cubicBezTo>
                  <a:pt x="2922494" y="3515158"/>
                  <a:pt x="3053244" y="3496084"/>
                  <a:pt x="3173506" y="3533087"/>
                </a:cubicBezTo>
                <a:cubicBezTo>
                  <a:pt x="3200601" y="3541424"/>
                  <a:pt x="3146612" y="3613769"/>
                  <a:pt x="3146612" y="3613769"/>
                </a:cubicBezTo>
                <a:cubicBezTo>
                  <a:pt x="3151094" y="3645146"/>
                  <a:pt x="3149227" y="3678112"/>
                  <a:pt x="3160059" y="3707899"/>
                </a:cubicBezTo>
                <a:cubicBezTo>
                  <a:pt x="3185632" y="3778225"/>
                  <a:pt x="3199980" y="3754806"/>
                  <a:pt x="3254188" y="3775134"/>
                </a:cubicBezTo>
                <a:cubicBezTo>
                  <a:pt x="3379098" y="3821975"/>
                  <a:pt x="3234834" y="3778905"/>
                  <a:pt x="3361764" y="3842369"/>
                </a:cubicBezTo>
                <a:cubicBezTo>
                  <a:pt x="3378294" y="3850634"/>
                  <a:pt x="3397482" y="3851944"/>
                  <a:pt x="3415553" y="3855816"/>
                </a:cubicBezTo>
                <a:cubicBezTo>
                  <a:pt x="3558276" y="3886399"/>
                  <a:pt x="3526155" y="3879727"/>
                  <a:pt x="3657600" y="3896157"/>
                </a:cubicBezTo>
                <a:cubicBezTo>
                  <a:pt x="3671047" y="3900640"/>
                  <a:pt x="3686752" y="3900903"/>
                  <a:pt x="3697941" y="3909605"/>
                </a:cubicBezTo>
                <a:cubicBezTo>
                  <a:pt x="3727963" y="3932956"/>
                  <a:pt x="3778623" y="3990287"/>
                  <a:pt x="3778623" y="3990287"/>
                </a:cubicBezTo>
                <a:cubicBezTo>
                  <a:pt x="3787588" y="4017181"/>
                  <a:pt x="3785471" y="4050924"/>
                  <a:pt x="3805517" y="4070969"/>
                </a:cubicBezTo>
                <a:cubicBezTo>
                  <a:pt x="3834970" y="4100421"/>
                  <a:pt x="3836687" y="4098621"/>
                  <a:pt x="3859306" y="4138205"/>
                </a:cubicBezTo>
                <a:cubicBezTo>
                  <a:pt x="3869251" y="4155610"/>
                  <a:pt x="3870164" y="4179966"/>
                  <a:pt x="3886200" y="4191993"/>
                </a:cubicBezTo>
                <a:cubicBezTo>
                  <a:pt x="3926291" y="4222061"/>
                  <a:pt x="4020670" y="4259228"/>
                  <a:pt x="4020670" y="4259228"/>
                </a:cubicBezTo>
                <a:cubicBezTo>
                  <a:pt x="3845858" y="4272675"/>
                  <a:pt x="3669042" y="4269945"/>
                  <a:pt x="3496235" y="4299569"/>
                </a:cubicBezTo>
                <a:cubicBezTo>
                  <a:pt x="3474146" y="4303356"/>
                  <a:pt x="3532806" y="4325562"/>
                  <a:pt x="3550023" y="4339910"/>
                </a:cubicBezTo>
                <a:cubicBezTo>
                  <a:pt x="3559763" y="4348026"/>
                  <a:pt x="3565577" y="4361135"/>
                  <a:pt x="3576917" y="4366805"/>
                </a:cubicBezTo>
                <a:cubicBezTo>
                  <a:pt x="3590229" y="4373461"/>
                  <a:pt x="3690061" y="4391880"/>
                  <a:pt x="3697941" y="4393699"/>
                </a:cubicBezTo>
                <a:cubicBezTo>
                  <a:pt x="3733957" y="4402010"/>
                  <a:pt x="3769658" y="4411628"/>
                  <a:pt x="3805517" y="4420593"/>
                </a:cubicBezTo>
                <a:cubicBezTo>
                  <a:pt x="3852106" y="4408946"/>
                  <a:pt x="3901948" y="4400618"/>
                  <a:pt x="3939988" y="4366805"/>
                </a:cubicBezTo>
                <a:cubicBezTo>
                  <a:pt x="3959523" y="4349441"/>
                  <a:pt x="3966477" y="4321733"/>
                  <a:pt x="3980329" y="4299569"/>
                </a:cubicBezTo>
                <a:cubicBezTo>
                  <a:pt x="4007718" y="4255747"/>
                  <a:pt x="4008574" y="4267269"/>
                  <a:pt x="4020670" y="4218887"/>
                </a:cubicBezTo>
                <a:cubicBezTo>
                  <a:pt x="4026213" y="4196714"/>
                  <a:pt x="4023017" y="4171631"/>
                  <a:pt x="4034117" y="4151652"/>
                </a:cubicBezTo>
                <a:cubicBezTo>
                  <a:pt x="4053299" y="4117125"/>
                  <a:pt x="4096149" y="4092367"/>
                  <a:pt x="4128247" y="4070969"/>
                </a:cubicBezTo>
                <a:cubicBezTo>
                  <a:pt x="4119282" y="4057522"/>
                  <a:pt x="4112781" y="4042056"/>
                  <a:pt x="4101353" y="4030628"/>
                </a:cubicBezTo>
                <a:cubicBezTo>
                  <a:pt x="4056334" y="3985609"/>
                  <a:pt x="4014691" y="4011454"/>
                  <a:pt x="4141694" y="3990287"/>
                </a:cubicBezTo>
                <a:cubicBezTo>
                  <a:pt x="4191000" y="3994769"/>
                  <a:pt x="4241202" y="3993360"/>
                  <a:pt x="4289612" y="4003734"/>
                </a:cubicBezTo>
                <a:cubicBezTo>
                  <a:pt x="4305415" y="4007120"/>
                  <a:pt x="4346114" y="4030628"/>
                  <a:pt x="4329953" y="4030628"/>
                </a:cubicBezTo>
                <a:cubicBezTo>
                  <a:pt x="4301604" y="4030628"/>
                  <a:pt x="4276164" y="4012699"/>
                  <a:pt x="4249270" y="4003734"/>
                </a:cubicBezTo>
                <a:cubicBezTo>
                  <a:pt x="4242652" y="3990498"/>
                  <a:pt x="4211321" y="3922276"/>
                  <a:pt x="4195482" y="3909605"/>
                </a:cubicBezTo>
                <a:cubicBezTo>
                  <a:pt x="4184414" y="3900750"/>
                  <a:pt x="4169087" y="3898693"/>
                  <a:pt x="4155141" y="3896157"/>
                </a:cubicBezTo>
                <a:cubicBezTo>
                  <a:pt x="4119586" y="3889692"/>
                  <a:pt x="4083423" y="3887192"/>
                  <a:pt x="4047564" y="3882710"/>
                </a:cubicBezTo>
                <a:cubicBezTo>
                  <a:pt x="4029635" y="3878228"/>
                  <a:pt x="4011898" y="3872887"/>
                  <a:pt x="3993776" y="3869263"/>
                </a:cubicBezTo>
                <a:cubicBezTo>
                  <a:pt x="3967040" y="3863916"/>
                  <a:pt x="3938154" y="3866556"/>
                  <a:pt x="3913094" y="3855816"/>
                </a:cubicBezTo>
                <a:cubicBezTo>
                  <a:pt x="3874227" y="3839159"/>
                  <a:pt x="3841376" y="3810993"/>
                  <a:pt x="3805517" y="3788581"/>
                </a:cubicBezTo>
                <a:cubicBezTo>
                  <a:pt x="3724244" y="3626034"/>
                  <a:pt x="3833317" y="3821942"/>
                  <a:pt x="3738282" y="3707899"/>
                </a:cubicBezTo>
                <a:cubicBezTo>
                  <a:pt x="3725449" y="3692499"/>
                  <a:pt x="3723039" y="3670422"/>
                  <a:pt x="3711388" y="3654110"/>
                </a:cubicBezTo>
                <a:cubicBezTo>
                  <a:pt x="3700335" y="3638635"/>
                  <a:pt x="3682457" y="3628983"/>
                  <a:pt x="3671047" y="3613769"/>
                </a:cubicBezTo>
                <a:cubicBezTo>
                  <a:pt x="3598064" y="3516458"/>
                  <a:pt x="3667496" y="3571060"/>
                  <a:pt x="3590364" y="3519640"/>
                </a:cubicBezTo>
                <a:cubicBezTo>
                  <a:pt x="3555949" y="3468018"/>
                  <a:pt x="3566045" y="3470689"/>
                  <a:pt x="3496235" y="3438957"/>
                </a:cubicBezTo>
                <a:cubicBezTo>
                  <a:pt x="3470427" y="3427226"/>
                  <a:pt x="3415553" y="3412063"/>
                  <a:pt x="3415553" y="3412063"/>
                </a:cubicBezTo>
                <a:cubicBezTo>
                  <a:pt x="3429000" y="3407581"/>
                  <a:pt x="3441729" y="3398110"/>
                  <a:pt x="3455894" y="3398616"/>
                </a:cubicBezTo>
                <a:cubicBezTo>
                  <a:pt x="3568239" y="3402628"/>
                  <a:pt x="3683220" y="3397419"/>
                  <a:pt x="3792070" y="3425510"/>
                </a:cubicBezTo>
                <a:cubicBezTo>
                  <a:pt x="3828898" y="3435014"/>
                  <a:pt x="3848993" y="3476493"/>
                  <a:pt x="3872753" y="3506193"/>
                </a:cubicBezTo>
                <a:cubicBezTo>
                  <a:pt x="3890682" y="3528605"/>
                  <a:pt x="3909660" y="3550217"/>
                  <a:pt x="3926541" y="3573428"/>
                </a:cubicBezTo>
                <a:cubicBezTo>
                  <a:pt x="3931704" y="3580527"/>
                  <a:pt x="3979305" y="3664254"/>
                  <a:pt x="4007223" y="3681005"/>
                </a:cubicBezTo>
                <a:cubicBezTo>
                  <a:pt x="4019377" y="3688298"/>
                  <a:pt x="4034117" y="3689970"/>
                  <a:pt x="4047564" y="3694452"/>
                </a:cubicBezTo>
                <a:cubicBezTo>
                  <a:pt x="4109499" y="3756384"/>
                  <a:pt x="4052233" y="3709066"/>
                  <a:pt x="4208929" y="3748240"/>
                </a:cubicBezTo>
                <a:cubicBezTo>
                  <a:pt x="4370144" y="3788544"/>
                  <a:pt x="4205289" y="3763788"/>
                  <a:pt x="4383741" y="3802028"/>
                </a:cubicBezTo>
                <a:cubicBezTo>
                  <a:pt x="4414732" y="3808669"/>
                  <a:pt x="4452079" y="3797053"/>
                  <a:pt x="4477870" y="3815475"/>
                </a:cubicBezTo>
                <a:cubicBezTo>
                  <a:pt x="4492460" y="3825896"/>
                  <a:pt x="4477870" y="3851334"/>
                  <a:pt x="4477870" y="3869263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441141" y="4114800"/>
            <a:ext cx="2608730" cy="1264110"/>
          </a:xfrm>
          <a:custGeom>
            <a:avLst/>
            <a:gdLst>
              <a:gd name="connsiteX0" fmla="*/ 2608730 w 2608730"/>
              <a:gd name="connsiteY0" fmla="*/ 0 h 1304365"/>
              <a:gd name="connsiteX1" fmla="*/ 2407024 w 2608730"/>
              <a:gd name="connsiteY1" fmla="*/ 13447 h 1304365"/>
              <a:gd name="connsiteX2" fmla="*/ 2339788 w 2608730"/>
              <a:gd name="connsiteY2" fmla="*/ 26894 h 1304365"/>
              <a:gd name="connsiteX3" fmla="*/ 2232212 w 2608730"/>
              <a:gd name="connsiteY3" fmla="*/ 40341 h 1304365"/>
              <a:gd name="connsiteX4" fmla="*/ 2164977 w 2608730"/>
              <a:gd name="connsiteY4" fmla="*/ 107576 h 1304365"/>
              <a:gd name="connsiteX5" fmla="*/ 2138083 w 2608730"/>
              <a:gd name="connsiteY5" fmla="*/ 134471 h 1304365"/>
              <a:gd name="connsiteX6" fmla="*/ 2043953 w 2608730"/>
              <a:gd name="connsiteY6" fmla="*/ 268941 h 1304365"/>
              <a:gd name="connsiteX7" fmla="*/ 1909483 w 2608730"/>
              <a:gd name="connsiteY7" fmla="*/ 228600 h 1304365"/>
              <a:gd name="connsiteX8" fmla="*/ 1869141 w 2608730"/>
              <a:gd name="connsiteY8" fmla="*/ 201706 h 1304365"/>
              <a:gd name="connsiteX9" fmla="*/ 1775012 w 2608730"/>
              <a:gd name="connsiteY9" fmla="*/ 147918 h 1304365"/>
              <a:gd name="connsiteX10" fmla="*/ 1707777 w 2608730"/>
              <a:gd name="connsiteY10" fmla="*/ 53788 h 1304365"/>
              <a:gd name="connsiteX11" fmla="*/ 1640541 w 2608730"/>
              <a:gd name="connsiteY11" fmla="*/ 107576 h 1304365"/>
              <a:gd name="connsiteX12" fmla="*/ 1532965 w 2608730"/>
              <a:gd name="connsiteY12" fmla="*/ 174812 h 1304365"/>
              <a:gd name="connsiteX13" fmla="*/ 1492624 w 2608730"/>
              <a:gd name="connsiteY13" fmla="*/ 201706 h 1304365"/>
              <a:gd name="connsiteX14" fmla="*/ 1452283 w 2608730"/>
              <a:gd name="connsiteY14" fmla="*/ 309282 h 1304365"/>
              <a:gd name="connsiteX15" fmla="*/ 1438835 w 2608730"/>
              <a:gd name="connsiteY15" fmla="*/ 349624 h 1304365"/>
              <a:gd name="connsiteX16" fmla="*/ 1371600 w 2608730"/>
              <a:gd name="connsiteY16" fmla="*/ 363071 h 1304365"/>
              <a:gd name="connsiteX17" fmla="*/ 1331259 w 2608730"/>
              <a:gd name="connsiteY17" fmla="*/ 403412 h 1304365"/>
              <a:gd name="connsiteX18" fmla="*/ 1277471 w 2608730"/>
              <a:gd name="connsiteY18" fmla="*/ 578224 h 1304365"/>
              <a:gd name="connsiteX19" fmla="*/ 1304365 w 2608730"/>
              <a:gd name="connsiteY19" fmla="*/ 618565 h 1304365"/>
              <a:gd name="connsiteX20" fmla="*/ 1317812 w 2608730"/>
              <a:gd name="connsiteY20" fmla="*/ 658906 h 1304365"/>
              <a:gd name="connsiteX21" fmla="*/ 1358153 w 2608730"/>
              <a:gd name="connsiteY21" fmla="*/ 685800 h 1304365"/>
              <a:gd name="connsiteX22" fmla="*/ 1411941 w 2608730"/>
              <a:gd name="connsiteY22" fmla="*/ 726141 h 1304365"/>
              <a:gd name="connsiteX23" fmla="*/ 1398494 w 2608730"/>
              <a:gd name="connsiteY23" fmla="*/ 833718 h 1304365"/>
              <a:gd name="connsiteX24" fmla="*/ 1358153 w 2608730"/>
              <a:gd name="connsiteY24" fmla="*/ 847165 h 1304365"/>
              <a:gd name="connsiteX25" fmla="*/ 1223683 w 2608730"/>
              <a:gd name="connsiteY25" fmla="*/ 860612 h 1304365"/>
              <a:gd name="connsiteX26" fmla="*/ 1075765 w 2608730"/>
              <a:gd name="connsiteY26" fmla="*/ 900953 h 1304365"/>
              <a:gd name="connsiteX27" fmla="*/ 1008530 w 2608730"/>
              <a:gd name="connsiteY27" fmla="*/ 914400 h 1304365"/>
              <a:gd name="connsiteX28" fmla="*/ 954741 w 2608730"/>
              <a:gd name="connsiteY28" fmla="*/ 941294 h 1304365"/>
              <a:gd name="connsiteX29" fmla="*/ 927847 w 2608730"/>
              <a:gd name="connsiteY29" fmla="*/ 887506 h 1304365"/>
              <a:gd name="connsiteX30" fmla="*/ 860612 w 2608730"/>
              <a:gd name="connsiteY30" fmla="*/ 820271 h 1304365"/>
              <a:gd name="connsiteX31" fmla="*/ 753035 w 2608730"/>
              <a:gd name="connsiteY31" fmla="*/ 847165 h 1304365"/>
              <a:gd name="connsiteX32" fmla="*/ 699247 w 2608730"/>
              <a:gd name="connsiteY32" fmla="*/ 860612 h 1304365"/>
              <a:gd name="connsiteX33" fmla="*/ 578224 w 2608730"/>
              <a:gd name="connsiteY33" fmla="*/ 954741 h 1304365"/>
              <a:gd name="connsiteX34" fmla="*/ 632012 w 2608730"/>
              <a:gd name="connsiteY34" fmla="*/ 1035424 h 1304365"/>
              <a:gd name="connsiteX35" fmla="*/ 645459 w 2608730"/>
              <a:gd name="connsiteY35" fmla="*/ 1075765 h 1304365"/>
              <a:gd name="connsiteX36" fmla="*/ 672353 w 2608730"/>
              <a:gd name="connsiteY36" fmla="*/ 1116106 h 1304365"/>
              <a:gd name="connsiteX37" fmla="*/ 699247 w 2608730"/>
              <a:gd name="connsiteY37" fmla="*/ 1210235 h 1304365"/>
              <a:gd name="connsiteX38" fmla="*/ 618565 w 2608730"/>
              <a:gd name="connsiteY38" fmla="*/ 1237129 h 1304365"/>
              <a:gd name="connsiteX39" fmla="*/ 484094 w 2608730"/>
              <a:gd name="connsiteY39" fmla="*/ 1223682 h 1304365"/>
              <a:gd name="connsiteX40" fmla="*/ 430306 w 2608730"/>
              <a:gd name="connsiteY40" fmla="*/ 1264024 h 1304365"/>
              <a:gd name="connsiteX41" fmla="*/ 336177 w 2608730"/>
              <a:gd name="connsiteY41" fmla="*/ 1304365 h 1304365"/>
              <a:gd name="connsiteX42" fmla="*/ 282388 w 2608730"/>
              <a:gd name="connsiteY42" fmla="*/ 1250576 h 1304365"/>
              <a:gd name="connsiteX43" fmla="*/ 228600 w 2608730"/>
              <a:gd name="connsiteY43" fmla="*/ 1196788 h 1304365"/>
              <a:gd name="connsiteX44" fmla="*/ 174812 w 2608730"/>
              <a:gd name="connsiteY44" fmla="*/ 1102659 h 1304365"/>
              <a:gd name="connsiteX45" fmla="*/ 147918 w 2608730"/>
              <a:gd name="connsiteY45" fmla="*/ 1062318 h 1304365"/>
              <a:gd name="connsiteX46" fmla="*/ 94130 w 2608730"/>
              <a:gd name="connsiteY46" fmla="*/ 1021976 h 1304365"/>
              <a:gd name="connsiteX47" fmla="*/ 0 w 2608730"/>
              <a:gd name="connsiteY47" fmla="*/ 793376 h 1304365"/>
              <a:gd name="connsiteX48" fmla="*/ 0 w 2608730"/>
              <a:gd name="connsiteY48" fmla="*/ 699247 h 1304365"/>
              <a:gd name="connsiteX0" fmla="*/ 2608730 w 2608730"/>
              <a:gd name="connsiteY0" fmla="*/ 0 h 1304365"/>
              <a:gd name="connsiteX1" fmla="*/ 2407024 w 2608730"/>
              <a:gd name="connsiteY1" fmla="*/ 13447 h 1304365"/>
              <a:gd name="connsiteX2" fmla="*/ 2339788 w 2608730"/>
              <a:gd name="connsiteY2" fmla="*/ 26894 h 1304365"/>
              <a:gd name="connsiteX3" fmla="*/ 2232212 w 2608730"/>
              <a:gd name="connsiteY3" fmla="*/ 40341 h 1304365"/>
              <a:gd name="connsiteX4" fmla="*/ 2164977 w 2608730"/>
              <a:gd name="connsiteY4" fmla="*/ 107576 h 1304365"/>
              <a:gd name="connsiteX5" fmla="*/ 2138083 w 2608730"/>
              <a:gd name="connsiteY5" fmla="*/ 134471 h 1304365"/>
              <a:gd name="connsiteX6" fmla="*/ 2043953 w 2608730"/>
              <a:gd name="connsiteY6" fmla="*/ 268941 h 1304365"/>
              <a:gd name="connsiteX7" fmla="*/ 1909483 w 2608730"/>
              <a:gd name="connsiteY7" fmla="*/ 228600 h 1304365"/>
              <a:gd name="connsiteX8" fmla="*/ 1869141 w 2608730"/>
              <a:gd name="connsiteY8" fmla="*/ 201706 h 1304365"/>
              <a:gd name="connsiteX9" fmla="*/ 1775012 w 2608730"/>
              <a:gd name="connsiteY9" fmla="*/ 147918 h 1304365"/>
              <a:gd name="connsiteX10" fmla="*/ 1707777 w 2608730"/>
              <a:gd name="connsiteY10" fmla="*/ 53788 h 1304365"/>
              <a:gd name="connsiteX11" fmla="*/ 1640541 w 2608730"/>
              <a:gd name="connsiteY11" fmla="*/ 107576 h 1304365"/>
              <a:gd name="connsiteX12" fmla="*/ 1532965 w 2608730"/>
              <a:gd name="connsiteY12" fmla="*/ 174812 h 1304365"/>
              <a:gd name="connsiteX13" fmla="*/ 1492624 w 2608730"/>
              <a:gd name="connsiteY13" fmla="*/ 201706 h 1304365"/>
              <a:gd name="connsiteX14" fmla="*/ 1452283 w 2608730"/>
              <a:gd name="connsiteY14" fmla="*/ 309282 h 1304365"/>
              <a:gd name="connsiteX15" fmla="*/ 1438835 w 2608730"/>
              <a:gd name="connsiteY15" fmla="*/ 349624 h 1304365"/>
              <a:gd name="connsiteX16" fmla="*/ 1371600 w 2608730"/>
              <a:gd name="connsiteY16" fmla="*/ 363071 h 1304365"/>
              <a:gd name="connsiteX17" fmla="*/ 1331259 w 2608730"/>
              <a:gd name="connsiteY17" fmla="*/ 403412 h 1304365"/>
              <a:gd name="connsiteX18" fmla="*/ 1277471 w 2608730"/>
              <a:gd name="connsiteY18" fmla="*/ 578224 h 1304365"/>
              <a:gd name="connsiteX19" fmla="*/ 1304365 w 2608730"/>
              <a:gd name="connsiteY19" fmla="*/ 618565 h 1304365"/>
              <a:gd name="connsiteX20" fmla="*/ 1317812 w 2608730"/>
              <a:gd name="connsiteY20" fmla="*/ 658906 h 1304365"/>
              <a:gd name="connsiteX21" fmla="*/ 1358153 w 2608730"/>
              <a:gd name="connsiteY21" fmla="*/ 685800 h 1304365"/>
              <a:gd name="connsiteX22" fmla="*/ 1411941 w 2608730"/>
              <a:gd name="connsiteY22" fmla="*/ 726141 h 1304365"/>
              <a:gd name="connsiteX23" fmla="*/ 1398494 w 2608730"/>
              <a:gd name="connsiteY23" fmla="*/ 833718 h 1304365"/>
              <a:gd name="connsiteX24" fmla="*/ 1358153 w 2608730"/>
              <a:gd name="connsiteY24" fmla="*/ 847165 h 1304365"/>
              <a:gd name="connsiteX25" fmla="*/ 1223683 w 2608730"/>
              <a:gd name="connsiteY25" fmla="*/ 860612 h 1304365"/>
              <a:gd name="connsiteX26" fmla="*/ 1075765 w 2608730"/>
              <a:gd name="connsiteY26" fmla="*/ 900953 h 1304365"/>
              <a:gd name="connsiteX27" fmla="*/ 1008530 w 2608730"/>
              <a:gd name="connsiteY27" fmla="*/ 914400 h 1304365"/>
              <a:gd name="connsiteX28" fmla="*/ 954741 w 2608730"/>
              <a:gd name="connsiteY28" fmla="*/ 941294 h 1304365"/>
              <a:gd name="connsiteX29" fmla="*/ 927847 w 2608730"/>
              <a:gd name="connsiteY29" fmla="*/ 887506 h 1304365"/>
              <a:gd name="connsiteX30" fmla="*/ 860612 w 2608730"/>
              <a:gd name="connsiteY30" fmla="*/ 820271 h 1304365"/>
              <a:gd name="connsiteX31" fmla="*/ 753035 w 2608730"/>
              <a:gd name="connsiteY31" fmla="*/ 847165 h 1304365"/>
              <a:gd name="connsiteX32" fmla="*/ 699247 w 2608730"/>
              <a:gd name="connsiteY32" fmla="*/ 860612 h 1304365"/>
              <a:gd name="connsiteX33" fmla="*/ 578224 w 2608730"/>
              <a:gd name="connsiteY33" fmla="*/ 954741 h 1304365"/>
              <a:gd name="connsiteX34" fmla="*/ 632012 w 2608730"/>
              <a:gd name="connsiteY34" fmla="*/ 1035424 h 1304365"/>
              <a:gd name="connsiteX35" fmla="*/ 645459 w 2608730"/>
              <a:gd name="connsiteY35" fmla="*/ 1075765 h 1304365"/>
              <a:gd name="connsiteX36" fmla="*/ 672353 w 2608730"/>
              <a:gd name="connsiteY36" fmla="*/ 1116106 h 1304365"/>
              <a:gd name="connsiteX37" fmla="*/ 699247 w 2608730"/>
              <a:gd name="connsiteY37" fmla="*/ 1210235 h 1304365"/>
              <a:gd name="connsiteX38" fmla="*/ 618565 w 2608730"/>
              <a:gd name="connsiteY38" fmla="*/ 1237129 h 1304365"/>
              <a:gd name="connsiteX39" fmla="*/ 484094 w 2608730"/>
              <a:gd name="connsiteY39" fmla="*/ 1223682 h 1304365"/>
              <a:gd name="connsiteX40" fmla="*/ 430306 w 2608730"/>
              <a:gd name="connsiteY40" fmla="*/ 1264024 h 1304365"/>
              <a:gd name="connsiteX41" fmla="*/ 336177 w 2608730"/>
              <a:gd name="connsiteY41" fmla="*/ 1304365 h 1304365"/>
              <a:gd name="connsiteX42" fmla="*/ 282388 w 2608730"/>
              <a:gd name="connsiteY42" fmla="*/ 1250576 h 1304365"/>
              <a:gd name="connsiteX43" fmla="*/ 228600 w 2608730"/>
              <a:gd name="connsiteY43" fmla="*/ 1102659 h 1304365"/>
              <a:gd name="connsiteX44" fmla="*/ 174812 w 2608730"/>
              <a:gd name="connsiteY44" fmla="*/ 1102659 h 1304365"/>
              <a:gd name="connsiteX45" fmla="*/ 147918 w 2608730"/>
              <a:gd name="connsiteY45" fmla="*/ 1062318 h 1304365"/>
              <a:gd name="connsiteX46" fmla="*/ 94130 w 2608730"/>
              <a:gd name="connsiteY46" fmla="*/ 1021976 h 1304365"/>
              <a:gd name="connsiteX47" fmla="*/ 0 w 2608730"/>
              <a:gd name="connsiteY47" fmla="*/ 793376 h 1304365"/>
              <a:gd name="connsiteX48" fmla="*/ 0 w 2608730"/>
              <a:gd name="connsiteY48" fmla="*/ 699247 h 1304365"/>
              <a:gd name="connsiteX0" fmla="*/ 2608730 w 2608730"/>
              <a:gd name="connsiteY0" fmla="*/ 0 h 1304365"/>
              <a:gd name="connsiteX1" fmla="*/ 2407024 w 2608730"/>
              <a:gd name="connsiteY1" fmla="*/ 13447 h 1304365"/>
              <a:gd name="connsiteX2" fmla="*/ 2339788 w 2608730"/>
              <a:gd name="connsiteY2" fmla="*/ 26894 h 1304365"/>
              <a:gd name="connsiteX3" fmla="*/ 2232212 w 2608730"/>
              <a:gd name="connsiteY3" fmla="*/ 40341 h 1304365"/>
              <a:gd name="connsiteX4" fmla="*/ 2164977 w 2608730"/>
              <a:gd name="connsiteY4" fmla="*/ 107576 h 1304365"/>
              <a:gd name="connsiteX5" fmla="*/ 2138083 w 2608730"/>
              <a:gd name="connsiteY5" fmla="*/ 134471 h 1304365"/>
              <a:gd name="connsiteX6" fmla="*/ 2043953 w 2608730"/>
              <a:gd name="connsiteY6" fmla="*/ 268941 h 1304365"/>
              <a:gd name="connsiteX7" fmla="*/ 1909483 w 2608730"/>
              <a:gd name="connsiteY7" fmla="*/ 228600 h 1304365"/>
              <a:gd name="connsiteX8" fmla="*/ 1869141 w 2608730"/>
              <a:gd name="connsiteY8" fmla="*/ 201706 h 1304365"/>
              <a:gd name="connsiteX9" fmla="*/ 1775012 w 2608730"/>
              <a:gd name="connsiteY9" fmla="*/ 147918 h 1304365"/>
              <a:gd name="connsiteX10" fmla="*/ 1707777 w 2608730"/>
              <a:gd name="connsiteY10" fmla="*/ 53788 h 1304365"/>
              <a:gd name="connsiteX11" fmla="*/ 1640541 w 2608730"/>
              <a:gd name="connsiteY11" fmla="*/ 107576 h 1304365"/>
              <a:gd name="connsiteX12" fmla="*/ 1532965 w 2608730"/>
              <a:gd name="connsiteY12" fmla="*/ 174812 h 1304365"/>
              <a:gd name="connsiteX13" fmla="*/ 1492624 w 2608730"/>
              <a:gd name="connsiteY13" fmla="*/ 201706 h 1304365"/>
              <a:gd name="connsiteX14" fmla="*/ 1452283 w 2608730"/>
              <a:gd name="connsiteY14" fmla="*/ 309282 h 1304365"/>
              <a:gd name="connsiteX15" fmla="*/ 1438835 w 2608730"/>
              <a:gd name="connsiteY15" fmla="*/ 349624 h 1304365"/>
              <a:gd name="connsiteX16" fmla="*/ 1371600 w 2608730"/>
              <a:gd name="connsiteY16" fmla="*/ 363071 h 1304365"/>
              <a:gd name="connsiteX17" fmla="*/ 1331259 w 2608730"/>
              <a:gd name="connsiteY17" fmla="*/ 403412 h 1304365"/>
              <a:gd name="connsiteX18" fmla="*/ 1277471 w 2608730"/>
              <a:gd name="connsiteY18" fmla="*/ 578224 h 1304365"/>
              <a:gd name="connsiteX19" fmla="*/ 1304365 w 2608730"/>
              <a:gd name="connsiteY19" fmla="*/ 618565 h 1304365"/>
              <a:gd name="connsiteX20" fmla="*/ 1317812 w 2608730"/>
              <a:gd name="connsiteY20" fmla="*/ 658906 h 1304365"/>
              <a:gd name="connsiteX21" fmla="*/ 1358153 w 2608730"/>
              <a:gd name="connsiteY21" fmla="*/ 685800 h 1304365"/>
              <a:gd name="connsiteX22" fmla="*/ 1411941 w 2608730"/>
              <a:gd name="connsiteY22" fmla="*/ 726141 h 1304365"/>
              <a:gd name="connsiteX23" fmla="*/ 1398494 w 2608730"/>
              <a:gd name="connsiteY23" fmla="*/ 833718 h 1304365"/>
              <a:gd name="connsiteX24" fmla="*/ 1358153 w 2608730"/>
              <a:gd name="connsiteY24" fmla="*/ 847165 h 1304365"/>
              <a:gd name="connsiteX25" fmla="*/ 1223683 w 2608730"/>
              <a:gd name="connsiteY25" fmla="*/ 860612 h 1304365"/>
              <a:gd name="connsiteX26" fmla="*/ 1075765 w 2608730"/>
              <a:gd name="connsiteY26" fmla="*/ 900953 h 1304365"/>
              <a:gd name="connsiteX27" fmla="*/ 1008530 w 2608730"/>
              <a:gd name="connsiteY27" fmla="*/ 914400 h 1304365"/>
              <a:gd name="connsiteX28" fmla="*/ 954741 w 2608730"/>
              <a:gd name="connsiteY28" fmla="*/ 941294 h 1304365"/>
              <a:gd name="connsiteX29" fmla="*/ 927847 w 2608730"/>
              <a:gd name="connsiteY29" fmla="*/ 887506 h 1304365"/>
              <a:gd name="connsiteX30" fmla="*/ 860612 w 2608730"/>
              <a:gd name="connsiteY30" fmla="*/ 820271 h 1304365"/>
              <a:gd name="connsiteX31" fmla="*/ 753035 w 2608730"/>
              <a:gd name="connsiteY31" fmla="*/ 847165 h 1304365"/>
              <a:gd name="connsiteX32" fmla="*/ 699247 w 2608730"/>
              <a:gd name="connsiteY32" fmla="*/ 860612 h 1304365"/>
              <a:gd name="connsiteX33" fmla="*/ 578224 w 2608730"/>
              <a:gd name="connsiteY33" fmla="*/ 954741 h 1304365"/>
              <a:gd name="connsiteX34" fmla="*/ 632012 w 2608730"/>
              <a:gd name="connsiteY34" fmla="*/ 1035424 h 1304365"/>
              <a:gd name="connsiteX35" fmla="*/ 645459 w 2608730"/>
              <a:gd name="connsiteY35" fmla="*/ 1075765 h 1304365"/>
              <a:gd name="connsiteX36" fmla="*/ 672353 w 2608730"/>
              <a:gd name="connsiteY36" fmla="*/ 1116106 h 1304365"/>
              <a:gd name="connsiteX37" fmla="*/ 699247 w 2608730"/>
              <a:gd name="connsiteY37" fmla="*/ 1210235 h 1304365"/>
              <a:gd name="connsiteX38" fmla="*/ 618565 w 2608730"/>
              <a:gd name="connsiteY38" fmla="*/ 1237129 h 1304365"/>
              <a:gd name="connsiteX39" fmla="*/ 484094 w 2608730"/>
              <a:gd name="connsiteY39" fmla="*/ 1223682 h 1304365"/>
              <a:gd name="connsiteX40" fmla="*/ 430306 w 2608730"/>
              <a:gd name="connsiteY40" fmla="*/ 1264024 h 1304365"/>
              <a:gd name="connsiteX41" fmla="*/ 336177 w 2608730"/>
              <a:gd name="connsiteY41" fmla="*/ 1304365 h 1304365"/>
              <a:gd name="connsiteX42" fmla="*/ 363071 w 2608730"/>
              <a:gd name="connsiteY42" fmla="*/ 1196787 h 1304365"/>
              <a:gd name="connsiteX43" fmla="*/ 228600 w 2608730"/>
              <a:gd name="connsiteY43" fmla="*/ 1102659 h 1304365"/>
              <a:gd name="connsiteX44" fmla="*/ 174812 w 2608730"/>
              <a:gd name="connsiteY44" fmla="*/ 1102659 h 1304365"/>
              <a:gd name="connsiteX45" fmla="*/ 147918 w 2608730"/>
              <a:gd name="connsiteY45" fmla="*/ 1062318 h 1304365"/>
              <a:gd name="connsiteX46" fmla="*/ 94130 w 2608730"/>
              <a:gd name="connsiteY46" fmla="*/ 1021976 h 1304365"/>
              <a:gd name="connsiteX47" fmla="*/ 0 w 2608730"/>
              <a:gd name="connsiteY47" fmla="*/ 793376 h 1304365"/>
              <a:gd name="connsiteX48" fmla="*/ 0 w 2608730"/>
              <a:gd name="connsiteY48" fmla="*/ 699247 h 1304365"/>
              <a:gd name="connsiteX0" fmla="*/ 2608730 w 2608730"/>
              <a:gd name="connsiteY0" fmla="*/ 0 h 1264110"/>
              <a:gd name="connsiteX1" fmla="*/ 2407024 w 2608730"/>
              <a:gd name="connsiteY1" fmla="*/ 13447 h 1264110"/>
              <a:gd name="connsiteX2" fmla="*/ 2339788 w 2608730"/>
              <a:gd name="connsiteY2" fmla="*/ 26894 h 1264110"/>
              <a:gd name="connsiteX3" fmla="*/ 2232212 w 2608730"/>
              <a:gd name="connsiteY3" fmla="*/ 40341 h 1264110"/>
              <a:gd name="connsiteX4" fmla="*/ 2164977 w 2608730"/>
              <a:gd name="connsiteY4" fmla="*/ 107576 h 1264110"/>
              <a:gd name="connsiteX5" fmla="*/ 2138083 w 2608730"/>
              <a:gd name="connsiteY5" fmla="*/ 134471 h 1264110"/>
              <a:gd name="connsiteX6" fmla="*/ 2043953 w 2608730"/>
              <a:gd name="connsiteY6" fmla="*/ 268941 h 1264110"/>
              <a:gd name="connsiteX7" fmla="*/ 1909483 w 2608730"/>
              <a:gd name="connsiteY7" fmla="*/ 228600 h 1264110"/>
              <a:gd name="connsiteX8" fmla="*/ 1869141 w 2608730"/>
              <a:gd name="connsiteY8" fmla="*/ 201706 h 1264110"/>
              <a:gd name="connsiteX9" fmla="*/ 1775012 w 2608730"/>
              <a:gd name="connsiteY9" fmla="*/ 147918 h 1264110"/>
              <a:gd name="connsiteX10" fmla="*/ 1707777 w 2608730"/>
              <a:gd name="connsiteY10" fmla="*/ 53788 h 1264110"/>
              <a:gd name="connsiteX11" fmla="*/ 1640541 w 2608730"/>
              <a:gd name="connsiteY11" fmla="*/ 107576 h 1264110"/>
              <a:gd name="connsiteX12" fmla="*/ 1532965 w 2608730"/>
              <a:gd name="connsiteY12" fmla="*/ 174812 h 1264110"/>
              <a:gd name="connsiteX13" fmla="*/ 1492624 w 2608730"/>
              <a:gd name="connsiteY13" fmla="*/ 201706 h 1264110"/>
              <a:gd name="connsiteX14" fmla="*/ 1452283 w 2608730"/>
              <a:gd name="connsiteY14" fmla="*/ 309282 h 1264110"/>
              <a:gd name="connsiteX15" fmla="*/ 1438835 w 2608730"/>
              <a:gd name="connsiteY15" fmla="*/ 349624 h 1264110"/>
              <a:gd name="connsiteX16" fmla="*/ 1371600 w 2608730"/>
              <a:gd name="connsiteY16" fmla="*/ 363071 h 1264110"/>
              <a:gd name="connsiteX17" fmla="*/ 1331259 w 2608730"/>
              <a:gd name="connsiteY17" fmla="*/ 403412 h 1264110"/>
              <a:gd name="connsiteX18" fmla="*/ 1277471 w 2608730"/>
              <a:gd name="connsiteY18" fmla="*/ 578224 h 1264110"/>
              <a:gd name="connsiteX19" fmla="*/ 1304365 w 2608730"/>
              <a:gd name="connsiteY19" fmla="*/ 618565 h 1264110"/>
              <a:gd name="connsiteX20" fmla="*/ 1317812 w 2608730"/>
              <a:gd name="connsiteY20" fmla="*/ 658906 h 1264110"/>
              <a:gd name="connsiteX21" fmla="*/ 1358153 w 2608730"/>
              <a:gd name="connsiteY21" fmla="*/ 685800 h 1264110"/>
              <a:gd name="connsiteX22" fmla="*/ 1411941 w 2608730"/>
              <a:gd name="connsiteY22" fmla="*/ 726141 h 1264110"/>
              <a:gd name="connsiteX23" fmla="*/ 1398494 w 2608730"/>
              <a:gd name="connsiteY23" fmla="*/ 833718 h 1264110"/>
              <a:gd name="connsiteX24" fmla="*/ 1358153 w 2608730"/>
              <a:gd name="connsiteY24" fmla="*/ 847165 h 1264110"/>
              <a:gd name="connsiteX25" fmla="*/ 1223683 w 2608730"/>
              <a:gd name="connsiteY25" fmla="*/ 860612 h 1264110"/>
              <a:gd name="connsiteX26" fmla="*/ 1075765 w 2608730"/>
              <a:gd name="connsiteY26" fmla="*/ 900953 h 1264110"/>
              <a:gd name="connsiteX27" fmla="*/ 1008530 w 2608730"/>
              <a:gd name="connsiteY27" fmla="*/ 914400 h 1264110"/>
              <a:gd name="connsiteX28" fmla="*/ 954741 w 2608730"/>
              <a:gd name="connsiteY28" fmla="*/ 941294 h 1264110"/>
              <a:gd name="connsiteX29" fmla="*/ 927847 w 2608730"/>
              <a:gd name="connsiteY29" fmla="*/ 887506 h 1264110"/>
              <a:gd name="connsiteX30" fmla="*/ 860612 w 2608730"/>
              <a:gd name="connsiteY30" fmla="*/ 820271 h 1264110"/>
              <a:gd name="connsiteX31" fmla="*/ 753035 w 2608730"/>
              <a:gd name="connsiteY31" fmla="*/ 847165 h 1264110"/>
              <a:gd name="connsiteX32" fmla="*/ 699247 w 2608730"/>
              <a:gd name="connsiteY32" fmla="*/ 860612 h 1264110"/>
              <a:gd name="connsiteX33" fmla="*/ 578224 w 2608730"/>
              <a:gd name="connsiteY33" fmla="*/ 954741 h 1264110"/>
              <a:gd name="connsiteX34" fmla="*/ 632012 w 2608730"/>
              <a:gd name="connsiteY34" fmla="*/ 1035424 h 1264110"/>
              <a:gd name="connsiteX35" fmla="*/ 645459 w 2608730"/>
              <a:gd name="connsiteY35" fmla="*/ 1075765 h 1264110"/>
              <a:gd name="connsiteX36" fmla="*/ 672353 w 2608730"/>
              <a:gd name="connsiteY36" fmla="*/ 1116106 h 1264110"/>
              <a:gd name="connsiteX37" fmla="*/ 699247 w 2608730"/>
              <a:gd name="connsiteY37" fmla="*/ 1210235 h 1264110"/>
              <a:gd name="connsiteX38" fmla="*/ 618565 w 2608730"/>
              <a:gd name="connsiteY38" fmla="*/ 1237129 h 1264110"/>
              <a:gd name="connsiteX39" fmla="*/ 484094 w 2608730"/>
              <a:gd name="connsiteY39" fmla="*/ 1223682 h 1264110"/>
              <a:gd name="connsiteX40" fmla="*/ 430306 w 2608730"/>
              <a:gd name="connsiteY40" fmla="*/ 1264024 h 1264110"/>
              <a:gd name="connsiteX41" fmla="*/ 430306 w 2608730"/>
              <a:gd name="connsiteY41" fmla="*/ 1237129 h 1264110"/>
              <a:gd name="connsiteX42" fmla="*/ 363071 w 2608730"/>
              <a:gd name="connsiteY42" fmla="*/ 1196787 h 1264110"/>
              <a:gd name="connsiteX43" fmla="*/ 228600 w 2608730"/>
              <a:gd name="connsiteY43" fmla="*/ 1102659 h 1264110"/>
              <a:gd name="connsiteX44" fmla="*/ 174812 w 2608730"/>
              <a:gd name="connsiteY44" fmla="*/ 1102659 h 1264110"/>
              <a:gd name="connsiteX45" fmla="*/ 147918 w 2608730"/>
              <a:gd name="connsiteY45" fmla="*/ 1062318 h 1264110"/>
              <a:gd name="connsiteX46" fmla="*/ 94130 w 2608730"/>
              <a:gd name="connsiteY46" fmla="*/ 1021976 h 1264110"/>
              <a:gd name="connsiteX47" fmla="*/ 0 w 2608730"/>
              <a:gd name="connsiteY47" fmla="*/ 793376 h 1264110"/>
              <a:gd name="connsiteX48" fmla="*/ 0 w 2608730"/>
              <a:gd name="connsiteY48" fmla="*/ 699247 h 126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608730" h="1264110">
                <a:moveTo>
                  <a:pt x="2608730" y="0"/>
                </a:moveTo>
                <a:cubicBezTo>
                  <a:pt x="2541495" y="4482"/>
                  <a:pt x="2474074" y="6742"/>
                  <a:pt x="2407024" y="13447"/>
                </a:cubicBezTo>
                <a:cubicBezTo>
                  <a:pt x="2384282" y="15721"/>
                  <a:pt x="2362378" y="23419"/>
                  <a:pt x="2339788" y="26894"/>
                </a:cubicBezTo>
                <a:cubicBezTo>
                  <a:pt x="2304070" y="32389"/>
                  <a:pt x="2268071" y="35859"/>
                  <a:pt x="2232212" y="40341"/>
                </a:cubicBezTo>
                <a:cubicBezTo>
                  <a:pt x="2162783" y="63484"/>
                  <a:pt x="2212452" y="36363"/>
                  <a:pt x="2164977" y="107576"/>
                </a:cubicBezTo>
                <a:cubicBezTo>
                  <a:pt x="2157944" y="118125"/>
                  <a:pt x="2144606" y="123600"/>
                  <a:pt x="2138083" y="134471"/>
                </a:cubicBezTo>
                <a:cubicBezTo>
                  <a:pt x="2056729" y="270060"/>
                  <a:pt x="2125850" y="214343"/>
                  <a:pt x="2043953" y="268941"/>
                </a:cubicBezTo>
                <a:cubicBezTo>
                  <a:pt x="1999130" y="255494"/>
                  <a:pt x="1953161" y="245399"/>
                  <a:pt x="1909483" y="228600"/>
                </a:cubicBezTo>
                <a:cubicBezTo>
                  <a:pt x="1894399" y="222798"/>
                  <a:pt x="1883173" y="209724"/>
                  <a:pt x="1869141" y="201706"/>
                </a:cubicBezTo>
                <a:cubicBezTo>
                  <a:pt x="1749723" y="133468"/>
                  <a:pt x="1873290" y="213437"/>
                  <a:pt x="1775012" y="147918"/>
                </a:cubicBezTo>
                <a:cubicBezTo>
                  <a:pt x="1767760" y="137040"/>
                  <a:pt x="1713338" y="53788"/>
                  <a:pt x="1707777" y="53788"/>
                </a:cubicBezTo>
                <a:cubicBezTo>
                  <a:pt x="1679076" y="53788"/>
                  <a:pt x="1663502" y="90355"/>
                  <a:pt x="1640541" y="107576"/>
                </a:cubicBezTo>
                <a:cubicBezTo>
                  <a:pt x="1609805" y="130628"/>
                  <a:pt x="1563358" y="155817"/>
                  <a:pt x="1532965" y="174812"/>
                </a:cubicBezTo>
                <a:cubicBezTo>
                  <a:pt x="1519260" y="183377"/>
                  <a:pt x="1506071" y="192741"/>
                  <a:pt x="1492624" y="201706"/>
                </a:cubicBezTo>
                <a:cubicBezTo>
                  <a:pt x="1467833" y="300870"/>
                  <a:pt x="1494473" y="210840"/>
                  <a:pt x="1452283" y="309282"/>
                </a:cubicBezTo>
                <a:cubicBezTo>
                  <a:pt x="1446699" y="322311"/>
                  <a:pt x="1450629" y="341761"/>
                  <a:pt x="1438835" y="349624"/>
                </a:cubicBezTo>
                <a:cubicBezTo>
                  <a:pt x="1419818" y="362302"/>
                  <a:pt x="1394012" y="358589"/>
                  <a:pt x="1371600" y="363071"/>
                </a:cubicBezTo>
                <a:cubicBezTo>
                  <a:pt x="1358153" y="376518"/>
                  <a:pt x="1342312" y="387937"/>
                  <a:pt x="1331259" y="403412"/>
                </a:cubicBezTo>
                <a:cubicBezTo>
                  <a:pt x="1294666" y="454642"/>
                  <a:pt x="1290608" y="519105"/>
                  <a:pt x="1277471" y="578224"/>
                </a:cubicBezTo>
                <a:cubicBezTo>
                  <a:pt x="1286436" y="591671"/>
                  <a:pt x="1297137" y="604110"/>
                  <a:pt x="1304365" y="618565"/>
                </a:cubicBezTo>
                <a:cubicBezTo>
                  <a:pt x="1310704" y="631243"/>
                  <a:pt x="1308957" y="647838"/>
                  <a:pt x="1317812" y="658906"/>
                </a:cubicBezTo>
                <a:cubicBezTo>
                  <a:pt x="1327908" y="671526"/>
                  <a:pt x="1345002" y="676406"/>
                  <a:pt x="1358153" y="685800"/>
                </a:cubicBezTo>
                <a:cubicBezTo>
                  <a:pt x="1376390" y="698827"/>
                  <a:pt x="1394012" y="712694"/>
                  <a:pt x="1411941" y="726141"/>
                </a:cubicBezTo>
                <a:cubicBezTo>
                  <a:pt x="1407459" y="762000"/>
                  <a:pt x="1413171" y="800695"/>
                  <a:pt x="1398494" y="833718"/>
                </a:cubicBezTo>
                <a:cubicBezTo>
                  <a:pt x="1392737" y="846671"/>
                  <a:pt x="1372163" y="845010"/>
                  <a:pt x="1358153" y="847165"/>
                </a:cubicBezTo>
                <a:cubicBezTo>
                  <a:pt x="1313630" y="854015"/>
                  <a:pt x="1268335" y="854658"/>
                  <a:pt x="1223683" y="860612"/>
                </a:cubicBezTo>
                <a:cubicBezTo>
                  <a:pt x="1138215" y="872008"/>
                  <a:pt x="1166264" y="876271"/>
                  <a:pt x="1075765" y="900953"/>
                </a:cubicBezTo>
                <a:cubicBezTo>
                  <a:pt x="1053715" y="906967"/>
                  <a:pt x="1030942" y="909918"/>
                  <a:pt x="1008530" y="914400"/>
                </a:cubicBezTo>
                <a:cubicBezTo>
                  <a:pt x="990600" y="923365"/>
                  <a:pt x="973758" y="947633"/>
                  <a:pt x="954741" y="941294"/>
                </a:cubicBezTo>
                <a:cubicBezTo>
                  <a:pt x="935724" y="934955"/>
                  <a:pt x="937792" y="904910"/>
                  <a:pt x="927847" y="887506"/>
                </a:cubicBezTo>
                <a:cubicBezTo>
                  <a:pt x="900263" y="839235"/>
                  <a:pt x="906125" y="850613"/>
                  <a:pt x="860612" y="820271"/>
                </a:cubicBezTo>
                <a:lnTo>
                  <a:pt x="753035" y="847165"/>
                </a:lnTo>
                <a:lnTo>
                  <a:pt x="699247" y="860612"/>
                </a:lnTo>
                <a:cubicBezTo>
                  <a:pt x="602742" y="924949"/>
                  <a:pt x="641421" y="891544"/>
                  <a:pt x="578224" y="954741"/>
                </a:cubicBezTo>
                <a:cubicBezTo>
                  <a:pt x="610198" y="1050662"/>
                  <a:pt x="564860" y="934695"/>
                  <a:pt x="632012" y="1035424"/>
                </a:cubicBezTo>
                <a:cubicBezTo>
                  <a:pt x="639874" y="1047218"/>
                  <a:pt x="639120" y="1063087"/>
                  <a:pt x="645459" y="1075765"/>
                </a:cubicBezTo>
                <a:cubicBezTo>
                  <a:pt x="652687" y="1090220"/>
                  <a:pt x="665125" y="1101651"/>
                  <a:pt x="672353" y="1116106"/>
                </a:cubicBezTo>
                <a:cubicBezTo>
                  <a:pt x="681999" y="1135397"/>
                  <a:pt x="694939" y="1193001"/>
                  <a:pt x="699247" y="1210235"/>
                </a:cubicBezTo>
                <a:cubicBezTo>
                  <a:pt x="672353" y="1219200"/>
                  <a:pt x="646859" y="1235361"/>
                  <a:pt x="618565" y="1237129"/>
                </a:cubicBezTo>
                <a:cubicBezTo>
                  <a:pt x="573606" y="1239939"/>
                  <a:pt x="528688" y="1217311"/>
                  <a:pt x="484094" y="1223682"/>
                </a:cubicBezTo>
                <a:cubicBezTo>
                  <a:pt x="461907" y="1226852"/>
                  <a:pt x="439271" y="1261783"/>
                  <a:pt x="430306" y="1264024"/>
                </a:cubicBezTo>
                <a:cubicBezTo>
                  <a:pt x="421341" y="1266265"/>
                  <a:pt x="469521" y="1224057"/>
                  <a:pt x="430306" y="1237129"/>
                </a:cubicBezTo>
                <a:cubicBezTo>
                  <a:pt x="349622" y="1210235"/>
                  <a:pt x="396689" y="1219199"/>
                  <a:pt x="363071" y="1196787"/>
                </a:cubicBezTo>
                <a:cubicBezTo>
                  <a:pt x="329453" y="1174375"/>
                  <a:pt x="259976" y="1118347"/>
                  <a:pt x="228600" y="1102659"/>
                </a:cubicBezTo>
                <a:cubicBezTo>
                  <a:pt x="197224" y="1086971"/>
                  <a:pt x="188259" y="1109382"/>
                  <a:pt x="174812" y="1102659"/>
                </a:cubicBezTo>
                <a:cubicBezTo>
                  <a:pt x="161365" y="1095936"/>
                  <a:pt x="159346" y="1073746"/>
                  <a:pt x="147918" y="1062318"/>
                </a:cubicBezTo>
                <a:cubicBezTo>
                  <a:pt x="132071" y="1046470"/>
                  <a:pt x="112059" y="1035423"/>
                  <a:pt x="94130" y="1021976"/>
                </a:cubicBezTo>
                <a:cubicBezTo>
                  <a:pt x="71310" y="976337"/>
                  <a:pt x="0" y="846398"/>
                  <a:pt x="0" y="793376"/>
                </a:cubicBezTo>
                <a:lnTo>
                  <a:pt x="0" y="699247"/>
                </a:lnTo>
              </a:path>
            </a:pathLst>
          </a:cu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7958" y="537736"/>
            <a:ext cx="1787236" cy="728362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-vi</a:t>
            </a:r>
          </a:p>
        </p:txBody>
      </p:sp>
      <p:sp>
        <p:nvSpPr>
          <p:cNvPr id="21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830" y="3292041"/>
            <a:ext cx="1155422" cy="653319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Ibêrich</a:t>
            </a:r>
            <a:endParaRPr lang="en-US" altLang="en-US" sz="2000" b="1" dirty="0">
              <a:solidFill>
                <a:srgbClr val="1C11AF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7148" y="5232664"/>
            <a:ext cx="2054428" cy="399895"/>
          </a:xfrm>
          <a:prstGeom prst="wedgeRectCallout">
            <a:avLst>
              <a:gd name="adj1" fmla="val 36910"/>
              <a:gd name="adj2" fmla="val -18002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I-ta-li-a</a:t>
            </a: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617" y="5392774"/>
            <a:ext cx="1577182" cy="642948"/>
          </a:xfrm>
          <a:prstGeom prst="wedgeRectCallout">
            <a:avLst>
              <a:gd name="adj1" fmla="val -38400"/>
              <a:gd name="adj2" fmla="val -113785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Bán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đảo</a:t>
            </a:r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2000" b="1" dirty="0">
                <a:solidFill>
                  <a:srgbClr val="1C11AF"/>
                </a:solidFill>
                <a:cs typeface="Times New Roman" panose="02020603050405020304" pitchFamily="18" charset="0"/>
              </a:rPr>
              <a:t>   Ban- </a:t>
            </a:r>
            <a:r>
              <a:rPr lang="en-US" altLang="en-US" sz="2000" b="1" dirty="0" err="1">
                <a:solidFill>
                  <a:srgbClr val="1C11AF"/>
                </a:solidFill>
                <a:cs typeface="Times New Roman" panose="02020603050405020304" pitchFamily="18" charset="0"/>
              </a:rPr>
              <a:t>căng</a:t>
            </a:r>
            <a:endParaRPr lang="en-US" altLang="en-US" sz="2000" b="1" dirty="0">
              <a:solidFill>
                <a:srgbClr val="1C11AF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4248757" y="2906898"/>
            <a:ext cx="1661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5847232" y="2648685"/>
            <a:ext cx="190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Ban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>
            <a:off x="7745506" y="4429564"/>
            <a:ext cx="1171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3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0" grpId="0" animBg="1"/>
      <p:bldP spid="21" grpId="0" animBg="1"/>
      <p:bldP spid="22" grpId="0" animBg="1"/>
      <p:bldP spid="2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180108"/>
            <a:ext cx="11005626" cy="65657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4" name="Freeform 13"/>
          <p:cNvSpPr/>
          <p:nvPr/>
        </p:nvSpPr>
        <p:spPr>
          <a:xfrm>
            <a:off x="6262255" y="775855"/>
            <a:ext cx="1163781" cy="1645920"/>
          </a:xfrm>
          <a:custGeom>
            <a:avLst/>
            <a:gdLst>
              <a:gd name="connsiteX0" fmla="*/ 0 w 1136072"/>
              <a:gd name="connsiteY0" fmla="*/ 180109 h 1636634"/>
              <a:gd name="connsiteX1" fmla="*/ 69272 w 1136072"/>
              <a:gd name="connsiteY1" fmla="*/ 166254 h 1636634"/>
              <a:gd name="connsiteX2" fmla="*/ 110836 w 1136072"/>
              <a:gd name="connsiteY2" fmla="*/ 138545 h 1636634"/>
              <a:gd name="connsiteX3" fmla="*/ 152400 w 1136072"/>
              <a:gd name="connsiteY3" fmla="*/ 152400 h 1636634"/>
              <a:gd name="connsiteX4" fmla="*/ 180109 w 1136072"/>
              <a:gd name="connsiteY4" fmla="*/ 193963 h 1636634"/>
              <a:gd name="connsiteX5" fmla="*/ 277091 w 1136072"/>
              <a:gd name="connsiteY5" fmla="*/ 249381 h 1636634"/>
              <a:gd name="connsiteX6" fmla="*/ 304800 w 1136072"/>
              <a:gd name="connsiteY6" fmla="*/ 277091 h 1636634"/>
              <a:gd name="connsiteX7" fmla="*/ 401782 w 1136072"/>
              <a:gd name="connsiteY7" fmla="*/ 221672 h 1636634"/>
              <a:gd name="connsiteX8" fmla="*/ 415636 w 1136072"/>
              <a:gd name="connsiteY8" fmla="*/ 152400 h 1636634"/>
              <a:gd name="connsiteX9" fmla="*/ 429491 w 1136072"/>
              <a:gd name="connsiteY9" fmla="*/ 55418 h 1636634"/>
              <a:gd name="connsiteX10" fmla="*/ 512618 w 1136072"/>
              <a:gd name="connsiteY10" fmla="*/ 0 h 1636634"/>
              <a:gd name="connsiteX11" fmla="*/ 637309 w 1136072"/>
              <a:gd name="connsiteY11" fmla="*/ 41563 h 1636634"/>
              <a:gd name="connsiteX12" fmla="*/ 651163 w 1136072"/>
              <a:gd name="connsiteY12" fmla="*/ 83127 h 1636634"/>
              <a:gd name="connsiteX13" fmla="*/ 651163 w 1136072"/>
              <a:gd name="connsiteY13" fmla="*/ 304800 h 1636634"/>
              <a:gd name="connsiteX14" fmla="*/ 665018 w 1136072"/>
              <a:gd name="connsiteY14" fmla="*/ 346363 h 1636634"/>
              <a:gd name="connsiteX15" fmla="*/ 706582 w 1136072"/>
              <a:gd name="connsiteY15" fmla="*/ 374072 h 1636634"/>
              <a:gd name="connsiteX16" fmla="*/ 789709 w 1136072"/>
              <a:gd name="connsiteY16" fmla="*/ 471054 h 1636634"/>
              <a:gd name="connsiteX17" fmla="*/ 803563 w 1136072"/>
              <a:gd name="connsiteY17" fmla="*/ 595745 h 1636634"/>
              <a:gd name="connsiteX18" fmla="*/ 845127 w 1136072"/>
              <a:gd name="connsiteY18" fmla="*/ 678872 h 1636634"/>
              <a:gd name="connsiteX19" fmla="*/ 872836 w 1136072"/>
              <a:gd name="connsiteY19" fmla="*/ 762000 h 1636634"/>
              <a:gd name="connsiteX20" fmla="*/ 886691 w 1136072"/>
              <a:gd name="connsiteY20" fmla="*/ 803563 h 1636634"/>
              <a:gd name="connsiteX21" fmla="*/ 900545 w 1136072"/>
              <a:gd name="connsiteY21" fmla="*/ 845127 h 1636634"/>
              <a:gd name="connsiteX22" fmla="*/ 928254 w 1136072"/>
              <a:gd name="connsiteY22" fmla="*/ 886691 h 1636634"/>
              <a:gd name="connsiteX23" fmla="*/ 942109 w 1136072"/>
              <a:gd name="connsiteY23" fmla="*/ 928254 h 1636634"/>
              <a:gd name="connsiteX24" fmla="*/ 955963 w 1136072"/>
              <a:gd name="connsiteY24" fmla="*/ 997527 h 1636634"/>
              <a:gd name="connsiteX25" fmla="*/ 1039091 w 1136072"/>
              <a:gd name="connsiteY25" fmla="*/ 1039091 h 1636634"/>
              <a:gd name="connsiteX26" fmla="*/ 1122218 w 1136072"/>
              <a:gd name="connsiteY26" fmla="*/ 1177636 h 1636634"/>
              <a:gd name="connsiteX27" fmla="*/ 1136072 w 1136072"/>
              <a:gd name="connsiteY27" fmla="*/ 1219200 h 1636634"/>
              <a:gd name="connsiteX28" fmla="*/ 1094509 w 1136072"/>
              <a:gd name="connsiteY28" fmla="*/ 1246909 h 1636634"/>
              <a:gd name="connsiteX29" fmla="*/ 997527 w 1136072"/>
              <a:gd name="connsiteY29" fmla="*/ 1302327 h 1636634"/>
              <a:gd name="connsiteX30" fmla="*/ 955963 w 1136072"/>
              <a:gd name="connsiteY30" fmla="*/ 1343891 h 1636634"/>
              <a:gd name="connsiteX31" fmla="*/ 900545 w 1136072"/>
              <a:gd name="connsiteY31" fmla="*/ 1427018 h 1636634"/>
              <a:gd name="connsiteX32" fmla="*/ 817418 w 1136072"/>
              <a:gd name="connsiteY32" fmla="*/ 1468581 h 1636634"/>
              <a:gd name="connsiteX33" fmla="*/ 734291 w 1136072"/>
              <a:gd name="connsiteY33" fmla="*/ 1524000 h 1636634"/>
              <a:gd name="connsiteX34" fmla="*/ 651163 w 1136072"/>
              <a:gd name="connsiteY34" fmla="*/ 1551709 h 1636634"/>
              <a:gd name="connsiteX35" fmla="*/ 609600 w 1136072"/>
              <a:gd name="connsiteY35" fmla="*/ 1565563 h 1636634"/>
              <a:gd name="connsiteX36" fmla="*/ 360218 w 1136072"/>
              <a:gd name="connsiteY36" fmla="*/ 1607127 h 1636634"/>
              <a:gd name="connsiteX37" fmla="*/ 318654 w 1136072"/>
              <a:gd name="connsiteY37" fmla="*/ 1634836 h 1636634"/>
              <a:gd name="connsiteX38" fmla="*/ 193963 w 1136072"/>
              <a:gd name="connsiteY38" fmla="*/ 1593272 h 1636634"/>
              <a:gd name="connsiteX39" fmla="*/ 96982 w 1136072"/>
              <a:gd name="connsiteY39" fmla="*/ 1537854 h 1636634"/>
              <a:gd name="connsiteX40" fmla="*/ 69272 w 1136072"/>
              <a:gd name="connsiteY40" fmla="*/ 1468581 h 1636634"/>
              <a:gd name="connsiteX41" fmla="*/ 96982 w 1136072"/>
              <a:gd name="connsiteY41" fmla="*/ 1440872 h 1636634"/>
              <a:gd name="connsiteX42" fmla="*/ 69272 w 1136072"/>
              <a:gd name="connsiteY42" fmla="*/ 1233054 h 1636634"/>
              <a:gd name="connsiteX43" fmla="*/ 124691 w 1136072"/>
              <a:gd name="connsiteY43" fmla="*/ 1149927 h 1636634"/>
              <a:gd name="connsiteX44" fmla="*/ 152400 w 1136072"/>
              <a:gd name="connsiteY44" fmla="*/ 1094509 h 1636634"/>
              <a:gd name="connsiteX45" fmla="*/ 235527 w 1136072"/>
              <a:gd name="connsiteY45" fmla="*/ 1066800 h 1636634"/>
              <a:gd name="connsiteX46" fmla="*/ 263236 w 1136072"/>
              <a:gd name="connsiteY46" fmla="*/ 1025236 h 1636634"/>
              <a:gd name="connsiteX47" fmla="*/ 290945 w 1136072"/>
              <a:gd name="connsiteY47" fmla="*/ 969818 h 1636634"/>
              <a:gd name="connsiteX48" fmla="*/ 332509 w 1136072"/>
              <a:gd name="connsiteY48" fmla="*/ 955963 h 1636634"/>
              <a:gd name="connsiteX49" fmla="*/ 415636 w 1136072"/>
              <a:gd name="connsiteY49" fmla="*/ 914400 h 1636634"/>
              <a:gd name="connsiteX50" fmla="*/ 443345 w 1136072"/>
              <a:gd name="connsiteY50" fmla="*/ 872836 h 1636634"/>
              <a:gd name="connsiteX51" fmla="*/ 471054 w 1136072"/>
              <a:gd name="connsiteY51" fmla="*/ 789709 h 1636634"/>
              <a:gd name="connsiteX52" fmla="*/ 457200 w 1136072"/>
              <a:gd name="connsiteY52" fmla="*/ 734291 h 1636634"/>
              <a:gd name="connsiteX53" fmla="*/ 429491 w 1136072"/>
              <a:gd name="connsiteY53" fmla="*/ 706581 h 1636634"/>
              <a:gd name="connsiteX54" fmla="*/ 318654 w 1136072"/>
              <a:gd name="connsiteY54" fmla="*/ 665018 h 1636634"/>
              <a:gd name="connsiteX55" fmla="*/ 290945 w 1136072"/>
              <a:gd name="connsiteY55" fmla="*/ 595745 h 1636634"/>
              <a:gd name="connsiteX56" fmla="*/ 263236 w 1136072"/>
              <a:gd name="connsiteY56" fmla="*/ 512618 h 1636634"/>
              <a:gd name="connsiteX57" fmla="*/ 221672 w 1136072"/>
              <a:gd name="connsiteY57" fmla="*/ 387927 h 1636634"/>
              <a:gd name="connsiteX58" fmla="*/ 193963 w 1136072"/>
              <a:gd name="connsiteY58" fmla="*/ 304800 h 1636634"/>
              <a:gd name="connsiteX59" fmla="*/ 138545 w 1136072"/>
              <a:gd name="connsiteY59" fmla="*/ 277091 h 1636634"/>
              <a:gd name="connsiteX60" fmla="*/ 110836 w 1136072"/>
              <a:gd name="connsiteY60" fmla="*/ 249381 h 1636634"/>
              <a:gd name="connsiteX61" fmla="*/ 69272 w 1136072"/>
              <a:gd name="connsiteY61" fmla="*/ 235527 h 1636634"/>
              <a:gd name="connsiteX62" fmla="*/ 41563 w 1136072"/>
              <a:gd name="connsiteY62" fmla="*/ 193963 h 1636634"/>
              <a:gd name="connsiteX63" fmla="*/ 27709 w 1136072"/>
              <a:gd name="connsiteY63" fmla="*/ 152400 h 1636634"/>
              <a:gd name="connsiteX64" fmla="*/ 124691 w 1136072"/>
              <a:gd name="connsiteY64" fmla="*/ 152400 h 1636634"/>
              <a:gd name="connsiteX65" fmla="*/ 152400 w 1136072"/>
              <a:gd name="connsiteY65" fmla="*/ 193963 h 1636634"/>
              <a:gd name="connsiteX66" fmla="*/ 249382 w 1136072"/>
              <a:gd name="connsiteY66" fmla="*/ 249381 h 1636634"/>
              <a:gd name="connsiteX67" fmla="*/ 277091 w 1136072"/>
              <a:gd name="connsiteY67" fmla="*/ 277091 h 1636634"/>
              <a:gd name="connsiteX68" fmla="*/ 387927 w 1136072"/>
              <a:gd name="connsiteY68" fmla="*/ 235527 h 1636634"/>
              <a:gd name="connsiteX69" fmla="*/ 415636 w 1136072"/>
              <a:gd name="connsiteY69" fmla="*/ 207818 h 1636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136072" h="1636634">
                <a:moveTo>
                  <a:pt x="0" y="180109"/>
                </a:moveTo>
                <a:cubicBezTo>
                  <a:pt x="23091" y="175491"/>
                  <a:pt x="47223" y="174522"/>
                  <a:pt x="69272" y="166254"/>
                </a:cubicBezTo>
                <a:cubicBezTo>
                  <a:pt x="84863" y="160407"/>
                  <a:pt x="94411" y="141282"/>
                  <a:pt x="110836" y="138545"/>
                </a:cubicBezTo>
                <a:cubicBezTo>
                  <a:pt x="125241" y="136144"/>
                  <a:pt x="138545" y="147782"/>
                  <a:pt x="152400" y="152400"/>
                </a:cubicBezTo>
                <a:cubicBezTo>
                  <a:pt x="161636" y="166254"/>
                  <a:pt x="168335" y="182189"/>
                  <a:pt x="180109" y="193963"/>
                </a:cubicBezTo>
                <a:cubicBezTo>
                  <a:pt x="199693" y="213547"/>
                  <a:pt x="255356" y="238514"/>
                  <a:pt x="277091" y="249381"/>
                </a:cubicBezTo>
                <a:cubicBezTo>
                  <a:pt x="286327" y="258618"/>
                  <a:pt x="291869" y="275244"/>
                  <a:pt x="304800" y="277091"/>
                </a:cubicBezTo>
                <a:cubicBezTo>
                  <a:pt x="372535" y="286768"/>
                  <a:pt x="373643" y="263880"/>
                  <a:pt x="401782" y="221672"/>
                </a:cubicBezTo>
                <a:cubicBezTo>
                  <a:pt x="406400" y="198581"/>
                  <a:pt x="411765" y="175628"/>
                  <a:pt x="415636" y="152400"/>
                </a:cubicBezTo>
                <a:cubicBezTo>
                  <a:pt x="421005" y="120189"/>
                  <a:pt x="417363" y="85738"/>
                  <a:pt x="429491" y="55418"/>
                </a:cubicBezTo>
                <a:cubicBezTo>
                  <a:pt x="445458" y="15501"/>
                  <a:pt x="479242" y="11125"/>
                  <a:pt x="512618" y="0"/>
                </a:cubicBezTo>
                <a:cubicBezTo>
                  <a:pt x="553179" y="6760"/>
                  <a:pt x="607338" y="4100"/>
                  <a:pt x="637309" y="41563"/>
                </a:cubicBezTo>
                <a:cubicBezTo>
                  <a:pt x="646432" y="52967"/>
                  <a:pt x="646545" y="69272"/>
                  <a:pt x="651163" y="83127"/>
                </a:cubicBezTo>
                <a:cubicBezTo>
                  <a:pt x="632501" y="195103"/>
                  <a:pt x="629852" y="166276"/>
                  <a:pt x="651163" y="304800"/>
                </a:cubicBezTo>
                <a:cubicBezTo>
                  <a:pt x="653384" y="319234"/>
                  <a:pt x="655895" y="334959"/>
                  <a:pt x="665018" y="346363"/>
                </a:cubicBezTo>
                <a:cubicBezTo>
                  <a:pt x="675420" y="359365"/>
                  <a:pt x="693790" y="363412"/>
                  <a:pt x="706582" y="374072"/>
                </a:cubicBezTo>
                <a:cubicBezTo>
                  <a:pt x="745173" y="406231"/>
                  <a:pt x="759134" y="430288"/>
                  <a:pt x="789709" y="471054"/>
                </a:cubicBezTo>
                <a:cubicBezTo>
                  <a:pt x="794327" y="512618"/>
                  <a:pt x="796688" y="554495"/>
                  <a:pt x="803563" y="595745"/>
                </a:cubicBezTo>
                <a:cubicBezTo>
                  <a:pt x="813668" y="656378"/>
                  <a:pt x="819596" y="621426"/>
                  <a:pt x="845127" y="678872"/>
                </a:cubicBezTo>
                <a:cubicBezTo>
                  <a:pt x="856990" y="705563"/>
                  <a:pt x="863599" y="734291"/>
                  <a:pt x="872836" y="762000"/>
                </a:cubicBezTo>
                <a:lnTo>
                  <a:pt x="886691" y="803563"/>
                </a:lnTo>
                <a:cubicBezTo>
                  <a:pt x="891309" y="817418"/>
                  <a:pt x="892444" y="832976"/>
                  <a:pt x="900545" y="845127"/>
                </a:cubicBezTo>
                <a:cubicBezTo>
                  <a:pt x="909781" y="858982"/>
                  <a:pt x="920807" y="871798"/>
                  <a:pt x="928254" y="886691"/>
                </a:cubicBezTo>
                <a:cubicBezTo>
                  <a:pt x="934785" y="899753"/>
                  <a:pt x="938567" y="914086"/>
                  <a:pt x="942109" y="928254"/>
                </a:cubicBezTo>
                <a:cubicBezTo>
                  <a:pt x="947820" y="951099"/>
                  <a:pt x="944280" y="977081"/>
                  <a:pt x="955963" y="997527"/>
                </a:cubicBezTo>
                <a:cubicBezTo>
                  <a:pt x="968601" y="1019644"/>
                  <a:pt x="1017758" y="1031980"/>
                  <a:pt x="1039091" y="1039091"/>
                </a:cubicBezTo>
                <a:cubicBezTo>
                  <a:pt x="1078486" y="1098183"/>
                  <a:pt x="1096658" y="1117995"/>
                  <a:pt x="1122218" y="1177636"/>
                </a:cubicBezTo>
                <a:cubicBezTo>
                  <a:pt x="1127971" y="1191059"/>
                  <a:pt x="1131454" y="1205345"/>
                  <a:pt x="1136072" y="1219200"/>
                </a:cubicBezTo>
                <a:cubicBezTo>
                  <a:pt x="1122218" y="1228436"/>
                  <a:pt x="1108966" y="1238648"/>
                  <a:pt x="1094509" y="1246909"/>
                </a:cubicBezTo>
                <a:cubicBezTo>
                  <a:pt x="1051393" y="1271547"/>
                  <a:pt x="1034349" y="1271642"/>
                  <a:pt x="997527" y="1302327"/>
                </a:cubicBezTo>
                <a:cubicBezTo>
                  <a:pt x="982475" y="1314870"/>
                  <a:pt x="967992" y="1328425"/>
                  <a:pt x="955963" y="1343891"/>
                </a:cubicBezTo>
                <a:cubicBezTo>
                  <a:pt x="935517" y="1370178"/>
                  <a:pt x="928254" y="1408545"/>
                  <a:pt x="900545" y="1427018"/>
                </a:cubicBezTo>
                <a:cubicBezTo>
                  <a:pt x="846831" y="1462828"/>
                  <a:pt x="874779" y="1449462"/>
                  <a:pt x="817418" y="1468581"/>
                </a:cubicBezTo>
                <a:cubicBezTo>
                  <a:pt x="789709" y="1487054"/>
                  <a:pt x="765884" y="1513469"/>
                  <a:pt x="734291" y="1524000"/>
                </a:cubicBezTo>
                <a:lnTo>
                  <a:pt x="651163" y="1551709"/>
                </a:lnTo>
                <a:cubicBezTo>
                  <a:pt x="637309" y="1556327"/>
                  <a:pt x="624034" y="1563342"/>
                  <a:pt x="609600" y="1565563"/>
                </a:cubicBezTo>
                <a:cubicBezTo>
                  <a:pt x="406217" y="1596853"/>
                  <a:pt x="489054" y="1581359"/>
                  <a:pt x="360218" y="1607127"/>
                </a:cubicBezTo>
                <a:cubicBezTo>
                  <a:pt x="346363" y="1616363"/>
                  <a:pt x="335203" y="1632997"/>
                  <a:pt x="318654" y="1634836"/>
                </a:cubicBezTo>
                <a:cubicBezTo>
                  <a:pt x="244333" y="1643094"/>
                  <a:pt x="243945" y="1621833"/>
                  <a:pt x="193963" y="1593272"/>
                </a:cubicBezTo>
                <a:cubicBezTo>
                  <a:pt x="70927" y="1522966"/>
                  <a:pt x="198237" y="1605358"/>
                  <a:pt x="96982" y="1537854"/>
                </a:cubicBezTo>
                <a:cubicBezTo>
                  <a:pt x="87745" y="1514763"/>
                  <a:pt x="69272" y="1493451"/>
                  <a:pt x="69272" y="1468581"/>
                </a:cubicBezTo>
                <a:cubicBezTo>
                  <a:pt x="69272" y="1455519"/>
                  <a:pt x="95980" y="1453896"/>
                  <a:pt x="96982" y="1440872"/>
                </a:cubicBezTo>
                <a:cubicBezTo>
                  <a:pt x="103397" y="1357481"/>
                  <a:pt x="87289" y="1305119"/>
                  <a:pt x="69272" y="1233054"/>
                </a:cubicBezTo>
                <a:cubicBezTo>
                  <a:pt x="99670" y="1111464"/>
                  <a:pt x="56348" y="1231937"/>
                  <a:pt x="124691" y="1149927"/>
                </a:cubicBezTo>
                <a:cubicBezTo>
                  <a:pt x="137913" y="1134061"/>
                  <a:pt x="135878" y="1106901"/>
                  <a:pt x="152400" y="1094509"/>
                </a:cubicBezTo>
                <a:cubicBezTo>
                  <a:pt x="175766" y="1076984"/>
                  <a:pt x="235527" y="1066800"/>
                  <a:pt x="235527" y="1066800"/>
                </a:cubicBezTo>
                <a:cubicBezTo>
                  <a:pt x="244763" y="1052945"/>
                  <a:pt x="254975" y="1039693"/>
                  <a:pt x="263236" y="1025236"/>
                </a:cubicBezTo>
                <a:cubicBezTo>
                  <a:pt x="273483" y="1007304"/>
                  <a:pt x="276341" y="984422"/>
                  <a:pt x="290945" y="969818"/>
                </a:cubicBezTo>
                <a:cubicBezTo>
                  <a:pt x="301272" y="959491"/>
                  <a:pt x="319447" y="962494"/>
                  <a:pt x="332509" y="955963"/>
                </a:cubicBezTo>
                <a:cubicBezTo>
                  <a:pt x="439931" y="902251"/>
                  <a:pt x="311170" y="949220"/>
                  <a:pt x="415636" y="914400"/>
                </a:cubicBezTo>
                <a:cubicBezTo>
                  <a:pt x="424872" y="900545"/>
                  <a:pt x="436582" y="888052"/>
                  <a:pt x="443345" y="872836"/>
                </a:cubicBezTo>
                <a:cubicBezTo>
                  <a:pt x="455207" y="846146"/>
                  <a:pt x="471054" y="789709"/>
                  <a:pt x="471054" y="789709"/>
                </a:cubicBezTo>
                <a:cubicBezTo>
                  <a:pt x="466436" y="771236"/>
                  <a:pt x="465715" y="751322"/>
                  <a:pt x="457200" y="734291"/>
                </a:cubicBezTo>
                <a:cubicBezTo>
                  <a:pt x="451358" y="722608"/>
                  <a:pt x="440832" y="713062"/>
                  <a:pt x="429491" y="706581"/>
                </a:cubicBezTo>
                <a:cubicBezTo>
                  <a:pt x="406296" y="693326"/>
                  <a:pt x="348791" y="675063"/>
                  <a:pt x="318654" y="665018"/>
                </a:cubicBezTo>
                <a:cubicBezTo>
                  <a:pt x="309418" y="641927"/>
                  <a:pt x="299444" y="619117"/>
                  <a:pt x="290945" y="595745"/>
                </a:cubicBezTo>
                <a:cubicBezTo>
                  <a:pt x="280963" y="568296"/>
                  <a:pt x="272472" y="540327"/>
                  <a:pt x="263236" y="512618"/>
                </a:cubicBezTo>
                <a:lnTo>
                  <a:pt x="221672" y="387927"/>
                </a:lnTo>
                <a:cubicBezTo>
                  <a:pt x="221672" y="387926"/>
                  <a:pt x="193965" y="304801"/>
                  <a:pt x="193963" y="304800"/>
                </a:cubicBezTo>
                <a:lnTo>
                  <a:pt x="138545" y="277091"/>
                </a:lnTo>
                <a:cubicBezTo>
                  <a:pt x="129309" y="267854"/>
                  <a:pt x="122037" y="256102"/>
                  <a:pt x="110836" y="249381"/>
                </a:cubicBezTo>
                <a:cubicBezTo>
                  <a:pt x="98313" y="241867"/>
                  <a:pt x="80676" y="244650"/>
                  <a:pt x="69272" y="235527"/>
                </a:cubicBezTo>
                <a:cubicBezTo>
                  <a:pt x="56270" y="225125"/>
                  <a:pt x="50799" y="207818"/>
                  <a:pt x="41563" y="193963"/>
                </a:cubicBezTo>
                <a:cubicBezTo>
                  <a:pt x="36945" y="180109"/>
                  <a:pt x="20195" y="164923"/>
                  <a:pt x="27709" y="152400"/>
                </a:cubicBezTo>
                <a:cubicBezTo>
                  <a:pt x="62865" y="93808"/>
                  <a:pt x="94286" y="132130"/>
                  <a:pt x="124691" y="152400"/>
                </a:cubicBezTo>
                <a:cubicBezTo>
                  <a:pt x="133927" y="166254"/>
                  <a:pt x="140626" y="182189"/>
                  <a:pt x="152400" y="193963"/>
                </a:cubicBezTo>
                <a:cubicBezTo>
                  <a:pt x="171984" y="213547"/>
                  <a:pt x="227647" y="238514"/>
                  <a:pt x="249382" y="249381"/>
                </a:cubicBezTo>
                <a:cubicBezTo>
                  <a:pt x="258618" y="258618"/>
                  <a:pt x="264160" y="275244"/>
                  <a:pt x="277091" y="277091"/>
                </a:cubicBezTo>
                <a:cubicBezTo>
                  <a:pt x="319331" y="283126"/>
                  <a:pt x="357430" y="259924"/>
                  <a:pt x="387927" y="235527"/>
                </a:cubicBezTo>
                <a:cubicBezTo>
                  <a:pt x="398127" y="227367"/>
                  <a:pt x="406400" y="217054"/>
                  <a:pt x="415636" y="20781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030935" y="4391891"/>
            <a:ext cx="1871100" cy="1717964"/>
          </a:xfrm>
          <a:custGeom>
            <a:avLst/>
            <a:gdLst>
              <a:gd name="connsiteX0" fmla="*/ 70009 w 1871100"/>
              <a:gd name="connsiteY0" fmla="*/ 484909 h 1717964"/>
              <a:gd name="connsiteX1" fmla="*/ 208555 w 1871100"/>
              <a:gd name="connsiteY1" fmla="*/ 484909 h 1717964"/>
              <a:gd name="connsiteX2" fmla="*/ 236264 w 1871100"/>
              <a:gd name="connsiteY2" fmla="*/ 443345 h 1717964"/>
              <a:gd name="connsiteX3" fmla="*/ 250118 w 1871100"/>
              <a:gd name="connsiteY3" fmla="*/ 401782 h 1717964"/>
              <a:gd name="connsiteX4" fmla="*/ 374809 w 1871100"/>
              <a:gd name="connsiteY4" fmla="*/ 415636 h 1717964"/>
              <a:gd name="connsiteX5" fmla="*/ 457936 w 1871100"/>
              <a:gd name="connsiteY5" fmla="*/ 471054 h 1717964"/>
              <a:gd name="connsiteX6" fmla="*/ 499500 w 1871100"/>
              <a:gd name="connsiteY6" fmla="*/ 484909 h 1717964"/>
              <a:gd name="connsiteX7" fmla="*/ 527209 w 1871100"/>
              <a:gd name="connsiteY7" fmla="*/ 526473 h 1717964"/>
              <a:gd name="connsiteX8" fmla="*/ 568773 w 1871100"/>
              <a:gd name="connsiteY8" fmla="*/ 609600 h 1717964"/>
              <a:gd name="connsiteX9" fmla="*/ 554918 w 1871100"/>
              <a:gd name="connsiteY9" fmla="*/ 692727 h 1717964"/>
              <a:gd name="connsiteX10" fmla="*/ 624191 w 1871100"/>
              <a:gd name="connsiteY10" fmla="*/ 720436 h 1717964"/>
              <a:gd name="connsiteX11" fmla="*/ 665755 w 1871100"/>
              <a:gd name="connsiteY11" fmla="*/ 748145 h 1717964"/>
              <a:gd name="connsiteX12" fmla="*/ 693464 w 1871100"/>
              <a:gd name="connsiteY12" fmla="*/ 789709 h 1717964"/>
              <a:gd name="connsiteX13" fmla="*/ 818155 w 1871100"/>
              <a:gd name="connsiteY13" fmla="*/ 872836 h 1717964"/>
              <a:gd name="connsiteX14" fmla="*/ 901282 w 1871100"/>
              <a:gd name="connsiteY14" fmla="*/ 928254 h 1717964"/>
              <a:gd name="connsiteX15" fmla="*/ 942846 w 1871100"/>
              <a:gd name="connsiteY15" fmla="*/ 942109 h 1717964"/>
              <a:gd name="connsiteX16" fmla="*/ 1025973 w 1871100"/>
              <a:gd name="connsiteY16" fmla="*/ 997527 h 1717964"/>
              <a:gd name="connsiteX17" fmla="*/ 1164518 w 1871100"/>
              <a:gd name="connsiteY17" fmla="*/ 1011382 h 1717964"/>
              <a:gd name="connsiteX18" fmla="*/ 1247646 w 1871100"/>
              <a:gd name="connsiteY18" fmla="*/ 1122218 h 1717964"/>
              <a:gd name="connsiteX19" fmla="*/ 1316918 w 1871100"/>
              <a:gd name="connsiteY19" fmla="*/ 1149927 h 1717964"/>
              <a:gd name="connsiteX20" fmla="*/ 1372336 w 1871100"/>
              <a:gd name="connsiteY20" fmla="*/ 1233054 h 1717964"/>
              <a:gd name="connsiteX21" fmla="*/ 1413900 w 1871100"/>
              <a:gd name="connsiteY21" fmla="*/ 1316182 h 1717964"/>
              <a:gd name="connsiteX22" fmla="*/ 1372336 w 1871100"/>
              <a:gd name="connsiteY22" fmla="*/ 1385454 h 1717964"/>
              <a:gd name="connsiteX23" fmla="*/ 1358482 w 1871100"/>
              <a:gd name="connsiteY23" fmla="*/ 1427018 h 1717964"/>
              <a:gd name="connsiteX24" fmla="*/ 1289209 w 1871100"/>
              <a:gd name="connsiteY24" fmla="*/ 1413164 h 1717964"/>
              <a:gd name="connsiteX25" fmla="*/ 1219936 w 1871100"/>
              <a:gd name="connsiteY25" fmla="*/ 1399309 h 1717964"/>
              <a:gd name="connsiteX26" fmla="*/ 1192227 w 1871100"/>
              <a:gd name="connsiteY26" fmla="*/ 1440873 h 1717964"/>
              <a:gd name="connsiteX27" fmla="*/ 1039827 w 1871100"/>
              <a:gd name="connsiteY27" fmla="*/ 1454727 h 1717964"/>
              <a:gd name="connsiteX28" fmla="*/ 984409 w 1871100"/>
              <a:gd name="connsiteY28" fmla="*/ 1427018 h 1717964"/>
              <a:gd name="connsiteX29" fmla="*/ 942846 w 1871100"/>
              <a:gd name="connsiteY29" fmla="*/ 1399309 h 1717964"/>
              <a:gd name="connsiteX30" fmla="*/ 818155 w 1871100"/>
              <a:gd name="connsiteY30" fmla="*/ 1385454 h 1717964"/>
              <a:gd name="connsiteX31" fmla="*/ 776591 w 1871100"/>
              <a:gd name="connsiteY31" fmla="*/ 1399309 h 1717964"/>
              <a:gd name="connsiteX32" fmla="*/ 721173 w 1871100"/>
              <a:gd name="connsiteY32" fmla="*/ 1482436 h 1717964"/>
              <a:gd name="connsiteX33" fmla="*/ 762736 w 1871100"/>
              <a:gd name="connsiteY33" fmla="*/ 1510145 h 1717964"/>
              <a:gd name="connsiteX34" fmla="*/ 790446 w 1871100"/>
              <a:gd name="connsiteY34" fmla="*/ 1537854 h 1717964"/>
              <a:gd name="connsiteX35" fmla="*/ 873573 w 1871100"/>
              <a:gd name="connsiteY35" fmla="*/ 1565564 h 1717964"/>
              <a:gd name="connsiteX36" fmla="*/ 928991 w 1871100"/>
              <a:gd name="connsiteY36" fmla="*/ 1593273 h 1717964"/>
              <a:gd name="connsiteX37" fmla="*/ 1095246 w 1871100"/>
              <a:gd name="connsiteY37" fmla="*/ 1634836 h 1717964"/>
              <a:gd name="connsiteX38" fmla="*/ 1206082 w 1871100"/>
              <a:gd name="connsiteY38" fmla="*/ 1717964 h 1717964"/>
              <a:gd name="connsiteX39" fmla="*/ 1247646 w 1871100"/>
              <a:gd name="connsiteY39" fmla="*/ 1690254 h 1717964"/>
              <a:gd name="connsiteX40" fmla="*/ 1261500 w 1871100"/>
              <a:gd name="connsiteY40" fmla="*/ 1634836 h 1717964"/>
              <a:gd name="connsiteX41" fmla="*/ 1275355 w 1871100"/>
              <a:gd name="connsiteY41" fmla="*/ 1537854 h 1717964"/>
              <a:gd name="connsiteX42" fmla="*/ 1316918 w 1871100"/>
              <a:gd name="connsiteY42" fmla="*/ 1510145 h 1717964"/>
              <a:gd name="connsiteX43" fmla="*/ 1344627 w 1871100"/>
              <a:gd name="connsiteY43" fmla="*/ 1468582 h 1717964"/>
              <a:gd name="connsiteX44" fmla="*/ 1400046 w 1871100"/>
              <a:gd name="connsiteY44" fmla="*/ 1454727 h 1717964"/>
              <a:gd name="connsiteX45" fmla="*/ 1441609 w 1871100"/>
              <a:gd name="connsiteY45" fmla="*/ 1440873 h 1717964"/>
              <a:gd name="connsiteX46" fmla="*/ 1524736 w 1871100"/>
              <a:gd name="connsiteY46" fmla="*/ 1371600 h 1717964"/>
              <a:gd name="connsiteX47" fmla="*/ 1607864 w 1871100"/>
              <a:gd name="connsiteY47" fmla="*/ 1330036 h 1717964"/>
              <a:gd name="connsiteX48" fmla="*/ 1594009 w 1871100"/>
              <a:gd name="connsiteY48" fmla="*/ 1288473 h 1717964"/>
              <a:gd name="connsiteX49" fmla="*/ 1566300 w 1871100"/>
              <a:gd name="connsiteY49" fmla="*/ 1246909 h 1717964"/>
              <a:gd name="connsiteX50" fmla="*/ 1594009 w 1871100"/>
              <a:gd name="connsiteY50" fmla="*/ 1122218 h 1717964"/>
              <a:gd name="connsiteX51" fmla="*/ 1746409 w 1871100"/>
              <a:gd name="connsiteY51" fmla="*/ 1163782 h 1717964"/>
              <a:gd name="connsiteX52" fmla="*/ 1787973 w 1871100"/>
              <a:gd name="connsiteY52" fmla="*/ 1177636 h 1717964"/>
              <a:gd name="connsiteX53" fmla="*/ 1815682 w 1871100"/>
              <a:gd name="connsiteY53" fmla="*/ 1219200 h 1717964"/>
              <a:gd name="connsiteX54" fmla="*/ 1871100 w 1871100"/>
              <a:gd name="connsiteY54" fmla="*/ 1149927 h 1717964"/>
              <a:gd name="connsiteX55" fmla="*/ 1857246 w 1871100"/>
              <a:gd name="connsiteY55" fmla="*/ 1094509 h 1717964"/>
              <a:gd name="connsiteX56" fmla="*/ 1677136 w 1871100"/>
              <a:gd name="connsiteY56" fmla="*/ 1025236 h 1717964"/>
              <a:gd name="connsiteX57" fmla="*/ 1580155 w 1871100"/>
              <a:gd name="connsiteY57" fmla="*/ 983673 h 1717964"/>
              <a:gd name="connsiteX58" fmla="*/ 1538591 w 1871100"/>
              <a:gd name="connsiteY58" fmla="*/ 955964 h 1717964"/>
              <a:gd name="connsiteX59" fmla="*/ 1427755 w 1871100"/>
              <a:gd name="connsiteY59" fmla="*/ 928254 h 1717964"/>
              <a:gd name="connsiteX60" fmla="*/ 1469318 w 1871100"/>
              <a:gd name="connsiteY60" fmla="*/ 900545 h 1717964"/>
              <a:gd name="connsiteX61" fmla="*/ 1275355 w 1871100"/>
              <a:gd name="connsiteY61" fmla="*/ 817418 h 1717964"/>
              <a:gd name="connsiteX62" fmla="*/ 1136809 w 1871100"/>
              <a:gd name="connsiteY62" fmla="*/ 748145 h 1717964"/>
              <a:gd name="connsiteX63" fmla="*/ 1122955 w 1871100"/>
              <a:gd name="connsiteY63" fmla="*/ 706582 h 1717964"/>
              <a:gd name="connsiteX64" fmla="*/ 1067536 w 1871100"/>
              <a:gd name="connsiteY64" fmla="*/ 637309 h 1717964"/>
              <a:gd name="connsiteX65" fmla="*/ 1039827 w 1871100"/>
              <a:gd name="connsiteY65" fmla="*/ 595745 h 1717964"/>
              <a:gd name="connsiteX66" fmla="*/ 998264 w 1871100"/>
              <a:gd name="connsiteY66" fmla="*/ 512618 h 1717964"/>
              <a:gd name="connsiteX67" fmla="*/ 956700 w 1871100"/>
              <a:gd name="connsiteY67" fmla="*/ 498764 h 1717964"/>
              <a:gd name="connsiteX68" fmla="*/ 928991 w 1871100"/>
              <a:gd name="connsiteY68" fmla="*/ 471054 h 1717964"/>
              <a:gd name="connsiteX69" fmla="*/ 887427 w 1871100"/>
              <a:gd name="connsiteY69" fmla="*/ 457200 h 1717964"/>
              <a:gd name="connsiteX70" fmla="*/ 859718 w 1871100"/>
              <a:gd name="connsiteY70" fmla="*/ 415636 h 1717964"/>
              <a:gd name="connsiteX71" fmla="*/ 901282 w 1871100"/>
              <a:gd name="connsiteY71" fmla="*/ 332509 h 1717964"/>
              <a:gd name="connsiteX72" fmla="*/ 942846 w 1871100"/>
              <a:gd name="connsiteY72" fmla="*/ 318654 h 1717964"/>
              <a:gd name="connsiteX73" fmla="*/ 1095246 w 1871100"/>
              <a:gd name="connsiteY73" fmla="*/ 277091 h 1717964"/>
              <a:gd name="connsiteX74" fmla="*/ 1150664 w 1871100"/>
              <a:gd name="connsiteY74" fmla="*/ 304800 h 1717964"/>
              <a:gd name="connsiteX75" fmla="*/ 1109100 w 1871100"/>
              <a:gd name="connsiteY75" fmla="*/ 124691 h 1717964"/>
              <a:gd name="connsiteX76" fmla="*/ 1067536 w 1871100"/>
              <a:gd name="connsiteY76" fmla="*/ 96982 h 1717964"/>
              <a:gd name="connsiteX77" fmla="*/ 970555 w 1871100"/>
              <a:gd name="connsiteY77" fmla="*/ 69273 h 1717964"/>
              <a:gd name="connsiteX78" fmla="*/ 928991 w 1871100"/>
              <a:gd name="connsiteY78" fmla="*/ 41564 h 1717964"/>
              <a:gd name="connsiteX79" fmla="*/ 901282 w 1871100"/>
              <a:gd name="connsiteY79" fmla="*/ 13854 h 1717964"/>
              <a:gd name="connsiteX80" fmla="*/ 859718 w 1871100"/>
              <a:gd name="connsiteY80" fmla="*/ 0 h 1717964"/>
              <a:gd name="connsiteX81" fmla="*/ 776591 w 1871100"/>
              <a:gd name="connsiteY81" fmla="*/ 27709 h 1717964"/>
              <a:gd name="connsiteX82" fmla="*/ 651900 w 1871100"/>
              <a:gd name="connsiteY82" fmla="*/ 55418 h 1717964"/>
              <a:gd name="connsiteX83" fmla="*/ 568773 w 1871100"/>
              <a:gd name="connsiteY83" fmla="*/ 83127 h 1717964"/>
              <a:gd name="connsiteX84" fmla="*/ 527209 w 1871100"/>
              <a:gd name="connsiteY84" fmla="*/ 110836 h 1717964"/>
              <a:gd name="connsiteX85" fmla="*/ 374809 w 1871100"/>
              <a:gd name="connsiteY85" fmla="*/ 138545 h 1717964"/>
              <a:gd name="connsiteX86" fmla="*/ 277827 w 1871100"/>
              <a:gd name="connsiteY86" fmla="*/ 124691 h 1717964"/>
              <a:gd name="connsiteX87" fmla="*/ 236264 w 1871100"/>
              <a:gd name="connsiteY87" fmla="*/ 110836 h 1717964"/>
              <a:gd name="connsiteX88" fmla="*/ 153136 w 1871100"/>
              <a:gd name="connsiteY88" fmla="*/ 152400 h 1717964"/>
              <a:gd name="connsiteX89" fmla="*/ 28446 w 1871100"/>
              <a:gd name="connsiteY89" fmla="*/ 193964 h 1717964"/>
              <a:gd name="connsiteX90" fmla="*/ 736 w 1871100"/>
              <a:gd name="connsiteY90" fmla="*/ 235527 h 1717964"/>
              <a:gd name="connsiteX91" fmla="*/ 14591 w 1871100"/>
              <a:gd name="connsiteY91" fmla="*/ 318654 h 1717964"/>
              <a:gd name="connsiteX92" fmla="*/ 83864 w 1871100"/>
              <a:gd name="connsiteY92" fmla="*/ 374073 h 1717964"/>
              <a:gd name="connsiteX93" fmla="*/ 97718 w 1871100"/>
              <a:gd name="connsiteY93" fmla="*/ 429491 h 1717964"/>
              <a:gd name="connsiteX94" fmla="*/ 83864 w 1871100"/>
              <a:gd name="connsiteY94" fmla="*/ 471054 h 1717964"/>
              <a:gd name="connsiteX95" fmla="*/ 56155 w 1871100"/>
              <a:gd name="connsiteY95" fmla="*/ 429491 h 1717964"/>
              <a:gd name="connsiteX96" fmla="*/ 42300 w 1871100"/>
              <a:gd name="connsiteY96" fmla="*/ 374073 h 1717964"/>
              <a:gd name="connsiteX97" fmla="*/ 14591 w 1871100"/>
              <a:gd name="connsiteY97" fmla="*/ 290945 h 1717964"/>
              <a:gd name="connsiteX98" fmla="*/ 14591 w 1871100"/>
              <a:gd name="connsiteY98" fmla="*/ 235527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871100" h="1717964">
                <a:moveTo>
                  <a:pt x="70009" y="484909"/>
                </a:moveTo>
                <a:cubicBezTo>
                  <a:pt x="117902" y="494488"/>
                  <a:pt x="160662" y="512277"/>
                  <a:pt x="208555" y="484909"/>
                </a:cubicBezTo>
                <a:cubicBezTo>
                  <a:pt x="223012" y="476648"/>
                  <a:pt x="227028" y="457200"/>
                  <a:pt x="236264" y="443345"/>
                </a:cubicBezTo>
                <a:cubicBezTo>
                  <a:pt x="240882" y="429491"/>
                  <a:pt x="235798" y="404646"/>
                  <a:pt x="250118" y="401782"/>
                </a:cubicBezTo>
                <a:cubicBezTo>
                  <a:pt x="291125" y="393581"/>
                  <a:pt x="335136" y="402412"/>
                  <a:pt x="374809" y="415636"/>
                </a:cubicBezTo>
                <a:cubicBezTo>
                  <a:pt x="406402" y="426167"/>
                  <a:pt x="426343" y="460523"/>
                  <a:pt x="457936" y="471054"/>
                </a:cubicBezTo>
                <a:lnTo>
                  <a:pt x="499500" y="484909"/>
                </a:lnTo>
                <a:cubicBezTo>
                  <a:pt x="508736" y="498764"/>
                  <a:pt x="519762" y="511580"/>
                  <a:pt x="527209" y="526473"/>
                </a:cubicBezTo>
                <a:cubicBezTo>
                  <a:pt x="584570" y="641194"/>
                  <a:pt x="489362" y="490482"/>
                  <a:pt x="568773" y="609600"/>
                </a:cubicBezTo>
                <a:cubicBezTo>
                  <a:pt x="564155" y="637309"/>
                  <a:pt x="542355" y="667601"/>
                  <a:pt x="554918" y="692727"/>
                </a:cubicBezTo>
                <a:cubicBezTo>
                  <a:pt x="566040" y="714971"/>
                  <a:pt x="601947" y="709314"/>
                  <a:pt x="624191" y="720436"/>
                </a:cubicBezTo>
                <a:cubicBezTo>
                  <a:pt x="639084" y="727883"/>
                  <a:pt x="651900" y="738909"/>
                  <a:pt x="665755" y="748145"/>
                </a:cubicBezTo>
                <a:cubicBezTo>
                  <a:pt x="674991" y="762000"/>
                  <a:pt x="680933" y="778744"/>
                  <a:pt x="693464" y="789709"/>
                </a:cubicBezTo>
                <a:cubicBezTo>
                  <a:pt x="693469" y="789714"/>
                  <a:pt x="797370" y="858980"/>
                  <a:pt x="818155" y="872836"/>
                </a:cubicBezTo>
                <a:lnTo>
                  <a:pt x="901282" y="928254"/>
                </a:lnTo>
                <a:cubicBezTo>
                  <a:pt x="915137" y="932872"/>
                  <a:pt x="930080" y="935017"/>
                  <a:pt x="942846" y="942109"/>
                </a:cubicBezTo>
                <a:cubicBezTo>
                  <a:pt x="971957" y="958282"/>
                  <a:pt x="992836" y="994213"/>
                  <a:pt x="1025973" y="997527"/>
                </a:cubicBezTo>
                <a:lnTo>
                  <a:pt x="1164518" y="1011382"/>
                </a:lnTo>
                <a:cubicBezTo>
                  <a:pt x="1166872" y="1014913"/>
                  <a:pt x="1220043" y="1106445"/>
                  <a:pt x="1247646" y="1122218"/>
                </a:cubicBezTo>
                <a:cubicBezTo>
                  <a:pt x="1269239" y="1134557"/>
                  <a:pt x="1293827" y="1140691"/>
                  <a:pt x="1316918" y="1149927"/>
                </a:cubicBezTo>
                <a:cubicBezTo>
                  <a:pt x="1335391" y="1177636"/>
                  <a:pt x="1361805" y="1201461"/>
                  <a:pt x="1372336" y="1233054"/>
                </a:cubicBezTo>
                <a:cubicBezTo>
                  <a:pt x="1391457" y="1290415"/>
                  <a:pt x="1378090" y="1262467"/>
                  <a:pt x="1413900" y="1316182"/>
                </a:cubicBezTo>
                <a:cubicBezTo>
                  <a:pt x="1374653" y="1433925"/>
                  <a:pt x="1429391" y="1290364"/>
                  <a:pt x="1372336" y="1385454"/>
                </a:cubicBezTo>
                <a:cubicBezTo>
                  <a:pt x="1364822" y="1397977"/>
                  <a:pt x="1363100" y="1413163"/>
                  <a:pt x="1358482" y="1427018"/>
                </a:cubicBezTo>
                <a:cubicBezTo>
                  <a:pt x="1335391" y="1422400"/>
                  <a:pt x="1310853" y="1422440"/>
                  <a:pt x="1289209" y="1413164"/>
                </a:cubicBezTo>
                <a:cubicBezTo>
                  <a:pt x="1222646" y="1384637"/>
                  <a:pt x="1305787" y="1370691"/>
                  <a:pt x="1219936" y="1399309"/>
                </a:cubicBezTo>
                <a:cubicBezTo>
                  <a:pt x="1210700" y="1413164"/>
                  <a:pt x="1204001" y="1429099"/>
                  <a:pt x="1192227" y="1440873"/>
                </a:cubicBezTo>
                <a:cubicBezTo>
                  <a:pt x="1141178" y="1491922"/>
                  <a:pt x="1119123" y="1464639"/>
                  <a:pt x="1039827" y="1454727"/>
                </a:cubicBezTo>
                <a:cubicBezTo>
                  <a:pt x="1021354" y="1445491"/>
                  <a:pt x="1002341" y="1437265"/>
                  <a:pt x="984409" y="1427018"/>
                </a:cubicBezTo>
                <a:cubicBezTo>
                  <a:pt x="969952" y="1418757"/>
                  <a:pt x="959000" y="1403347"/>
                  <a:pt x="942846" y="1399309"/>
                </a:cubicBezTo>
                <a:cubicBezTo>
                  <a:pt x="902275" y="1389166"/>
                  <a:pt x="859719" y="1390072"/>
                  <a:pt x="818155" y="1385454"/>
                </a:cubicBezTo>
                <a:cubicBezTo>
                  <a:pt x="804300" y="1390072"/>
                  <a:pt x="786918" y="1388982"/>
                  <a:pt x="776591" y="1399309"/>
                </a:cubicBezTo>
                <a:cubicBezTo>
                  <a:pt x="753043" y="1422857"/>
                  <a:pt x="721173" y="1482436"/>
                  <a:pt x="721173" y="1482436"/>
                </a:cubicBezTo>
                <a:cubicBezTo>
                  <a:pt x="735027" y="1491672"/>
                  <a:pt x="749734" y="1499743"/>
                  <a:pt x="762736" y="1510145"/>
                </a:cubicBezTo>
                <a:cubicBezTo>
                  <a:pt x="772936" y="1518305"/>
                  <a:pt x="778763" y="1532012"/>
                  <a:pt x="790446" y="1537854"/>
                </a:cubicBezTo>
                <a:cubicBezTo>
                  <a:pt x="816570" y="1550916"/>
                  <a:pt x="846454" y="1554716"/>
                  <a:pt x="873573" y="1565564"/>
                </a:cubicBezTo>
                <a:cubicBezTo>
                  <a:pt x="892749" y="1573234"/>
                  <a:pt x="909581" y="1586215"/>
                  <a:pt x="928991" y="1593273"/>
                </a:cubicBezTo>
                <a:cubicBezTo>
                  <a:pt x="991654" y="1616059"/>
                  <a:pt x="1032901" y="1622368"/>
                  <a:pt x="1095246" y="1634836"/>
                </a:cubicBezTo>
                <a:cubicBezTo>
                  <a:pt x="1189242" y="1697500"/>
                  <a:pt x="1154825" y="1666705"/>
                  <a:pt x="1206082" y="1717964"/>
                </a:cubicBezTo>
                <a:cubicBezTo>
                  <a:pt x="1219937" y="1708727"/>
                  <a:pt x="1238410" y="1704109"/>
                  <a:pt x="1247646" y="1690254"/>
                </a:cubicBezTo>
                <a:cubicBezTo>
                  <a:pt x="1258208" y="1674411"/>
                  <a:pt x="1258094" y="1653570"/>
                  <a:pt x="1261500" y="1634836"/>
                </a:cubicBezTo>
                <a:cubicBezTo>
                  <a:pt x="1267342" y="1602707"/>
                  <a:pt x="1262092" y="1567695"/>
                  <a:pt x="1275355" y="1537854"/>
                </a:cubicBezTo>
                <a:cubicBezTo>
                  <a:pt x="1282118" y="1522638"/>
                  <a:pt x="1303064" y="1519381"/>
                  <a:pt x="1316918" y="1510145"/>
                </a:cubicBezTo>
                <a:cubicBezTo>
                  <a:pt x="1326154" y="1496291"/>
                  <a:pt x="1330773" y="1477818"/>
                  <a:pt x="1344627" y="1468582"/>
                </a:cubicBezTo>
                <a:cubicBezTo>
                  <a:pt x="1360471" y="1458020"/>
                  <a:pt x="1381737" y="1459958"/>
                  <a:pt x="1400046" y="1454727"/>
                </a:cubicBezTo>
                <a:cubicBezTo>
                  <a:pt x="1414088" y="1450715"/>
                  <a:pt x="1427755" y="1445491"/>
                  <a:pt x="1441609" y="1440873"/>
                </a:cubicBezTo>
                <a:cubicBezTo>
                  <a:pt x="1528427" y="1325115"/>
                  <a:pt x="1438188" y="1423528"/>
                  <a:pt x="1524736" y="1371600"/>
                </a:cubicBezTo>
                <a:cubicBezTo>
                  <a:pt x="1612967" y="1318663"/>
                  <a:pt x="1471179" y="1364209"/>
                  <a:pt x="1607864" y="1330036"/>
                </a:cubicBezTo>
                <a:cubicBezTo>
                  <a:pt x="1603246" y="1316182"/>
                  <a:pt x="1600540" y="1301535"/>
                  <a:pt x="1594009" y="1288473"/>
                </a:cubicBezTo>
                <a:cubicBezTo>
                  <a:pt x="1586562" y="1273580"/>
                  <a:pt x="1566300" y="1263560"/>
                  <a:pt x="1566300" y="1246909"/>
                </a:cubicBezTo>
                <a:cubicBezTo>
                  <a:pt x="1566300" y="1204331"/>
                  <a:pt x="1584773" y="1163782"/>
                  <a:pt x="1594009" y="1122218"/>
                </a:cubicBezTo>
                <a:cubicBezTo>
                  <a:pt x="1691926" y="1141802"/>
                  <a:pt x="1640938" y="1128626"/>
                  <a:pt x="1746409" y="1163782"/>
                </a:cubicBezTo>
                <a:lnTo>
                  <a:pt x="1787973" y="1177636"/>
                </a:lnTo>
                <a:cubicBezTo>
                  <a:pt x="1797209" y="1191491"/>
                  <a:pt x="1800222" y="1213016"/>
                  <a:pt x="1815682" y="1219200"/>
                </a:cubicBezTo>
                <a:cubicBezTo>
                  <a:pt x="1865372" y="1239076"/>
                  <a:pt x="1866661" y="1167683"/>
                  <a:pt x="1871100" y="1149927"/>
                </a:cubicBezTo>
                <a:cubicBezTo>
                  <a:pt x="1866482" y="1131454"/>
                  <a:pt x="1869785" y="1108839"/>
                  <a:pt x="1857246" y="1094509"/>
                </a:cubicBezTo>
                <a:cubicBezTo>
                  <a:pt x="1799471" y="1028481"/>
                  <a:pt x="1755582" y="1036443"/>
                  <a:pt x="1677136" y="1025236"/>
                </a:cubicBezTo>
                <a:cubicBezTo>
                  <a:pt x="1630505" y="1009693"/>
                  <a:pt x="1628092" y="1011066"/>
                  <a:pt x="1580155" y="983673"/>
                </a:cubicBezTo>
                <a:cubicBezTo>
                  <a:pt x="1565698" y="975412"/>
                  <a:pt x="1554240" y="961654"/>
                  <a:pt x="1538591" y="955964"/>
                </a:cubicBezTo>
                <a:cubicBezTo>
                  <a:pt x="1502801" y="942949"/>
                  <a:pt x="1427755" y="928254"/>
                  <a:pt x="1427755" y="928254"/>
                </a:cubicBezTo>
                <a:cubicBezTo>
                  <a:pt x="1441609" y="919018"/>
                  <a:pt x="1459640" y="914094"/>
                  <a:pt x="1469318" y="900545"/>
                </a:cubicBezTo>
                <a:cubicBezTo>
                  <a:pt x="1566044" y="765129"/>
                  <a:pt x="1398243" y="825099"/>
                  <a:pt x="1275355" y="817418"/>
                </a:cubicBezTo>
                <a:cubicBezTo>
                  <a:pt x="1148364" y="785671"/>
                  <a:pt x="1185642" y="821396"/>
                  <a:pt x="1136809" y="748145"/>
                </a:cubicBezTo>
                <a:cubicBezTo>
                  <a:pt x="1132191" y="734291"/>
                  <a:pt x="1129486" y="719644"/>
                  <a:pt x="1122955" y="706582"/>
                </a:cubicBezTo>
                <a:cubicBezTo>
                  <a:pt x="1094524" y="649720"/>
                  <a:pt x="1101902" y="680267"/>
                  <a:pt x="1067536" y="637309"/>
                </a:cubicBezTo>
                <a:cubicBezTo>
                  <a:pt x="1057134" y="624307"/>
                  <a:pt x="1049063" y="609600"/>
                  <a:pt x="1039827" y="595745"/>
                </a:cubicBezTo>
                <a:cubicBezTo>
                  <a:pt x="1030700" y="568365"/>
                  <a:pt x="1022680" y="532150"/>
                  <a:pt x="998264" y="512618"/>
                </a:cubicBezTo>
                <a:cubicBezTo>
                  <a:pt x="986860" y="503495"/>
                  <a:pt x="970555" y="503382"/>
                  <a:pt x="956700" y="498764"/>
                </a:cubicBezTo>
                <a:cubicBezTo>
                  <a:pt x="947464" y="489527"/>
                  <a:pt x="940192" y="477775"/>
                  <a:pt x="928991" y="471054"/>
                </a:cubicBezTo>
                <a:cubicBezTo>
                  <a:pt x="916468" y="463540"/>
                  <a:pt x="898831" y="466323"/>
                  <a:pt x="887427" y="457200"/>
                </a:cubicBezTo>
                <a:cubicBezTo>
                  <a:pt x="874425" y="446798"/>
                  <a:pt x="868954" y="429491"/>
                  <a:pt x="859718" y="415636"/>
                </a:cubicBezTo>
                <a:cubicBezTo>
                  <a:pt x="868845" y="388257"/>
                  <a:pt x="876867" y="352041"/>
                  <a:pt x="901282" y="332509"/>
                </a:cubicBezTo>
                <a:cubicBezTo>
                  <a:pt x="912686" y="323386"/>
                  <a:pt x="928756" y="322497"/>
                  <a:pt x="942846" y="318654"/>
                </a:cubicBezTo>
                <a:cubicBezTo>
                  <a:pt x="1114746" y="271772"/>
                  <a:pt x="999570" y="308981"/>
                  <a:pt x="1095246" y="277091"/>
                </a:cubicBezTo>
                <a:cubicBezTo>
                  <a:pt x="1113719" y="286327"/>
                  <a:pt x="1142528" y="323783"/>
                  <a:pt x="1150664" y="304800"/>
                </a:cubicBezTo>
                <a:cubicBezTo>
                  <a:pt x="1165005" y="271336"/>
                  <a:pt x="1140460" y="162322"/>
                  <a:pt x="1109100" y="124691"/>
                </a:cubicBezTo>
                <a:cubicBezTo>
                  <a:pt x="1098440" y="111899"/>
                  <a:pt x="1082429" y="104429"/>
                  <a:pt x="1067536" y="96982"/>
                </a:cubicBezTo>
                <a:cubicBezTo>
                  <a:pt x="1047656" y="87042"/>
                  <a:pt x="988317" y="73713"/>
                  <a:pt x="970555" y="69273"/>
                </a:cubicBezTo>
                <a:cubicBezTo>
                  <a:pt x="956700" y="60037"/>
                  <a:pt x="941993" y="51966"/>
                  <a:pt x="928991" y="41564"/>
                </a:cubicBezTo>
                <a:cubicBezTo>
                  <a:pt x="918791" y="33404"/>
                  <a:pt x="912483" y="20575"/>
                  <a:pt x="901282" y="13854"/>
                </a:cubicBezTo>
                <a:cubicBezTo>
                  <a:pt x="888759" y="6340"/>
                  <a:pt x="873573" y="4618"/>
                  <a:pt x="859718" y="0"/>
                </a:cubicBezTo>
                <a:cubicBezTo>
                  <a:pt x="832009" y="9236"/>
                  <a:pt x="805232" y="21981"/>
                  <a:pt x="776591" y="27709"/>
                </a:cubicBezTo>
                <a:cubicBezTo>
                  <a:pt x="737051" y="35617"/>
                  <a:pt x="691024" y="43681"/>
                  <a:pt x="651900" y="55418"/>
                </a:cubicBezTo>
                <a:cubicBezTo>
                  <a:pt x="623924" y="63811"/>
                  <a:pt x="568773" y="83127"/>
                  <a:pt x="568773" y="83127"/>
                </a:cubicBezTo>
                <a:cubicBezTo>
                  <a:pt x="554918" y="92363"/>
                  <a:pt x="542102" y="103389"/>
                  <a:pt x="527209" y="110836"/>
                </a:cubicBezTo>
                <a:cubicBezTo>
                  <a:pt x="484492" y="132195"/>
                  <a:pt x="413024" y="133768"/>
                  <a:pt x="374809" y="138545"/>
                </a:cubicBezTo>
                <a:cubicBezTo>
                  <a:pt x="342482" y="133927"/>
                  <a:pt x="309848" y="131095"/>
                  <a:pt x="277827" y="124691"/>
                </a:cubicBezTo>
                <a:cubicBezTo>
                  <a:pt x="263507" y="121827"/>
                  <a:pt x="250868" y="110836"/>
                  <a:pt x="236264" y="110836"/>
                </a:cubicBezTo>
                <a:cubicBezTo>
                  <a:pt x="204513" y="110836"/>
                  <a:pt x="177652" y="138391"/>
                  <a:pt x="153136" y="152400"/>
                </a:cubicBezTo>
                <a:cubicBezTo>
                  <a:pt x="91364" y="187698"/>
                  <a:pt x="101201" y="179412"/>
                  <a:pt x="28446" y="193964"/>
                </a:cubicBezTo>
                <a:cubicBezTo>
                  <a:pt x="19209" y="207818"/>
                  <a:pt x="2575" y="218978"/>
                  <a:pt x="736" y="235527"/>
                </a:cubicBezTo>
                <a:cubicBezTo>
                  <a:pt x="-2366" y="263446"/>
                  <a:pt x="4727" y="292351"/>
                  <a:pt x="14591" y="318654"/>
                </a:cubicBezTo>
                <a:cubicBezTo>
                  <a:pt x="21172" y="336204"/>
                  <a:pt x="73372" y="367079"/>
                  <a:pt x="83864" y="374073"/>
                </a:cubicBezTo>
                <a:cubicBezTo>
                  <a:pt x="88482" y="392546"/>
                  <a:pt x="97718" y="410450"/>
                  <a:pt x="97718" y="429491"/>
                </a:cubicBezTo>
                <a:cubicBezTo>
                  <a:pt x="97718" y="444095"/>
                  <a:pt x="98468" y="471054"/>
                  <a:pt x="83864" y="471054"/>
                </a:cubicBezTo>
                <a:cubicBezTo>
                  <a:pt x="67213" y="471054"/>
                  <a:pt x="65391" y="443345"/>
                  <a:pt x="56155" y="429491"/>
                </a:cubicBezTo>
                <a:cubicBezTo>
                  <a:pt x="51537" y="411018"/>
                  <a:pt x="47771" y="392311"/>
                  <a:pt x="42300" y="374073"/>
                </a:cubicBezTo>
                <a:cubicBezTo>
                  <a:pt x="33907" y="346097"/>
                  <a:pt x="14591" y="320153"/>
                  <a:pt x="14591" y="290945"/>
                </a:cubicBezTo>
                <a:lnTo>
                  <a:pt x="14591" y="23552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997527" y="4627418"/>
            <a:ext cx="817418" cy="831273"/>
          </a:xfrm>
          <a:custGeom>
            <a:avLst/>
            <a:gdLst>
              <a:gd name="connsiteX0" fmla="*/ 387928 w 817418"/>
              <a:gd name="connsiteY0" fmla="*/ 0 h 831273"/>
              <a:gd name="connsiteX1" fmla="*/ 360218 w 817418"/>
              <a:gd name="connsiteY1" fmla="*/ 69273 h 831273"/>
              <a:gd name="connsiteX2" fmla="*/ 332509 w 817418"/>
              <a:gd name="connsiteY2" fmla="*/ 152400 h 831273"/>
              <a:gd name="connsiteX3" fmla="*/ 249382 w 817418"/>
              <a:gd name="connsiteY3" fmla="*/ 263237 h 831273"/>
              <a:gd name="connsiteX4" fmla="*/ 193964 w 817418"/>
              <a:gd name="connsiteY4" fmla="*/ 332509 h 831273"/>
              <a:gd name="connsiteX5" fmla="*/ 110837 w 817418"/>
              <a:gd name="connsiteY5" fmla="*/ 360218 h 831273"/>
              <a:gd name="connsiteX6" fmla="*/ 96982 w 817418"/>
              <a:gd name="connsiteY6" fmla="*/ 401782 h 831273"/>
              <a:gd name="connsiteX7" fmla="*/ 69273 w 817418"/>
              <a:gd name="connsiteY7" fmla="*/ 443346 h 831273"/>
              <a:gd name="connsiteX8" fmla="*/ 110837 w 817418"/>
              <a:gd name="connsiteY8" fmla="*/ 457200 h 831273"/>
              <a:gd name="connsiteX9" fmla="*/ 83128 w 817418"/>
              <a:gd name="connsiteY9" fmla="*/ 512618 h 831273"/>
              <a:gd name="connsiteX10" fmla="*/ 55418 w 817418"/>
              <a:gd name="connsiteY10" fmla="*/ 637309 h 831273"/>
              <a:gd name="connsiteX11" fmla="*/ 13855 w 817418"/>
              <a:gd name="connsiteY11" fmla="*/ 665018 h 831273"/>
              <a:gd name="connsiteX12" fmla="*/ 0 w 817418"/>
              <a:gd name="connsiteY12" fmla="*/ 706582 h 831273"/>
              <a:gd name="connsiteX13" fmla="*/ 124691 w 817418"/>
              <a:gd name="connsiteY13" fmla="*/ 762000 h 831273"/>
              <a:gd name="connsiteX14" fmla="*/ 221673 w 817418"/>
              <a:gd name="connsiteY14" fmla="*/ 803564 h 831273"/>
              <a:gd name="connsiteX15" fmla="*/ 304800 w 817418"/>
              <a:gd name="connsiteY15" fmla="*/ 831273 h 831273"/>
              <a:gd name="connsiteX16" fmla="*/ 318655 w 817418"/>
              <a:gd name="connsiteY16" fmla="*/ 734291 h 831273"/>
              <a:gd name="connsiteX17" fmla="*/ 304800 w 817418"/>
              <a:gd name="connsiteY17" fmla="*/ 665018 h 831273"/>
              <a:gd name="connsiteX18" fmla="*/ 346364 w 817418"/>
              <a:gd name="connsiteY18" fmla="*/ 637309 h 831273"/>
              <a:gd name="connsiteX19" fmla="*/ 387928 w 817418"/>
              <a:gd name="connsiteY19" fmla="*/ 623455 h 831273"/>
              <a:gd name="connsiteX20" fmla="*/ 484909 w 817418"/>
              <a:gd name="connsiteY20" fmla="*/ 512618 h 831273"/>
              <a:gd name="connsiteX21" fmla="*/ 498764 w 817418"/>
              <a:gd name="connsiteY21" fmla="*/ 401782 h 831273"/>
              <a:gd name="connsiteX22" fmla="*/ 540328 w 817418"/>
              <a:gd name="connsiteY22" fmla="*/ 387927 h 831273"/>
              <a:gd name="connsiteX23" fmla="*/ 609600 w 817418"/>
              <a:gd name="connsiteY23" fmla="*/ 332509 h 831273"/>
              <a:gd name="connsiteX24" fmla="*/ 817418 w 817418"/>
              <a:gd name="connsiteY24" fmla="*/ 235527 h 831273"/>
              <a:gd name="connsiteX25" fmla="*/ 803564 w 817418"/>
              <a:gd name="connsiteY25" fmla="*/ 180109 h 831273"/>
              <a:gd name="connsiteX26" fmla="*/ 720437 w 817418"/>
              <a:gd name="connsiteY26" fmla="*/ 124691 h 831273"/>
              <a:gd name="connsiteX27" fmla="*/ 637309 w 817418"/>
              <a:gd name="connsiteY27" fmla="*/ 83127 h 831273"/>
              <a:gd name="connsiteX28" fmla="*/ 595746 w 817418"/>
              <a:gd name="connsiteY28" fmla="*/ 55418 h 831273"/>
              <a:gd name="connsiteX29" fmla="*/ 512618 w 817418"/>
              <a:gd name="connsiteY29" fmla="*/ 0 h 831273"/>
              <a:gd name="connsiteX30" fmla="*/ 526473 w 817418"/>
              <a:gd name="connsiteY30" fmla="*/ 41564 h 831273"/>
              <a:gd name="connsiteX31" fmla="*/ 554182 w 817418"/>
              <a:gd name="connsiteY31" fmla="*/ 83127 h 831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17418" h="831273">
                <a:moveTo>
                  <a:pt x="387928" y="0"/>
                </a:moveTo>
                <a:cubicBezTo>
                  <a:pt x="378691" y="23091"/>
                  <a:pt x="368717" y="45901"/>
                  <a:pt x="360218" y="69273"/>
                </a:cubicBezTo>
                <a:cubicBezTo>
                  <a:pt x="350236" y="96722"/>
                  <a:pt x="348711" y="128098"/>
                  <a:pt x="332509" y="152400"/>
                </a:cubicBezTo>
                <a:cubicBezTo>
                  <a:pt x="269845" y="246396"/>
                  <a:pt x="300639" y="211978"/>
                  <a:pt x="249382" y="263237"/>
                </a:cubicBezTo>
                <a:cubicBezTo>
                  <a:pt x="234359" y="308308"/>
                  <a:pt x="243008" y="310712"/>
                  <a:pt x="193964" y="332509"/>
                </a:cubicBezTo>
                <a:cubicBezTo>
                  <a:pt x="167274" y="344371"/>
                  <a:pt x="110837" y="360218"/>
                  <a:pt x="110837" y="360218"/>
                </a:cubicBezTo>
                <a:cubicBezTo>
                  <a:pt x="106219" y="374073"/>
                  <a:pt x="103513" y="388720"/>
                  <a:pt x="96982" y="401782"/>
                </a:cubicBezTo>
                <a:cubicBezTo>
                  <a:pt x="89535" y="416675"/>
                  <a:pt x="65234" y="427192"/>
                  <a:pt x="69273" y="443346"/>
                </a:cubicBezTo>
                <a:cubicBezTo>
                  <a:pt x="72815" y="457514"/>
                  <a:pt x="96982" y="452582"/>
                  <a:pt x="110837" y="457200"/>
                </a:cubicBezTo>
                <a:cubicBezTo>
                  <a:pt x="101601" y="475673"/>
                  <a:pt x="89202" y="492878"/>
                  <a:pt x="83128" y="512618"/>
                </a:cubicBezTo>
                <a:cubicBezTo>
                  <a:pt x="70606" y="553313"/>
                  <a:pt x="73037" y="598548"/>
                  <a:pt x="55418" y="637309"/>
                </a:cubicBezTo>
                <a:cubicBezTo>
                  <a:pt x="48528" y="652467"/>
                  <a:pt x="27709" y="655782"/>
                  <a:pt x="13855" y="665018"/>
                </a:cubicBezTo>
                <a:cubicBezTo>
                  <a:pt x="9237" y="678873"/>
                  <a:pt x="0" y="691978"/>
                  <a:pt x="0" y="706582"/>
                </a:cubicBezTo>
                <a:cubicBezTo>
                  <a:pt x="0" y="780265"/>
                  <a:pt x="64705" y="754502"/>
                  <a:pt x="124691" y="762000"/>
                </a:cubicBezTo>
                <a:cubicBezTo>
                  <a:pt x="190632" y="805960"/>
                  <a:pt x="140342" y="779164"/>
                  <a:pt x="221673" y="803564"/>
                </a:cubicBezTo>
                <a:cubicBezTo>
                  <a:pt x="249649" y="811957"/>
                  <a:pt x="304800" y="831273"/>
                  <a:pt x="304800" y="831273"/>
                </a:cubicBezTo>
                <a:cubicBezTo>
                  <a:pt x="263202" y="664874"/>
                  <a:pt x="301114" y="874623"/>
                  <a:pt x="318655" y="734291"/>
                </a:cubicBezTo>
                <a:cubicBezTo>
                  <a:pt x="321576" y="710925"/>
                  <a:pt x="309418" y="688109"/>
                  <a:pt x="304800" y="665018"/>
                </a:cubicBezTo>
                <a:cubicBezTo>
                  <a:pt x="318655" y="655782"/>
                  <a:pt x="331471" y="644755"/>
                  <a:pt x="346364" y="637309"/>
                </a:cubicBezTo>
                <a:cubicBezTo>
                  <a:pt x="359426" y="630778"/>
                  <a:pt x="377601" y="633782"/>
                  <a:pt x="387928" y="623455"/>
                </a:cubicBezTo>
                <a:cubicBezTo>
                  <a:pt x="549569" y="461814"/>
                  <a:pt x="367144" y="591129"/>
                  <a:pt x="484909" y="512618"/>
                </a:cubicBezTo>
                <a:cubicBezTo>
                  <a:pt x="489527" y="475673"/>
                  <a:pt x="483642" y="435806"/>
                  <a:pt x="498764" y="401782"/>
                </a:cubicBezTo>
                <a:cubicBezTo>
                  <a:pt x="504695" y="388437"/>
                  <a:pt x="528924" y="397050"/>
                  <a:pt x="540328" y="387927"/>
                </a:cubicBezTo>
                <a:cubicBezTo>
                  <a:pt x="629854" y="316307"/>
                  <a:pt x="505128" y="367335"/>
                  <a:pt x="609600" y="332509"/>
                </a:cubicBezTo>
                <a:cubicBezTo>
                  <a:pt x="656350" y="192258"/>
                  <a:pt x="608187" y="251622"/>
                  <a:pt x="817418" y="235527"/>
                </a:cubicBezTo>
                <a:cubicBezTo>
                  <a:pt x="812800" y="217054"/>
                  <a:pt x="816103" y="194439"/>
                  <a:pt x="803564" y="180109"/>
                </a:cubicBezTo>
                <a:cubicBezTo>
                  <a:pt x="781634" y="155047"/>
                  <a:pt x="748146" y="143164"/>
                  <a:pt x="720437" y="124691"/>
                </a:cubicBezTo>
                <a:cubicBezTo>
                  <a:pt x="601320" y="45280"/>
                  <a:pt x="752031" y="140489"/>
                  <a:pt x="637309" y="83127"/>
                </a:cubicBezTo>
                <a:cubicBezTo>
                  <a:pt x="622416" y="75680"/>
                  <a:pt x="610203" y="63679"/>
                  <a:pt x="595746" y="55418"/>
                </a:cubicBezTo>
                <a:cubicBezTo>
                  <a:pt x="517460" y="10683"/>
                  <a:pt x="562006" y="49387"/>
                  <a:pt x="512618" y="0"/>
                </a:cubicBezTo>
                <a:cubicBezTo>
                  <a:pt x="517236" y="13855"/>
                  <a:pt x="519942" y="28502"/>
                  <a:pt x="526473" y="41564"/>
                </a:cubicBezTo>
                <a:cubicBezTo>
                  <a:pt x="533920" y="56457"/>
                  <a:pt x="554182" y="83127"/>
                  <a:pt x="554182" y="831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1385455" y="4641273"/>
            <a:ext cx="152400" cy="0"/>
          </a:xfrm>
          <a:custGeom>
            <a:avLst/>
            <a:gdLst>
              <a:gd name="connsiteX0" fmla="*/ 0 w 152400"/>
              <a:gd name="connsiteY0" fmla="*/ 0 h 0"/>
              <a:gd name="connsiteX1" fmla="*/ 152400 w 1524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>
                <a:moveTo>
                  <a:pt x="0" y="0"/>
                </a:moveTo>
                <a:lnTo>
                  <a:pt x="1524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92" y="4861528"/>
            <a:ext cx="2091272" cy="1721984"/>
          </a:xfrm>
          <a:prstGeom prst="rect">
            <a:avLst/>
          </a:prstGeom>
        </p:spPr>
      </p:pic>
      <p:pic>
        <p:nvPicPr>
          <p:cNvPr id="29" name="Picture 2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79" y="3386131"/>
            <a:ext cx="123842" cy="857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7432">
            <a:off x="7598235" y="440574"/>
            <a:ext cx="1248417" cy="1981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2665">
            <a:off x="5963971" y="3683127"/>
            <a:ext cx="1494899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16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228599"/>
            <a:ext cx="12903200" cy="7874392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625693"/>
            <a:ext cx="12496800" cy="1235528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08" y="313509"/>
            <a:ext cx="1391541" cy="168427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42807" y="608935"/>
            <a:ext cx="1125974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U-ran.</a:t>
            </a:r>
          </a:p>
          <a:p>
            <a:pPr algn="just"/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</a:t>
            </a:r>
            <a:r>
              <a:rPr lang="nl-NL" sz="4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nl-N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nl-N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71</a:t>
            </a:r>
            <a:r>
              <a:rPr lang="nl-NL" sz="4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nl-NL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B, chủ yếu thuộc đới ôn hòa của bán cầu Bắc.</a:t>
            </a:r>
          </a:p>
          <a:p>
            <a:pPr algn="just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Âu có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pt-BR" sz="40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biển,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1848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398" y="0"/>
            <a:ext cx="11584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dạng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chính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3" y="646331"/>
            <a:ext cx="9670473" cy="6211669"/>
          </a:xfrm>
          <a:prstGeom prst="rect">
            <a:avLst/>
          </a:prstGeom>
          <a:ln>
            <a:solidFill>
              <a:srgbClr val="EEF40C"/>
            </a:solidFill>
          </a:ln>
        </p:spPr>
      </p:pic>
      <p:sp>
        <p:nvSpPr>
          <p:cNvPr id="26" name="Freeform 25"/>
          <p:cNvSpPr/>
          <p:nvPr/>
        </p:nvSpPr>
        <p:spPr>
          <a:xfrm>
            <a:off x="8922327" y="473825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623160" y="317196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13800" y="31626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96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203540" y="2474109"/>
            <a:ext cx="2494944" cy="1082437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691755" y="1001946"/>
            <a:ext cx="10674948" cy="954107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ựa vào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 1-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(SGK/ 97)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3798731" y="47101"/>
            <a:ext cx="5242467" cy="646331"/>
            <a:chOff x="3731875" y="1085527"/>
            <a:chExt cx="4276637" cy="64633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3731875" y="1125854"/>
              <a:ext cx="3639139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3731875" y="108552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005" y="2541194"/>
            <a:ext cx="5619224" cy="416956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9633600" y="145332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24240" y="144396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694" y="2487960"/>
            <a:ext cx="5691847" cy="4294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8244" y="1989596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56032" y="2220428"/>
            <a:ext cx="1220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8" name="videoplayback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26173" y="141801"/>
            <a:ext cx="1319348" cy="6841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3" y="646331"/>
            <a:ext cx="9670473" cy="6211669"/>
          </a:xfrm>
          <a:prstGeom prst="rect">
            <a:avLst/>
          </a:prstGeom>
          <a:ln>
            <a:solidFill>
              <a:srgbClr val="EEF40C"/>
            </a:solidFill>
          </a:ln>
        </p:spPr>
      </p:pic>
      <p:sp>
        <p:nvSpPr>
          <p:cNvPr id="26" name="Freeform 25"/>
          <p:cNvSpPr/>
          <p:nvPr/>
        </p:nvSpPr>
        <p:spPr>
          <a:xfrm>
            <a:off x="8922327" y="473825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518880" y="367308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09520" y="3663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6035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18" y="147061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78569" y="174770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640" y="956301"/>
            <a:ext cx="11587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Đ.B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Đ.B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7640" y="2831759"/>
            <a:ext cx="2090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352" y="3406332"/>
            <a:ext cx="103262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-di-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-vi; U-ran…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9875" y="5037548"/>
            <a:ext cx="10114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dưới 2000m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An-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Cap-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519194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矩形 34"/>
          <p:cNvSpPr/>
          <p:nvPr/>
        </p:nvSpPr>
        <p:spPr>
          <a:xfrm>
            <a:off x="0" y="-99557"/>
            <a:ext cx="12192000" cy="6823121"/>
          </a:xfrm>
          <a:prstGeom prst="rect">
            <a:avLst/>
          </a:prstGeom>
          <a:solidFill>
            <a:srgbClr val="9AD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159217" y="-93706"/>
            <a:ext cx="12349233" cy="1511345"/>
            <a:chOff x="148014" y="-47290"/>
            <a:chExt cx="4806268" cy="1511345"/>
          </a:xfrm>
        </p:grpSpPr>
        <p:sp>
          <p:nvSpPr>
            <p:cNvPr id="10" name="Rectangle 9"/>
            <p:cNvSpPr/>
            <p:nvPr/>
          </p:nvSpPr>
          <p:spPr>
            <a:xfrm>
              <a:off x="254059" y="65455"/>
              <a:ext cx="4700223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12700">
                    <a:solidFill>
                      <a:srgbClr val="4472C4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4472C4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endPara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862960" y="244760"/>
            <a:ext cx="9109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NHANH MẮT ĐOÁN HÌNH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227" y="2614450"/>
            <a:ext cx="119068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kern="0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0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组合 24"/>
          <p:cNvGrpSpPr/>
          <p:nvPr/>
        </p:nvGrpSpPr>
        <p:grpSpPr>
          <a:xfrm>
            <a:off x="-43981" y="5591730"/>
            <a:ext cx="12395200" cy="1235528"/>
            <a:chOff x="0" y="5207212"/>
            <a:chExt cx="12523845" cy="1647370"/>
          </a:xfrm>
        </p:grpSpPr>
        <p:pic>
          <p:nvPicPr>
            <p:cNvPr id="15" name="图片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16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4828671" y="2040428"/>
            <a:ext cx="35269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168" y="1146691"/>
            <a:ext cx="11507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kern="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352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549140"/>
            <a:ext cx="6477000" cy="4324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1427532" y="365759"/>
            <a:ext cx="93623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</a:rPr>
              <a:t>ĐỊA HÌNH CHÂU ÂU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16805"/>
            <a:ext cx="5715000" cy="3541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FILE_20220814_002130_địa-hình-duoi 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439" y="-28042"/>
            <a:ext cx="6679474" cy="6867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474" y="-1"/>
            <a:ext cx="5479962" cy="37359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74" y="3728630"/>
            <a:ext cx="5512526" cy="30772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9745" y="6182763"/>
            <a:ext cx="1098409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207726" y="2377440"/>
            <a:ext cx="2031493" cy="3744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88229" y="3814354"/>
            <a:ext cx="3631474" cy="8795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0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3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494" y="5826169"/>
            <a:ext cx="1193650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S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374066"/>
      </p:ext>
    </p:extLst>
  </p:cSld>
  <p:clrMapOvr>
    <a:masterClrMapping/>
  </p:clrMapOvr>
  <p:transition spd="slow" advTm="2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5494" y="5826169"/>
            <a:ext cx="1193650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 S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6510277"/>
      </p:ext>
    </p:extLst>
  </p:cSld>
  <p:clrMapOvr>
    <a:masterClrMapping/>
  </p:clrMapOvr>
  <p:transition spd="med" advTm="1000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8558"/>
      </p:ext>
    </p:extLst>
  </p:cSld>
  <p:clrMapOvr>
    <a:masterClrMapping/>
  </p:clrMapOvr>
  <p:transition spd="slow" advTm="1000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8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allOver"/>
      </p:transition>
    </mc:Choice>
    <mc:Fallback xmlns="">
      <p:transition spd="slow" advTm="1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" y="115998"/>
            <a:ext cx="12070081" cy="674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56483"/>
            <a:ext cx="12220776" cy="68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prism isInverted="1"/>
      </p:transition>
    </mc:Choice>
    <mc:Fallback xmlns="">
      <p:transition spd="slow" advTm="1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1722" cy="679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0919" y="2841547"/>
            <a:ext cx="4283535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Diamond 5"/>
          <p:cNvSpPr/>
          <p:nvPr/>
        </p:nvSpPr>
        <p:spPr>
          <a:xfrm>
            <a:off x="2145136" y="4963432"/>
            <a:ext cx="1632857" cy="1224570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8546"/>
            <a:ext cx="7286692" cy="64747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34175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9474" cy="686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5691" y="0"/>
            <a:ext cx="255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GB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3571" y="927463"/>
            <a:ext cx="5264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Tx/>
              <a:buChar char="-"/>
            </a:pP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70" t="794" r="170" b="24745"/>
          <a:stretch/>
        </p:blipFill>
        <p:spPr>
          <a:xfrm>
            <a:off x="6679474" y="2716700"/>
            <a:ext cx="5512526" cy="37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prism isInverted="1"/>
      </p:transition>
    </mc:Choice>
    <mc:Fallback xmlns="">
      <p:transition spd="slow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786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3509" y="5838054"/>
            <a:ext cx="11321142" cy="646331"/>
          </a:xfrm>
          <a:prstGeom prst="rect">
            <a:avLst/>
          </a:prstGeom>
          <a:solidFill>
            <a:srgbClr val="FFF2CC">
              <a:alpha val="63922"/>
            </a:srgbClr>
          </a:solidFill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08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000">
        <p14:warp dir="in"/>
      </p:transition>
    </mc:Choice>
    <mc:Fallback xmlns="">
      <p:transition spd="slow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43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63" y="5576798"/>
            <a:ext cx="11904617" cy="1200329"/>
          </a:xfrm>
          <a:prstGeom prst="rect">
            <a:avLst/>
          </a:prstGeom>
          <a:solidFill>
            <a:srgbClr val="FFF2CC">
              <a:alpha val="63922"/>
            </a:srgbClr>
          </a:solidFill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</a:rPr>
              <a:t>Đặc điểm của những dãy núi già có đỉnh tròn, sườn thoải và thung lũng rộng</a:t>
            </a:r>
            <a:endParaRPr lang="en-GB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96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</p:transition>
    </mc:Choice>
    <mc:Fallback xmlns="">
      <p:transition spd="slow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4823" y="5988734"/>
            <a:ext cx="7402286" cy="646331"/>
          </a:xfrm>
          <a:prstGeom prst="rect">
            <a:avLst/>
          </a:prstGeom>
          <a:solidFill>
            <a:srgbClr val="FFF2CC">
              <a:alpha val="63922"/>
            </a:srgbClr>
          </a:solidFill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GB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4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000">
        <p14:pan dir="u"/>
      </p:transition>
    </mc:Choice>
    <mc:Fallback xmlns="">
      <p:transition spd="slow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79474" cy="686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5691" y="0"/>
            <a:ext cx="255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GB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3571" y="927463"/>
            <a:ext cx="5264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GB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70" t="794" r="170" b="24745"/>
          <a:stretch/>
        </p:blipFill>
        <p:spPr>
          <a:xfrm>
            <a:off x="6679474" y="2716700"/>
            <a:ext cx="5512526" cy="37015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418011" y="4064219"/>
            <a:ext cx="5738949" cy="2110158"/>
          </a:xfrm>
          <a:custGeom>
            <a:avLst/>
            <a:gdLst>
              <a:gd name="connsiteX0" fmla="*/ 3509555 w 5738949"/>
              <a:gd name="connsiteY0" fmla="*/ 211690 h 2110158"/>
              <a:gd name="connsiteX1" fmla="*/ 3439886 w 5738949"/>
              <a:gd name="connsiteY1" fmla="*/ 168147 h 2110158"/>
              <a:gd name="connsiteX2" fmla="*/ 3405052 w 5738949"/>
              <a:gd name="connsiteY2" fmla="*/ 159438 h 2110158"/>
              <a:gd name="connsiteX3" fmla="*/ 3361509 w 5738949"/>
              <a:gd name="connsiteY3" fmla="*/ 142021 h 2110158"/>
              <a:gd name="connsiteX4" fmla="*/ 3169920 w 5738949"/>
              <a:gd name="connsiteY4" fmla="*/ 107187 h 2110158"/>
              <a:gd name="connsiteX5" fmla="*/ 3100252 w 5738949"/>
              <a:gd name="connsiteY5" fmla="*/ 98478 h 2110158"/>
              <a:gd name="connsiteX6" fmla="*/ 2812869 w 5738949"/>
              <a:gd name="connsiteY6" fmla="*/ 81061 h 2110158"/>
              <a:gd name="connsiteX7" fmla="*/ 2699658 w 5738949"/>
              <a:gd name="connsiteY7" fmla="*/ 63644 h 2110158"/>
              <a:gd name="connsiteX8" fmla="*/ 2647406 w 5738949"/>
              <a:gd name="connsiteY8" fmla="*/ 54935 h 2110158"/>
              <a:gd name="connsiteX9" fmla="*/ 2551612 w 5738949"/>
              <a:gd name="connsiteY9" fmla="*/ 37518 h 2110158"/>
              <a:gd name="connsiteX10" fmla="*/ 2159726 w 5738949"/>
              <a:gd name="connsiteY10" fmla="*/ 11392 h 2110158"/>
              <a:gd name="connsiteX11" fmla="*/ 1907178 w 5738949"/>
              <a:gd name="connsiteY11" fmla="*/ 11392 h 2110158"/>
              <a:gd name="connsiteX12" fmla="*/ 1785258 w 5738949"/>
              <a:gd name="connsiteY12" fmla="*/ 54935 h 2110158"/>
              <a:gd name="connsiteX13" fmla="*/ 1706880 w 5738949"/>
              <a:gd name="connsiteY13" fmla="*/ 81061 h 2110158"/>
              <a:gd name="connsiteX14" fmla="*/ 1663338 w 5738949"/>
              <a:gd name="connsiteY14" fmla="*/ 89770 h 2110158"/>
              <a:gd name="connsiteX15" fmla="*/ 1637212 w 5738949"/>
              <a:gd name="connsiteY15" fmla="*/ 98478 h 2110158"/>
              <a:gd name="connsiteX16" fmla="*/ 1593669 w 5738949"/>
              <a:gd name="connsiteY16" fmla="*/ 107187 h 2110158"/>
              <a:gd name="connsiteX17" fmla="*/ 1567543 w 5738949"/>
              <a:gd name="connsiteY17" fmla="*/ 115895 h 2110158"/>
              <a:gd name="connsiteX18" fmla="*/ 1506583 w 5738949"/>
              <a:gd name="connsiteY18" fmla="*/ 133312 h 2110158"/>
              <a:gd name="connsiteX19" fmla="*/ 1489166 w 5738949"/>
              <a:gd name="connsiteY19" fmla="*/ 150730 h 2110158"/>
              <a:gd name="connsiteX20" fmla="*/ 1445623 w 5738949"/>
              <a:gd name="connsiteY20" fmla="*/ 176855 h 2110158"/>
              <a:gd name="connsiteX21" fmla="*/ 1384663 w 5738949"/>
              <a:gd name="connsiteY21" fmla="*/ 220398 h 2110158"/>
              <a:gd name="connsiteX22" fmla="*/ 1341120 w 5738949"/>
              <a:gd name="connsiteY22" fmla="*/ 263941 h 2110158"/>
              <a:gd name="connsiteX23" fmla="*/ 1314995 w 5738949"/>
              <a:gd name="connsiteY23" fmla="*/ 290067 h 2110158"/>
              <a:gd name="connsiteX24" fmla="*/ 1280160 w 5738949"/>
              <a:gd name="connsiteY24" fmla="*/ 333610 h 2110158"/>
              <a:gd name="connsiteX25" fmla="*/ 1254035 w 5738949"/>
              <a:gd name="connsiteY25" fmla="*/ 351027 h 2110158"/>
              <a:gd name="connsiteX26" fmla="*/ 1245326 w 5738949"/>
              <a:gd name="connsiteY26" fmla="*/ 377152 h 2110158"/>
              <a:gd name="connsiteX27" fmla="*/ 1175658 w 5738949"/>
              <a:gd name="connsiteY27" fmla="*/ 438112 h 2110158"/>
              <a:gd name="connsiteX28" fmla="*/ 1132115 w 5738949"/>
              <a:gd name="connsiteY28" fmla="*/ 464238 h 2110158"/>
              <a:gd name="connsiteX29" fmla="*/ 1088572 w 5738949"/>
              <a:gd name="connsiteY29" fmla="*/ 499072 h 2110158"/>
              <a:gd name="connsiteX30" fmla="*/ 1045029 w 5738949"/>
              <a:gd name="connsiteY30" fmla="*/ 533907 h 2110158"/>
              <a:gd name="connsiteX31" fmla="*/ 766355 w 5738949"/>
              <a:gd name="connsiteY31" fmla="*/ 525198 h 2110158"/>
              <a:gd name="connsiteX32" fmla="*/ 609600 w 5738949"/>
              <a:gd name="connsiteY32" fmla="*/ 516490 h 2110158"/>
              <a:gd name="connsiteX33" fmla="*/ 304800 w 5738949"/>
              <a:gd name="connsiteY33" fmla="*/ 525198 h 2110158"/>
              <a:gd name="connsiteX34" fmla="*/ 243840 w 5738949"/>
              <a:gd name="connsiteY34" fmla="*/ 560032 h 2110158"/>
              <a:gd name="connsiteX35" fmla="*/ 200298 w 5738949"/>
              <a:gd name="connsiteY35" fmla="*/ 568741 h 2110158"/>
              <a:gd name="connsiteX36" fmla="*/ 182880 w 5738949"/>
              <a:gd name="connsiteY36" fmla="*/ 586158 h 2110158"/>
              <a:gd name="connsiteX37" fmla="*/ 130629 w 5738949"/>
              <a:gd name="connsiteY37" fmla="*/ 629701 h 2110158"/>
              <a:gd name="connsiteX38" fmla="*/ 69669 w 5738949"/>
              <a:gd name="connsiteY38" fmla="*/ 699370 h 2110158"/>
              <a:gd name="connsiteX39" fmla="*/ 60960 w 5738949"/>
              <a:gd name="connsiteY39" fmla="*/ 725495 h 2110158"/>
              <a:gd name="connsiteX40" fmla="*/ 43543 w 5738949"/>
              <a:gd name="connsiteY40" fmla="*/ 786455 h 2110158"/>
              <a:gd name="connsiteX41" fmla="*/ 34835 w 5738949"/>
              <a:gd name="connsiteY41" fmla="*/ 882250 h 2110158"/>
              <a:gd name="connsiteX42" fmla="*/ 8709 w 5738949"/>
              <a:gd name="connsiteY42" fmla="*/ 917084 h 2110158"/>
              <a:gd name="connsiteX43" fmla="*/ 0 w 5738949"/>
              <a:gd name="connsiteY43" fmla="*/ 960627 h 2110158"/>
              <a:gd name="connsiteX44" fmla="*/ 43543 w 5738949"/>
              <a:gd name="connsiteY44" fmla="*/ 1169632 h 2110158"/>
              <a:gd name="connsiteX45" fmla="*/ 87086 w 5738949"/>
              <a:gd name="connsiteY45" fmla="*/ 1204467 h 2110158"/>
              <a:gd name="connsiteX46" fmla="*/ 130629 w 5738949"/>
              <a:gd name="connsiteY46" fmla="*/ 1239301 h 2110158"/>
              <a:gd name="connsiteX47" fmla="*/ 182880 w 5738949"/>
              <a:gd name="connsiteY47" fmla="*/ 1256718 h 2110158"/>
              <a:gd name="connsiteX48" fmla="*/ 209006 w 5738949"/>
              <a:gd name="connsiteY48" fmla="*/ 1265427 h 2110158"/>
              <a:gd name="connsiteX49" fmla="*/ 269966 w 5738949"/>
              <a:gd name="connsiteY49" fmla="*/ 1291552 h 2110158"/>
              <a:gd name="connsiteX50" fmla="*/ 287383 w 5738949"/>
              <a:gd name="connsiteY50" fmla="*/ 1308970 h 2110158"/>
              <a:gd name="connsiteX51" fmla="*/ 339635 w 5738949"/>
              <a:gd name="connsiteY51" fmla="*/ 1378638 h 2110158"/>
              <a:gd name="connsiteX52" fmla="*/ 365760 w 5738949"/>
              <a:gd name="connsiteY52" fmla="*/ 1439598 h 2110158"/>
              <a:gd name="connsiteX53" fmla="*/ 409303 w 5738949"/>
              <a:gd name="connsiteY53" fmla="*/ 1535392 h 2110158"/>
              <a:gd name="connsiteX54" fmla="*/ 426720 w 5738949"/>
              <a:gd name="connsiteY54" fmla="*/ 1561518 h 2110158"/>
              <a:gd name="connsiteX55" fmla="*/ 444138 w 5738949"/>
              <a:gd name="connsiteY55" fmla="*/ 1605061 h 2110158"/>
              <a:gd name="connsiteX56" fmla="*/ 461555 w 5738949"/>
              <a:gd name="connsiteY56" fmla="*/ 1657312 h 2110158"/>
              <a:gd name="connsiteX57" fmla="*/ 505098 w 5738949"/>
              <a:gd name="connsiteY57" fmla="*/ 1709564 h 2110158"/>
              <a:gd name="connsiteX58" fmla="*/ 513806 w 5738949"/>
              <a:gd name="connsiteY58" fmla="*/ 1735690 h 2110158"/>
              <a:gd name="connsiteX59" fmla="*/ 583475 w 5738949"/>
              <a:gd name="connsiteY59" fmla="*/ 1779232 h 2110158"/>
              <a:gd name="connsiteX60" fmla="*/ 687978 w 5738949"/>
              <a:gd name="connsiteY60" fmla="*/ 1805358 h 2110158"/>
              <a:gd name="connsiteX61" fmla="*/ 783772 w 5738949"/>
              <a:gd name="connsiteY61" fmla="*/ 1822775 h 2110158"/>
              <a:gd name="connsiteX62" fmla="*/ 870858 w 5738949"/>
              <a:gd name="connsiteY62" fmla="*/ 1831484 h 2110158"/>
              <a:gd name="connsiteX63" fmla="*/ 1018903 w 5738949"/>
              <a:gd name="connsiteY63" fmla="*/ 1857610 h 2110158"/>
              <a:gd name="connsiteX64" fmla="*/ 1384663 w 5738949"/>
              <a:gd name="connsiteY64" fmla="*/ 1848901 h 2110158"/>
              <a:gd name="connsiteX65" fmla="*/ 1863635 w 5738949"/>
              <a:gd name="connsiteY65" fmla="*/ 1866318 h 2110158"/>
              <a:gd name="connsiteX66" fmla="*/ 2020389 w 5738949"/>
              <a:gd name="connsiteY66" fmla="*/ 1892444 h 2110158"/>
              <a:gd name="connsiteX67" fmla="*/ 2107475 w 5738949"/>
              <a:gd name="connsiteY67" fmla="*/ 1909861 h 2110158"/>
              <a:gd name="connsiteX68" fmla="*/ 2151018 w 5738949"/>
              <a:gd name="connsiteY68" fmla="*/ 1918570 h 2110158"/>
              <a:gd name="connsiteX69" fmla="*/ 2203269 w 5738949"/>
              <a:gd name="connsiteY69" fmla="*/ 1935987 h 2110158"/>
              <a:gd name="connsiteX70" fmla="*/ 2272938 w 5738949"/>
              <a:gd name="connsiteY70" fmla="*/ 1953404 h 2110158"/>
              <a:gd name="connsiteX71" fmla="*/ 2307772 w 5738949"/>
              <a:gd name="connsiteY71" fmla="*/ 1970821 h 2110158"/>
              <a:gd name="connsiteX72" fmla="*/ 2420983 w 5738949"/>
              <a:gd name="connsiteY72" fmla="*/ 1996947 h 2110158"/>
              <a:gd name="connsiteX73" fmla="*/ 2490652 w 5738949"/>
              <a:gd name="connsiteY73" fmla="*/ 2014364 h 2110158"/>
              <a:gd name="connsiteX74" fmla="*/ 2534195 w 5738949"/>
              <a:gd name="connsiteY74" fmla="*/ 2031781 h 2110158"/>
              <a:gd name="connsiteX75" fmla="*/ 2595155 w 5738949"/>
              <a:gd name="connsiteY75" fmla="*/ 2049198 h 2110158"/>
              <a:gd name="connsiteX76" fmla="*/ 2621280 w 5738949"/>
              <a:gd name="connsiteY76" fmla="*/ 2057907 h 2110158"/>
              <a:gd name="connsiteX77" fmla="*/ 2664823 w 5738949"/>
              <a:gd name="connsiteY77" fmla="*/ 2066615 h 2110158"/>
              <a:gd name="connsiteX78" fmla="*/ 2690949 w 5738949"/>
              <a:gd name="connsiteY78" fmla="*/ 2075324 h 2110158"/>
              <a:gd name="connsiteX79" fmla="*/ 2760618 w 5738949"/>
              <a:gd name="connsiteY79" fmla="*/ 2084032 h 2110158"/>
              <a:gd name="connsiteX80" fmla="*/ 2943498 w 5738949"/>
              <a:gd name="connsiteY80" fmla="*/ 2110158 h 2110158"/>
              <a:gd name="connsiteX81" fmla="*/ 3196046 w 5738949"/>
              <a:gd name="connsiteY81" fmla="*/ 2084032 h 2110158"/>
              <a:gd name="connsiteX82" fmla="*/ 3239589 w 5738949"/>
              <a:gd name="connsiteY82" fmla="*/ 2057907 h 2110158"/>
              <a:gd name="connsiteX83" fmla="*/ 3291840 w 5738949"/>
              <a:gd name="connsiteY83" fmla="*/ 1996947 h 2110158"/>
              <a:gd name="connsiteX84" fmla="*/ 3317966 w 5738949"/>
              <a:gd name="connsiteY84" fmla="*/ 1979530 h 2110158"/>
              <a:gd name="connsiteX85" fmla="*/ 3335383 w 5738949"/>
              <a:gd name="connsiteY85" fmla="*/ 1962112 h 2110158"/>
              <a:gd name="connsiteX86" fmla="*/ 3387635 w 5738949"/>
              <a:gd name="connsiteY86" fmla="*/ 1927278 h 2110158"/>
              <a:gd name="connsiteX87" fmla="*/ 3422469 w 5738949"/>
              <a:gd name="connsiteY87" fmla="*/ 1901152 h 2110158"/>
              <a:gd name="connsiteX88" fmla="*/ 3457303 w 5738949"/>
              <a:gd name="connsiteY88" fmla="*/ 1892444 h 2110158"/>
              <a:gd name="connsiteX89" fmla="*/ 3518263 w 5738949"/>
              <a:gd name="connsiteY89" fmla="*/ 1857610 h 2110158"/>
              <a:gd name="connsiteX90" fmla="*/ 3622766 w 5738949"/>
              <a:gd name="connsiteY90" fmla="*/ 1779232 h 2110158"/>
              <a:gd name="connsiteX91" fmla="*/ 3640183 w 5738949"/>
              <a:gd name="connsiteY91" fmla="*/ 1753107 h 2110158"/>
              <a:gd name="connsiteX92" fmla="*/ 3692435 w 5738949"/>
              <a:gd name="connsiteY92" fmla="*/ 1709564 h 2110158"/>
              <a:gd name="connsiteX93" fmla="*/ 3709852 w 5738949"/>
              <a:gd name="connsiteY93" fmla="*/ 1683438 h 2110158"/>
              <a:gd name="connsiteX94" fmla="*/ 3735978 w 5738949"/>
              <a:gd name="connsiteY94" fmla="*/ 1666021 h 2110158"/>
              <a:gd name="connsiteX95" fmla="*/ 3770812 w 5738949"/>
              <a:gd name="connsiteY95" fmla="*/ 1596352 h 2110158"/>
              <a:gd name="connsiteX96" fmla="*/ 3823063 w 5738949"/>
              <a:gd name="connsiteY96" fmla="*/ 1526684 h 2110158"/>
              <a:gd name="connsiteX97" fmla="*/ 3857898 w 5738949"/>
              <a:gd name="connsiteY97" fmla="*/ 1448307 h 2110158"/>
              <a:gd name="connsiteX98" fmla="*/ 3892732 w 5738949"/>
              <a:gd name="connsiteY98" fmla="*/ 1396055 h 2110158"/>
              <a:gd name="connsiteX99" fmla="*/ 3910149 w 5738949"/>
              <a:gd name="connsiteY99" fmla="*/ 1352512 h 2110158"/>
              <a:gd name="connsiteX100" fmla="*/ 4014652 w 5738949"/>
              <a:gd name="connsiteY100" fmla="*/ 1248010 h 2110158"/>
              <a:gd name="connsiteX101" fmla="*/ 4058195 w 5738949"/>
              <a:gd name="connsiteY101" fmla="*/ 1221884 h 2110158"/>
              <a:gd name="connsiteX102" fmla="*/ 4093029 w 5738949"/>
              <a:gd name="connsiteY102" fmla="*/ 1187050 h 2110158"/>
              <a:gd name="connsiteX103" fmla="*/ 4145280 w 5738949"/>
              <a:gd name="connsiteY103" fmla="*/ 1169632 h 2110158"/>
              <a:gd name="connsiteX104" fmla="*/ 4241075 w 5738949"/>
              <a:gd name="connsiteY104" fmla="*/ 1134798 h 2110158"/>
              <a:gd name="connsiteX105" fmla="*/ 4310743 w 5738949"/>
              <a:gd name="connsiteY105" fmla="*/ 1117381 h 2110158"/>
              <a:gd name="connsiteX106" fmla="*/ 4336869 w 5738949"/>
              <a:gd name="connsiteY106" fmla="*/ 1099964 h 2110158"/>
              <a:gd name="connsiteX107" fmla="*/ 4511040 w 5738949"/>
              <a:gd name="connsiteY107" fmla="*/ 1082547 h 2110158"/>
              <a:gd name="connsiteX108" fmla="*/ 4650378 w 5738949"/>
              <a:gd name="connsiteY108" fmla="*/ 1073838 h 2110158"/>
              <a:gd name="connsiteX109" fmla="*/ 4824549 w 5738949"/>
              <a:gd name="connsiteY109" fmla="*/ 1082547 h 2110158"/>
              <a:gd name="connsiteX110" fmla="*/ 4902926 w 5738949"/>
              <a:gd name="connsiteY110" fmla="*/ 1091255 h 2110158"/>
              <a:gd name="connsiteX111" fmla="*/ 5164183 w 5738949"/>
              <a:gd name="connsiteY111" fmla="*/ 1082547 h 2110158"/>
              <a:gd name="connsiteX112" fmla="*/ 5347063 w 5738949"/>
              <a:gd name="connsiteY112" fmla="*/ 1021587 h 2110158"/>
              <a:gd name="connsiteX113" fmla="*/ 5425440 w 5738949"/>
              <a:gd name="connsiteY113" fmla="*/ 995461 h 2110158"/>
              <a:gd name="connsiteX114" fmla="*/ 5451566 w 5738949"/>
              <a:gd name="connsiteY114" fmla="*/ 986752 h 2110158"/>
              <a:gd name="connsiteX115" fmla="*/ 5477692 w 5738949"/>
              <a:gd name="connsiteY115" fmla="*/ 969335 h 2110158"/>
              <a:gd name="connsiteX116" fmla="*/ 5512526 w 5738949"/>
              <a:gd name="connsiteY116" fmla="*/ 951918 h 2110158"/>
              <a:gd name="connsiteX117" fmla="*/ 5573486 w 5738949"/>
              <a:gd name="connsiteY117" fmla="*/ 890958 h 2110158"/>
              <a:gd name="connsiteX118" fmla="*/ 5669280 w 5738949"/>
              <a:gd name="connsiteY118" fmla="*/ 838707 h 2110158"/>
              <a:gd name="connsiteX119" fmla="*/ 5695406 w 5738949"/>
              <a:gd name="connsiteY119" fmla="*/ 803872 h 2110158"/>
              <a:gd name="connsiteX120" fmla="*/ 5738949 w 5738949"/>
              <a:gd name="connsiteY120" fmla="*/ 751621 h 2110158"/>
              <a:gd name="connsiteX121" fmla="*/ 5730240 w 5738949"/>
              <a:gd name="connsiteY121" fmla="*/ 620992 h 2110158"/>
              <a:gd name="connsiteX122" fmla="*/ 5721532 w 5738949"/>
              <a:gd name="connsiteY122" fmla="*/ 594867 h 2110158"/>
              <a:gd name="connsiteX123" fmla="*/ 5695406 w 5738949"/>
              <a:gd name="connsiteY123" fmla="*/ 568741 h 2110158"/>
              <a:gd name="connsiteX124" fmla="*/ 5651863 w 5738949"/>
              <a:gd name="connsiteY124" fmla="*/ 542615 h 2110158"/>
              <a:gd name="connsiteX125" fmla="*/ 5573486 w 5738949"/>
              <a:gd name="connsiteY125" fmla="*/ 525198 h 2110158"/>
              <a:gd name="connsiteX126" fmla="*/ 5521235 w 5738949"/>
              <a:gd name="connsiteY126" fmla="*/ 516490 h 2110158"/>
              <a:gd name="connsiteX127" fmla="*/ 5381898 w 5738949"/>
              <a:gd name="connsiteY127" fmla="*/ 507781 h 2110158"/>
              <a:gd name="connsiteX128" fmla="*/ 5277395 w 5738949"/>
              <a:gd name="connsiteY128" fmla="*/ 490364 h 2110158"/>
              <a:gd name="connsiteX129" fmla="*/ 5242560 w 5738949"/>
              <a:gd name="connsiteY129" fmla="*/ 472947 h 2110158"/>
              <a:gd name="connsiteX130" fmla="*/ 5181600 w 5738949"/>
              <a:gd name="connsiteY130" fmla="*/ 455530 h 2110158"/>
              <a:gd name="connsiteX131" fmla="*/ 5007429 w 5738949"/>
              <a:gd name="connsiteY131" fmla="*/ 446821 h 2110158"/>
              <a:gd name="connsiteX132" fmla="*/ 4711338 w 5738949"/>
              <a:gd name="connsiteY132" fmla="*/ 455530 h 2110158"/>
              <a:gd name="connsiteX133" fmla="*/ 4624252 w 5738949"/>
              <a:gd name="connsiteY133" fmla="*/ 472947 h 2110158"/>
              <a:gd name="connsiteX134" fmla="*/ 4467498 w 5738949"/>
              <a:gd name="connsiteY134" fmla="*/ 499072 h 2110158"/>
              <a:gd name="connsiteX135" fmla="*/ 4302035 w 5738949"/>
              <a:gd name="connsiteY135" fmla="*/ 490364 h 2110158"/>
              <a:gd name="connsiteX136" fmla="*/ 4267200 w 5738949"/>
              <a:gd name="connsiteY136" fmla="*/ 472947 h 2110158"/>
              <a:gd name="connsiteX137" fmla="*/ 4197532 w 5738949"/>
              <a:gd name="connsiteY137" fmla="*/ 446821 h 2110158"/>
              <a:gd name="connsiteX138" fmla="*/ 4136572 w 5738949"/>
              <a:gd name="connsiteY138" fmla="*/ 403278 h 2110158"/>
              <a:gd name="connsiteX139" fmla="*/ 4101738 w 5738949"/>
              <a:gd name="connsiteY139" fmla="*/ 368444 h 2110158"/>
              <a:gd name="connsiteX140" fmla="*/ 4058195 w 5738949"/>
              <a:gd name="connsiteY140" fmla="*/ 342318 h 2110158"/>
              <a:gd name="connsiteX141" fmla="*/ 4023360 w 5738949"/>
              <a:gd name="connsiteY141" fmla="*/ 316192 h 2110158"/>
              <a:gd name="connsiteX142" fmla="*/ 3971109 w 5738949"/>
              <a:gd name="connsiteY142" fmla="*/ 298775 h 2110158"/>
              <a:gd name="connsiteX143" fmla="*/ 3884023 w 5738949"/>
              <a:gd name="connsiteY143" fmla="*/ 255232 h 2110158"/>
              <a:gd name="connsiteX144" fmla="*/ 3762103 w 5738949"/>
              <a:gd name="connsiteY144" fmla="*/ 220398 h 2110158"/>
              <a:gd name="connsiteX145" fmla="*/ 3692435 w 5738949"/>
              <a:gd name="connsiteY145" fmla="*/ 202981 h 2110158"/>
              <a:gd name="connsiteX146" fmla="*/ 3666309 w 5738949"/>
              <a:gd name="connsiteY146" fmla="*/ 202981 h 211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738949" h="2110158">
                <a:moveTo>
                  <a:pt x="3509555" y="211690"/>
                </a:moveTo>
                <a:cubicBezTo>
                  <a:pt x="3486332" y="197176"/>
                  <a:pt x="3464380" y="180394"/>
                  <a:pt x="3439886" y="168147"/>
                </a:cubicBezTo>
                <a:cubicBezTo>
                  <a:pt x="3429181" y="162794"/>
                  <a:pt x="3416407" y="163223"/>
                  <a:pt x="3405052" y="159438"/>
                </a:cubicBezTo>
                <a:cubicBezTo>
                  <a:pt x="3390222" y="154495"/>
                  <a:pt x="3376450" y="146618"/>
                  <a:pt x="3361509" y="142021"/>
                </a:cubicBezTo>
                <a:cubicBezTo>
                  <a:pt x="3294889" y="121523"/>
                  <a:pt x="3242007" y="116198"/>
                  <a:pt x="3169920" y="107187"/>
                </a:cubicBezTo>
                <a:cubicBezTo>
                  <a:pt x="3146697" y="104284"/>
                  <a:pt x="3123559" y="100597"/>
                  <a:pt x="3100252" y="98478"/>
                </a:cubicBezTo>
                <a:cubicBezTo>
                  <a:pt x="3013354" y="90578"/>
                  <a:pt x="2896866" y="85482"/>
                  <a:pt x="2812869" y="81061"/>
                </a:cubicBezTo>
                <a:cubicBezTo>
                  <a:pt x="2755433" y="61915"/>
                  <a:pt x="2807425" y="77115"/>
                  <a:pt x="2699658" y="63644"/>
                </a:cubicBezTo>
                <a:cubicBezTo>
                  <a:pt x="2682137" y="61454"/>
                  <a:pt x="2664779" y="58094"/>
                  <a:pt x="2647406" y="54935"/>
                </a:cubicBezTo>
                <a:cubicBezTo>
                  <a:pt x="2602281" y="46731"/>
                  <a:pt x="2599696" y="43929"/>
                  <a:pt x="2551612" y="37518"/>
                </a:cubicBezTo>
                <a:cubicBezTo>
                  <a:pt x="2421343" y="20149"/>
                  <a:pt x="2291907" y="18736"/>
                  <a:pt x="2159726" y="11392"/>
                </a:cubicBezTo>
                <a:cubicBezTo>
                  <a:pt x="2045232" y="-4963"/>
                  <a:pt x="2088900" y="-2586"/>
                  <a:pt x="1907178" y="11392"/>
                </a:cubicBezTo>
                <a:cubicBezTo>
                  <a:pt x="1874600" y="13898"/>
                  <a:pt x="1798332" y="51666"/>
                  <a:pt x="1785258" y="54935"/>
                </a:cubicBezTo>
                <a:cubicBezTo>
                  <a:pt x="1651568" y="88358"/>
                  <a:pt x="1870840" y="31872"/>
                  <a:pt x="1706880" y="81061"/>
                </a:cubicBezTo>
                <a:cubicBezTo>
                  <a:pt x="1692703" y="85314"/>
                  <a:pt x="1677698" y="86180"/>
                  <a:pt x="1663338" y="89770"/>
                </a:cubicBezTo>
                <a:cubicBezTo>
                  <a:pt x="1654432" y="91996"/>
                  <a:pt x="1646118" y="96252"/>
                  <a:pt x="1637212" y="98478"/>
                </a:cubicBezTo>
                <a:cubicBezTo>
                  <a:pt x="1622852" y="102068"/>
                  <a:pt x="1608029" y="103597"/>
                  <a:pt x="1593669" y="107187"/>
                </a:cubicBezTo>
                <a:cubicBezTo>
                  <a:pt x="1584763" y="109413"/>
                  <a:pt x="1576369" y="113373"/>
                  <a:pt x="1567543" y="115895"/>
                </a:cubicBezTo>
                <a:cubicBezTo>
                  <a:pt x="1490998" y="137765"/>
                  <a:pt x="1569224" y="112433"/>
                  <a:pt x="1506583" y="133312"/>
                </a:cubicBezTo>
                <a:cubicBezTo>
                  <a:pt x="1500777" y="139118"/>
                  <a:pt x="1495847" y="145958"/>
                  <a:pt x="1489166" y="150730"/>
                </a:cubicBezTo>
                <a:cubicBezTo>
                  <a:pt x="1475392" y="160568"/>
                  <a:pt x="1459977" y="167884"/>
                  <a:pt x="1445623" y="176855"/>
                </a:cubicBezTo>
                <a:cubicBezTo>
                  <a:pt x="1429854" y="186710"/>
                  <a:pt x="1396761" y="209644"/>
                  <a:pt x="1384663" y="220398"/>
                </a:cubicBezTo>
                <a:cubicBezTo>
                  <a:pt x="1369321" y="234035"/>
                  <a:pt x="1355634" y="249427"/>
                  <a:pt x="1341120" y="263941"/>
                </a:cubicBezTo>
                <a:cubicBezTo>
                  <a:pt x="1332412" y="272650"/>
                  <a:pt x="1321827" y="279820"/>
                  <a:pt x="1314995" y="290067"/>
                </a:cubicBezTo>
                <a:cubicBezTo>
                  <a:pt x="1302062" y="309466"/>
                  <a:pt x="1297888" y="319428"/>
                  <a:pt x="1280160" y="333610"/>
                </a:cubicBezTo>
                <a:cubicBezTo>
                  <a:pt x="1271987" y="340148"/>
                  <a:pt x="1262743" y="345221"/>
                  <a:pt x="1254035" y="351027"/>
                </a:cubicBezTo>
                <a:cubicBezTo>
                  <a:pt x="1251132" y="359735"/>
                  <a:pt x="1250418" y="369514"/>
                  <a:pt x="1245326" y="377152"/>
                </a:cubicBezTo>
                <a:cubicBezTo>
                  <a:pt x="1233468" y="394938"/>
                  <a:pt x="1187448" y="428006"/>
                  <a:pt x="1175658" y="438112"/>
                </a:cubicBezTo>
                <a:cubicBezTo>
                  <a:pt x="1145229" y="464194"/>
                  <a:pt x="1173318" y="450504"/>
                  <a:pt x="1132115" y="464238"/>
                </a:cubicBezTo>
                <a:cubicBezTo>
                  <a:pt x="1117601" y="475849"/>
                  <a:pt x="1104334" y="489221"/>
                  <a:pt x="1088572" y="499072"/>
                </a:cubicBezTo>
                <a:cubicBezTo>
                  <a:pt x="1040499" y="529117"/>
                  <a:pt x="1081240" y="479590"/>
                  <a:pt x="1045029" y="533907"/>
                </a:cubicBezTo>
                <a:lnTo>
                  <a:pt x="766355" y="525198"/>
                </a:lnTo>
                <a:cubicBezTo>
                  <a:pt x="714065" y="523106"/>
                  <a:pt x="661932" y="516490"/>
                  <a:pt x="609600" y="516490"/>
                </a:cubicBezTo>
                <a:cubicBezTo>
                  <a:pt x="507959" y="516490"/>
                  <a:pt x="406400" y="522295"/>
                  <a:pt x="304800" y="525198"/>
                </a:cubicBezTo>
                <a:cubicBezTo>
                  <a:pt x="190790" y="553702"/>
                  <a:pt x="347607" y="508149"/>
                  <a:pt x="243840" y="560032"/>
                </a:cubicBezTo>
                <a:cubicBezTo>
                  <a:pt x="230601" y="566651"/>
                  <a:pt x="214812" y="565838"/>
                  <a:pt x="200298" y="568741"/>
                </a:cubicBezTo>
                <a:cubicBezTo>
                  <a:pt x="194492" y="574547"/>
                  <a:pt x="189291" y="581029"/>
                  <a:pt x="182880" y="586158"/>
                </a:cubicBezTo>
                <a:cubicBezTo>
                  <a:pt x="153284" y="609835"/>
                  <a:pt x="156182" y="596848"/>
                  <a:pt x="130629" y="629701"/>
                </a:cubicBezTo>
                <a:cubicBezTo>
                  <a:pt x="75921" y="700040"/>
                  <a:pt x="120246" y="665651"/>
                  <a:pt x="69669" y="699370"/>
                </a:cubicBezTo>
                <a:cubicBezTo>
                  <a:pt x="66766" y="708078"/>
                  <a:pt x="63482" y="716669"/>
                  <a:pt x="60960" y="725495"/>
                </a:cubicBezTo>
                <a:cubicBezTo>
                  <a:pt x="39090" y="802039"/>
                  <a:pt x="64424" y="723817"/>
                  <a:pt x="43543" y="786455"/>
                </a:cubicBezTo>
                <a:cubicBezTo>
                  <a:pt x="40640" y="818387"/>
                  <a:pt x="43096" y="851269"/>
                  <a:pt x="34835" y="882250"/>
                </a:cubicBezTo>
                <a:cubicBezTo>
                  <a:pt x="31095" y="896274"/>
                  <a:pt x="14604" y="903821"/>
                  <a:pt x="8709" y="917084"/>
                </a:cubicBezTo>
                <a:cubicBezTo>
                  <a:pt x="2697" y="930610"/>
                  <a:pt x="2903" y="946113"/>
                  <a:pt x="0" y="960627"/>
                </a:cubicBezTo>
                <a:cubicBezTo>
                  <a:pt x="26010" y="1233722"/>
                  <a:pt x="-27376" y="1084529"/>
                  <a:pt x="43543" y="1169632"/>
                </a:cubicBezTo>
                <a:cubicBezTo>
                  <a:pt x="73844" y="1205993"/>
                  <a:pt x="44197" y="1190170"/>
                  <a:pt x="87086" y="1204467"/>
                </a:cubicBezTo>
                <a:cubicBezTo>
                  <a:pt x="101600" y="1216078"/>
                  <a:pt x="114311" y="1230400"/>
                  <a:pt x="130629" y="1239301"/>
                </a:cubicBezTo>
                <a:cubicBezTo>
                  <a:pt x="146746" y="1248092"/>
                  <a:pt x="165463" y="1250912"/>
                  <a:pt x="182880" y="1256718"/>
                </a:cubicBezTo>
                <a:cubicBezTo>
                  <a:pt x="191589" y="1259621"/>
                  <a:pt x="201368" y="1260335"/>
                  <a:pt x="209006" y="1265427"/>
                </a:cubicBezTo>
                <a:cubicBezTo>
                  <a:pt x="245091" y="1289483"/>
                  <a:pt x="224978" y="1280306"/>
                  <a:pt x="269966" y="1291552"/>
                </a:cubicBezTo>
                <a:cubicBezTo>
                  <a:pt x="275772" y="1297358"/>
                  <a:pt x="282254" y="1302559"/>
                  <a:pt x="287383" y="1308970"/>
                </a:cubicBezTo>
                <a:cubicBezTo>
                  <a:pt x="305517" y="1331637"/>
                  <a:pt x="339635" y="1378638"/>
                  <a:pt x="339635" y="1378638"/>
                </a:cubicBezTo>
                <a:cubicBezTo>
                  <a:pt x="360054" y="1439899"/>
                  <a:pt x="333482" y="1364282"/>
                  <a:pt x="365760" y="1439598"/>
                </a:cubicBezTo>
                <a:cubicBezTo>
                  <a:pt x="387954" y="1491384"/>
                  <a:pt x="355446" y="1454605"/>
                  <a:pt x="409303" y="1535392"/>
                </a:cubicBezTo>
                <a:cubicBezTo>
                  <a:pt x="415109" y="1544101"/>
                  <a:pt x="422039" y="1552157"/>
                  <a:pt x="426720" y="1561518"/>
                </a:cubicBezTo>
                <a:cubicBezTo>
                  <a:pt x="433711" y="1575500"/>
                  <a:pt x="438796" y="1590370"/>
                  <a:pt x="444138" y="1605061"/>
                </a:cubicBezTo>
                <a:cubicBezTo>
                  <a:pt x="450412" y="1622315"/>
                  <a:pt x="448574" y="1644330"/>
                  <a:pt x="461555" y="1657312"/>
                </a:cubicBezTo>
                <a:cubicBezTo>
                  <a:pt x="489235" y="1684993"/>
                  <a:pt x="474046" y="1668161"/>
                  <a:pt x="505098" y="1709564"/>
                </a:cubicBezTo>
                <a:cubicBezTo>
                  <a:pt x="508001" y="1718273"/>
                  <a:pt x="507929" y="1728638"/>
                  <a:pt x="513806" y="1735690"/>
                </a:cubicBezTo>
                <a:cubicBezTo>
                  <a:pt x="526907" y="1751412"/>
                  <a:pt x="564387" y="1771597"/>
                  <a:pt x="583475" y="1779232"/>
                </a:cubicBezTo>
                <a:cubicBezTo>
                  <a:pt x="641678" y="1802514"/>
                  <a:pt x="628003" y="1793363"/>
                  <a:pt x="687978" y="1805358"/>
                </a:cubicBezTo>
                <a:cubicBezTo>
                  <a:pt x="762984" y="1820359"/>
                  <a:pt x="676220" y="1810122"/>
                  <a:pt x="783772" y="1822775"/>
                </a:cubicBezTo>
                <a:cubicBezTo>
                  <a:pt x="812746" y="1826184"/>
                  <a:pt x="842000" y="1827209"/>
                  <a:pt x="870858" y="1831484"/>
                </a:cubicBezTo>
                <a:cubicBezTo>
                  <a:pt x="920428" y="1838828"/>
                  <a:pt x="969555" y="1848901"/>
                  <a:pt x="1018903" y="1857610"/>
                </a:cubicBezTo>
                <a:cubicBezTo>
                  <a:pt x="1140823" y="1854707"/>
                  <a:pt x="1262708" y="1848901"/>
                  <a:pt x="1384663" y="1848901"/>
                </a:cubicBezTo>
                <a:cubicBezTo>
                  <a:pt x="1646603" y="1848901"/>
                  <a:pt x="1669455" y="1852449"/>
                  <a:pt x="1863635" y="1866318"/>
                </a:cubicBezTo>
                <a:cubicBezTo>
                  <a:pt x="1949431" y="1887768"/>
                  <a:pt x="1848425" y="1863785"/>
                  <a:pt x="2020389" y="1892444"/>
                </a:cubicBezTo>
                <a:cubicBezTo>
                  <a:pt x="2122762" y="1909505"/>
                  <a:pt x="2029537" y="1892541"/>
                  <a:pt x="2107475" y="1909861"/>
                </a:cubicBezTo>
                <a:cubicBezTo>
                  <a:pt x="2121924" y="1913072"/>
                  <a:pt x="2136738" y="1914675"/>
                  <a:pt x="2151018" y="1918570"/>
                </a:cubicBezTo>
                <a:cubicBezTo>
                  <a:pt x="2168730" y="1923401"/>
                  <a:pt x="2185458" y="1931534"/>
                  <a:pt x="2203269" y="1935987"/>
                </a:cubicBezTo>
                <a:cubicBezTo>
                  <a:pt x="2226492" y="1941793"/>
                  <a:pt x="2251527" y="1942699"/>
                  <a:pt x="2272938" y="1953404"/>
                </a:cubicBezTo>
                <a:cubicBezTo>
                  <a:pt x="2284549" y="1959210"/>
                  <a:pt x="2295456" y="1966716"/>
                  <a:pt x="2307772" y="1970821"/>
                </a:cubicBezTo>
                <a:cubicBezTo>
                  <a:pt x="2356032" y="1986908"/>
                  <a:pt x="2376085" y="1986586"/>
                  <a:pt x="2420983" y="1996947"/>
                </a:cubicBezTo>
                <a:cubicBezTo>
                  <a:pt x="2444308" y="2002330"/>
                  <a:pt x="2467773" y="2007324"/>
                  <a:pt x="2490652" y="2014364"/>
                </a:cubicBezTo>
                <a:cubicBezTo>
                  <a:pt x="2505593" y="2018961"/>
                  <a:pt x="2519365" y="2026838"/>
                  <a:pt x="2534195" y="2031781"/>
                </a:cubicBezTo>
                <a:cubicBezTo>
                  <a:pt x="2554244" y="2038464"/>
                  <a:pt x="2574913" y="2043125"/>
                  <a:pt x="2595155" y="2049198"/>
                </a:cubicBezTo>
                <a:cubicBezTo>
                  <a:pt x="2603947" y="2051836"/>
                  <a:pt x="2612375" y="2055681"/>
                  <a:pt x="2621280" y="2057907"/>
                </a:cubicBezTo>
                <a:cubicBezTo>
                  <a:pt x="2635640" y="2061497"/>
                  <a:pt x="2650463" y="2063025"/>
                  <a:pt x="2664823" y="2066615"/>
                </a:cubicBezTo>
                <a:cubicBezTo>
                  <a:pt x="2673729" y="2068841"/>
                  <a:pt x="2681917" y="2073682"/>
                  <a:pt x="2690949" y="2075324"/>
                </a:cubicBezTo>
                <a:cubicBezTo>
                  <a:pt x="2713975" y="2079511"/>
                  <a:pt x="2737533" y="2080184"/>
                  <a:pt x="2760618" y="2084032"/>
                </a:cubicBezTo>
                <a:cubicBezTo>
                  <a:pt x="2931303" y="2112480"/>
                  <a:pt x="2761727" y="2093635"/>
                  <a:pt x="2943498" y="2110158"/>
                </a:cubicBezTo>
                <a:cubicBezTo>
                  <a:pt x="3038022" y="2106049"/>
                  <a:pt x="3114493" y="2121102"/>
                  <a:pt x="3196046" y="2084032"/>
                </a:cubicBezTo>
                <a:cubicBezTo>
                  <a:pt x="3211455" y="2077028"/>
                  <a:pt x="3225075" y="2066615"/>
                  <a:pt x="3239589" y="2057907"/>
                </a:cubicBezTo>
                <a:cubicBezTo>
                  <a:pt x="3260132" y="2027091"/>
                  <a:pt x="3258991" y="2025103"/>
                  <a:pt x="3291840" y="1996947"/>
                </a:cubicBezTo>
                <a:cubicBezTo>
                  <a:pt x="3299787" y="1990136"/>
                  <a:pt x="3309793" y="1986068"/>
                  <a:pt x="3317966" y="1979530"/>
                </a:cubicBezTo>
                <a:cubicBezTo>
                  <a:pt x="3324377" y="1974401"/>
                  <a:pt x="3328814" y="1967038"/>
                  <a:pt x="3335383" y="1962112"/>
                </a:cubicBezTo>
                <a:cubicBezTo>
                  <a:pt x="3352129" y="1949552"/>
                  <a:pt x="3370889" y="1939838"/>
                  <a:pt x="3387635" y="1927278"/>
                </a:cubicBezTo>
                <a:cubicBezTo>
                  <a:pt x="3399246" y="1918569"/>
                  <a:pt x="3409487" y="1907643"/>
                  <a:pt x="3422469" y="1901152"/>
                </a:cubicBezTo>
                <a:cubicBezTo>
                  <a:pt x="3433174" y="1895799"/>
                  <a:pt x="3445692" y="1895347"/>
                  <a:pt x="3457303" y="1892444"/>
                </a:cubicBezTo>
                <a:cubicBezTo>
                  <a:pt x="3477623" y="1880833"/>
                  <a:pt x="3498331" y="1869876"/>
                  <a:pt x="3518263" y="1857610"/>
                </a:cubicBezTo>
                <a:cubicBezTo>
                  <a:pt x="3552558" y="1836505"/>
                  <a:pt x="3594314" y="1807684"/>
                  <a:pt x="3622766" y="1779232"/>
                </a:cubicBezTo>
                <a:cubicBezTo>
                  <a:pt x="3630167" y="1771831"/>
                  <a:pt x="3633483" y="1761147"/>
                  <a:pt x="3640183" y="1753107"/>
                </a:cubicBezTo>
                <a:cubicBezTo>
                  <a:pt x="3661138" y="1727961"/>
                  <a:pt x="3666745" y="1726690"/>
                  <a:pt x="3692435" y="1709564"/>
                </a:cubicBezTo>
                <a:cubicBezTo>
                  <a:pt x="3698241" y="1700855"/>
                  <a:pt x="3702451" y="1690839"/>
                  <a:pt x="3709852" y="1683438"/>
                </a:cubicBezTo>
                <a:cubicBezTo>
                  <a:pt x="3717253" y="1676037"/>
                  <a:pt x="3729976" y="1674595"/>
                  <a:pt x="3735978" y="1666021"/>
                </a:cubicBezTo>
                <a:cubicBezTo>
                  <a:pt x="3750867" y="1644750"/>
                  <a:pt x="3755234" y="1617123"/>
                  <a:pt x="3770812" y="1596352"/>
                </a:cubicBezTo>
                <a:lnTo>
                  <a:pt x="3823063" y="1526684"/>
                </a:lnTo>
                <a:cubicBezTo>
                  <a:pt x="3843790" y="1464503"/>
                  <a:pt x="3830295" y="1489708"/>
                  <a:pt x="3857898" y="1448307"/>
                </a:cubicBezTo>
                <a:cubicBezTo>
                  <a:pt x="3880918" y="1379242"/>
                  <a:pt x="3846138" y="1470605"/>
                  <a:pt x="3892732" y="1396055"/>
                </a:cubicBezTo>
                <a:cubicBezTo>
                  <a:pt x="3901017" y="1382799"/>
                  <a:pt x="3901956" y="1365825"/>
                  <a:pt x="3910149" y="1352512"/>
                </a:cubicBezTo>
                <a:cubicBezTo>
                  <a:pt x="4001237" y="1204494"/>
                  <a:pt x="3919298" y="1343369"/>
                  <a:pt x="4014652" y="1248010"/>
                </a:cubicBezTo>
                <a:cubicBezTo>
                  <a:pt x="4038560" y="1224101"/>
                  <a:pt x="4024280" y="1233188"/>
                  <a:pt x="4058195" y="1221884"/>
                </a:cubicBezTo>
                <a:cubicBezTo>
                  <a:pt x="4069806" y="1210273"/>
                  <a:pt x="4078948" y="1195499"/>
                  <a:pt x="4093029" y="1187050"/>
                </a:cubicBezTo>
                <a:cubicBezTo>
                  <a:pt x="4108772" y="1177604"/>
                  <a:pt x="4128234" y="1176450"/>
                  <a:pt x="4145280" y="1169632"/>
                </a:cubicBezTo>
                <a:cubicBezTo>
                  <a:pt x="4182072" y="1154915"/>
                  <a:pt x="4201942" y="1145979"/>
                  <a:pt x="4241075" y="1134798"/>
                </a:cubicBezTo>
                <a:cubicBezTo>
                  <a:pt x="4264091" y="1128222"/>
                  <a:pt x="4310743" y="1117381"/>
                  <a:pt x="4310743" y="1117381"/>
                </a:cubicBezTo>
                <a:cubicBezTo>
                  <a:pt x="4319452" y="1111575"/>
                  <a:pt x="4326940" y="1103274"/>
                  <a:pt x="4336869" y="1099964"/>
                </a:cubicBezTo>
                <a:cubicBezTo>
                  <a:pt x="4370458" y="1088768"/>
                  <a:pt x="4507304" y="1082796"/>
                  <a:pt x="4511040" y="1082547"/>
                </a:cubicBezTo>
                <a:lnTo>
                  <a:pt x="4650378" y="1073838"/>
                </a:lnTo>
                <a:lnTo>
                  <a:pt x="4824549" y="1082547"/>
                </a:lnTo>
                <a:cubicBezTo>
                  <a:pt x="4850773" y="1084356"/>
                  <a:pt x="4876640" y="1091255"/>
                  <a:pt x="4902926" y="1091255"/>
                </a:cubicBezTo>
                <a:cubicBezTo>
                  <a:pt x="4990060" y="1091255"/>
                  <a:pt x="5077097" y="1085450"/>
                  <a:pt x="5164183" y="1082547"/>
                </a:cubicBezTo>
                <a:cubicBezTo>
                  <a:pt x="5257553" y="1045199"/>
                  <a:pt x="5178340" y="1075579"/>
                  <a:pt x="5347063" y="1021587"/>
                </a:cubicBezTo>
                <a:cubicBezTo>
                  <a:pt x="5373292" y="1013194"/>
                  <a:pt x="5399314" y="1004170"/>
                  <a:pt x="5425440" y="995461"/>
                </a:cubicBezTo>
                <a:cubicBezTo>
                  <a:pt x="5434149" y="992558"/>
                  <a:pt x="5443928" y="991844"/>
                  <a:pt x="5451566" y="986752"/>
                </a:cubicBezTo>
                <a:cubicBezTo>
                  <a:pt x="5460275" y="980946"/>
                  <a:pt x="5468605" y="974528"/>
                  <a:pt x="5477692" y="969335"/>
                </a:cubicBezTo>
                <a:cubicBezTo>
                  <a:pt x="5488963" y="962894"/>
                  <a:pt x="5502479" y="960139"/>
                  <a:pt x="5512526" y="951918"/>
                </a:cubicBezTo>
                <a:cubicBezTo>
                  <a:pt x="5534767" y="933721"/>
                  <a:pt x="5547783" y="903809"/>
                  <a:pt x="5573486" y="890958"/>
                </a:cubicBezTo>
                <a:cubicBezTo>
                  <a:pt x="5640877" y="857262"/>
                  <a:pt x="5609040" y="874851"/>
                  <a:pt x="5669280" y="838707"/>
                </a:cubicBezTo>
                <a:cubicBezTo>
                  <a:pt x="5677989" y="827095"/>
                  <a:pt x="5685143" y="814135"/>
                  <a:pt x="5695406" y="803872"/>
                </a:cubicBezTo>
                <a:cubicBezTo>
                  <a:pt x="5742857" y="756421"/>
                  <a:pt x="5722315" y="801521"/>
                  <a:pt x="5738949" y="751621"/>
                </a:cubicBezTo>
                <a:cubicBezTo>
                  <a:pt x="5736046" y="708078"/>
                  <a:pt x="5735059" y="664365"/>
                  <a:pt x="5730240" y="620992"/>
                </a:cubicBezTo>
                <a:cubicBezTo>
                  <a:pt x="5729226" y="611869"/>
                  <a:pt x="5726624" y="602505"/>
                  <a:pt x="5721532" y="594867"/>
                </a:cubicBezTo>
                <a:cubicBezTo>
                  <a:pt x="5714700" y="584620"/>
                  <a:pt x="5705259" y="576131"/>
                  <a:pt x="5695406" y="568741"/>
                </a:cubicBezTo>
                <a:cubicBezTo>
                  <a:pt x="5681865" y="558585"/>
                  <a:pt x="5667331" y="549489"/>
                  <a:pt x="5651863" y="542615"/>
                </a:cubicBezTo>
                <a:cubicBezTo>
                  <a:pt x="5642190" y="538316"/>
                  <a:pt x="5579889" y="526362"/>
                  <a:pt x="5573486" y="525198"/>
                </a:cubicBezTo>
                <a:cubicBezTo>
                  <a:pt x="5556114" y="522039"/>
                  <a:pt x="5538820" y="518089"/>
                  <a:pt x="5521235" y="516490"/>
                </a:cubicBezTo>
                <a:cubicBezTo>
                  <a:pt x="5474890" y="512277"/>
                  <a:pt x="5428344" y="510684"/>
                  <a:pt x="5381898" y="507781"/>
                </a:cubicBezTo>
                <a:cubicBezTo>
                  <a:pt x="5368099" y="505810"/>
                  <a:pt x="5296491" y="496729"/>
                  <a:pt x="5277395" y="490364"/>
                </a:cubicBezTo>
                <a:cubicBezTo>
                  <a:pt x="5265079" y="486259"/>
                  <a:pt x="5254492" y="478061"/>
                  <a:pt x="5242560" y="472947"/>
                </a:cubicBezTo>
                <a:cubicBezTo>
                  <a:pt x="5231610" y="468254"/>
                  <a:pt x="5190749" y="456292"/>
                  <a:pt x="5181600" y="455530"/>
                </a:cubicBezTo>
                <a:cubicBezTo>
                  <a:pt x="5123671" y="450703"/>
                  <a:pt x="5065486" y="449724"/>
                  <a:pt x="5007429" y="446821"/>
                </a:cubicBezTo>
                <a:lnTo>
                  <a:pt x="4711338" y="455530"/>
                </a:lnTo>
                <a:cubicBezTo>
                  <a:pt x="4631802" y="459410"/>
                  <a:pt x="4674094" y="460487"/>
                  <a:pt x="4624252" y="472947"/>
                </a:cubicBezTo>
                <a:cubicBezTo>
                  <a:pt x="4585390" y="482662"/>
                  <a:pt x="4486688" y="496120"/>
                  <a:pt x="4467498" y="499072"/>
                </a:cubicBezTo>
                <a:cubicBezTo>
                  <a:pt x="4412344" y="496169"/>
                  <a:pt x="4356802" y="497507"/>
                  <a:pt x="4302035" y="490364"/>
                </a:cubicBezTo>
                <a:cubicBezTo>
                  <a:pt x="4289162" y="488685"/>
                  <a:pt x="4279184" y="477940"/>
                  <a:pt x="4267200" y="472947"/>
                </a:cubicBezTo>
                <a:cubicBezTo>
                  <a:pt x="4244306" y="463408"/>
                  <a:pt x="4220755" y="455530"/>
                  <a:pt x="4197532" y="446821"/>
                </a:cubicBezTo>
                <a:cubicBezTo>
                  <a:pt x="4118729" y="368018"/>
                  <a:pt x="4228271" y="472053"/>
                  <a:pt x="4136572" y="403278"/>
                </a:cubicBezTo>
                <a:cubicBezTo>
                  <a:pt x="4123435" y="393425"/>
                  <a:pt x="4114700" y="378525"/>
                  <a:pt x="4101738" y="368444"/>
                </a:cubicBezTo>
                <a:cubicBezTo>
                  <a:pt x="4088377" y="358052"/>
                  <a:pt x="4072279" y="351707"/>
                  <a:pt x="4058195" y="342318"/>
                </a:cubicBezTo>
                <a:cubicBezTo>
                  <a:pt x="4046118" y="334267"/>
                  <a:pt x="4036342" y="322683"/>
                  <a:pt x="4023360" y="316192"/>
                </a:cubicBezTo>
                <a:cubicBezTo>
                  <a:pt x="4006939" y="307982"/>
                  <a:pt x="3987929" y="306134"/>
                  <a:pt x="3971109" y="298775"/>
                </a:cubicBezTo>
                <a:cubicBezTo>
                  <a:pt x="3941375" y="285766"/>
                  <a:pt x="3913757" y="268241"/>
                  <a:pt x="3884023" y="255232"/>
                </a:cubicBezTo>
                <a:cubicBezTo>
                  <a:pt x="3830352" y="231751"/>
                  <a:pt x="3821825" y="240304"/>
                  <a:pt x="3762103" y="220398"/>
                </a:cubicBezTo>
                <a:cubicBezTo>
                  <a:pt x="3733668" y="210920"/>
                  <a:pt x="3726061" y="207184"/>
                  <a:pt x="3692435" y="202981"/>
                </a:cubicBezTo>
                <a:cubicBezTo>
                  <a:pt x="3683794" y="201901"/>
                  <a:pt x="3675018" y="202981"/>
                  <a:pt x="3666309" y="20298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85147"/>
      </p:ext>
    </p:extLst>
  </p:cSld>
  <p:clrMapOvr>
    <a:masterClrMapping/>
  </p:clrMapOvr>
  <p:transition spd="slow" advTm="4000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68137" y="5955972"/>
            <a:ext cx="7402286" cy="646331"/>
          </a:xfrm>
          <a:prstGeom prst="rect">
            <a:avLst/>
          </a:prstGeom>
          <a:solidFill>
            <a:srgbClr val="FFF2CC"/>
          </a:solidFill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m</a:t>
            </a:r>
          </a:p>
        </p:txBody>
      </p:sp>
    </p:spTree>
    <p:extLst>
      <p:ext uri="{BB962C8B-B14F-4D97-AF65-F5344CB8AC3E}">
        <p14:creationId xmlns:p14="http://schemas.microsoft.com/office/powerpoint/2010/main" val="2062016201"/>
      </p:ext>
    </p:extLst>
  </p:cSld>
  <p:clrMapOvr>
    <a:masterClrMapping/>
  </p:clrMapOvr>
  <p:transition spd="med" advTm="3000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85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94261" y="5988734"/>
            <a:ext cx="7672251" cy="646331"/>
          </a:xfrm>
          <a:prstGeom prst="rect">
            <a:avLst/>
          </a:prstGeom>
          <a:solidFill>
            <a:srgbClr val="FFF2CC">
              <a:alpha val="63922"/>
            </a:srgbClr>
          </a:solidFill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4000  m</a:t>
            </a:r>
          </a:p>
        </p:txBody>
      </p:sp>
    </p:spTree>
    <p:extLst>
      <p:ext uri="{BB962C8B-B14F-4D97-AF65-F5344CB8AC3E}">
        <p14:creationId xmlns:p14="http://schemas.microsoft.com/office/powerpoint/2010/main" val="3435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0812" cy="6858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074" y="6170840"/>
            <a:ext cx="12052663" cy="584775"/>
          </a:xfrm>
          <a:prstGeom prst="rect">
            <a:avLst/>
          </a:prstGeom>
          <a:solidFill>
            <a:srgbClr val="EDEDED">
              <a:alpha val="76863"/>
            </a:srgbClr>
          </a:solidFill>
        </p:spPr>
        <p:txBody>
          <a:bodyPr wrap="square">
            <a:spAutoFit/>
          </a:bodyPr>
          <a:lstStyle/>
          <a:p>
            <a:r>
              <a:rPr lang="vi-VN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 trẻ với nhũng đỉnh núi nhọn, sườn dốc, thung lũng hẹp và sâu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0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2157"/>
            </a:srgbClr>
          </a:solidFill>
        </p:spPr>
      </p:pic>
      <p:sp>
        <p:nvSpPr>
          <p:cNvPr id="6" name="Rectangle 5"/>
          <p:cNvSpPr/>
          <p:nvPr/>
        </p:nvSpPr>
        <p:spPr>
          <a:xfrm>
            <a:off x="296092" y="5638354"/>
            <a:ext cx="11199222" cy="1077218"/>
          </a:xfrm>
          <a:prstGeom prst="rect">
            <a:avLst/>
          </a:prstGeom>
          <a:solidFill>
            <a:srgbClr val="DEEBF7">
              <a:alpha val="38039"/>
            </a:srgbClr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đây, băng tuyết phủ quanh năm, trắng xóa, tạo nên những hình ảnh vô cùng ấn tượng.</a:t>
            </a:r>
            <a:endParaRPr lang="en-GB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2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5" y="611155"/>
            <a:ext cx="5458690" cy="5657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469" y="611427"/>
            <a:ext cx="5925826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92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75557" y="25449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 Eiffel </a:t>
            </a:r>
            <a:endParaRPr lang="en-US" sz="36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(Pháp)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8056187" y="4511733"/>
            <a:ext cx="1375728" cy="1038185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91635" y="563520"/>
            <a:ext cx="7019120" cy="5734259"/>
          </a:xfrm>
          <a:prstGeom prst="rect">
            <a:avLst/>
          </a:prstGeom>
          <a:ln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387926"/>
            <a:ext cx="5597235" cy="5749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3" y="387926"/>
            <a:ext cx="5782236" cy="57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90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277091"/>
            <a:ext cx="11111345" cy="6234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77091"/>
            <a:ext cx="5320145" cy="597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6" y="277091"/>
            <a:ext cx="6483927" cy="59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9912" y="806990"/>
            <a:ext cx="9132176" cy="769076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Kids" pitchFamily="2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2778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D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 rot="5400000">
            <a:off x="6544280" y="423837"/>
            <a:ext cx="4228166" cy="6734363"/>
            <a:chOff x="0" y="0"/>
            <a:chExt cx="2565552" cy="54760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6661" y="5604079"/>
            <a:ext cx="1747273" cy="144229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5400000">
            <a:off x="8452134" y="-1729852"/>
            <a:ext cx="951799" cy="5664066"/>
            <a:chOff x="0" y="0"/>
            <a:chExt cx="2565552" cy="54760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70532" cy="5479751"/>
            </a:xfrm>
            <a:custGeom>
              <a:avLst/>
              <a:gdLst/>
              <a:ahLst/>
              <a:cxnLst/>
              <a:rect l="l" t="t" r="r" b="b"/>
              <a:pathLst>
                <a:path w="2570532" h="5479751">
                  <a:moveTo>
                    <a:pt x="2564839" y="1112592"/>
                  </a:moveTo>
                  <a:cubicBezTo>
                    <a:pt x="2559147" y="1453591"/>
                    <a:pt x="2550356" y="5034563"/>
                    <a:pt x="2550356" y="5034563"/>
                  </a:cubicBezTo>
                  <a:cubicBezTo>
                    <a:pt x="2550356" y="5184157"/>
                    <a:pt x="2413790" y="5343258"/>
                    <a:pt x="2211012" y="5343258"/>
                  </a:cubicBezTo>
                  <a:cubicBezTo>
                    <a:pt x="2211012" y="5343258"/>
                    <a:pt x="1747503" y="5350699"/>
                    <a:pt x="1379264" y="5349948"/>
                  </a:cubicBezTo>
                  <a:cubicBezTo>
                    <a:pt x="1358627" y="5378554"/>
                    <a:pt x="1338570" y="5405420"/>
                    <a:pt x="1332046" y="5411151"/>
                  </a:cubicBezTo>
                  <a:cubicBezTo>
                    <a:pt x="1323228" y="5418895"/>
                    <a:pt x="1304780" y="5445056"/>
                    <a:pt x="1291002" y="5465413"/>
                  </a:cubicBezTo>
                  <a:cubicBezTo>
                    <a:pt x="1282101" y="5478566"/>
                    <a:pt x="1263230" y="5479751"/>
                    <a:pt x="1252736" y="5467828"/>
                  </a:cubicBezTo>
                  <a:cubicBezTo>
                    <a:pt x="1231200" y="5443364"/>
                    <a:pt x="1199001" y="5405329"/>
                    <a:pt x="1184913" y="5381311"/>
                  </a:cubicBezTo>
                  <a:cubicBezTo>
                    <a:pt x="1178494" y="5370369"/>
                    <a:pt x="1172538" y="5359169"/>
                    <a:pt x="1167084" y="5348275"/>
                  </a:cubicBezTo>
                  <a:cubicBezTo>
                    <a:pt x="1137061" y="5347800"/>
                    <a:pt x="1109055" y="5347214"/>
                    <a:pt x="1083678" y="5346500"/>
                  </a:cubicBezTo>
                  <a:cubicBezTo>
                    <a:pt x="769588" y="5337666"/>
                    <a:pt x="324392" y="5333800"/>
                    <a:pt x="324392" y="5333800"/>
                  </a:cubicBezTo>
                  <a:cubicBezTo>
                    <a:pt x="25400" y="5343258"/>
                    <a:pt x="49183" y="5233205"/>
                    <a:pt x="22788" y="5053480"/>
                  </a:cubicBezTo>
                  <a:cubicBezTo>
                    <a:pt x="22788" y="5053480"/>
                    <a:pt x="0" y="4886557"/>
                    <a:pt x="0" y="4637571"/>
                  </a:cubicBezTo>
                  <a:cubicBezTo>
                    <a:pt x="0" y="1429588"/>
                    <a:pt x="12668" y="1433308"/>
                    <a:pt x="32875" y="299237"/>
                  </a:cubicBezTo>
                  <a:cubicBezTo>
                    <a:pt x="33835" y="113086"/>
                    <a:pt x="185010" y="0"/>
                    <a:pt x="344568" y="0"/>
                  </a:cubicBezTo>
                  <a:lnTo>
                    <a:pt x="2241274" y="19670"/>
                  </a:lnTo>
                  <a:cubicBezTo>
                    <a:pt x="2400832" y="19670"/>
                    <a:pt x="2538339" y="175058"/>
                    <a:pt x="2540267" y="384358"/>
                  </a:cubicBezTo>
                  <a:cubicBezTo>
                    <a:pt x="2540268" y="384357"/>
                    <a:pt x="2570532" y="771594"/>
                    <a:pt x="2564839" y="1112592"/>
                  </a:cubicBezTo>
                  <a:close/>
                </a:path>
              </a:pathLst>
            </a:custGeom>
            <a:solidFill>
              <a:srgbClr val="FCF5F3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2856" y="1386218"/>
            <a:ext cx="4006641" cy="39629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653808" y="149973"/>
            <a:ext cx="1484853" cy="160761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47316" y="2541277"/>
            <a:ext cx="3932181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867"/>
              </a:lnSpc>
            </a:pPr>
            <a:r>
              <a:rPr lang="en-US" sz="4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br>
              <a:rPr lang="en-US" sz="4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400" spc="80" dirty="0">
              <a:solidFill>
                <a:srgbClr val="333034"/>
              </a:solidFill>
              <a:latin typeface="Caveat Brush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800" y="1193660"/>
            <a:ext cx="181725" cy="1925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50979" y="573572"/>
            <a:ext cx="264073" cy="38021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59486" y="953782"/>
            <a:ext cx="181725" cy="19255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44112" y="305590"/>
            <a:ext cx="264073" cy="3802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526352" y="3923674"/>
            <a:ext cx="181725" cy="1925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31552" y="5440519"/>
            <a:ext cx="264073" cy="38021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6020">
            <a:off x="2985314" y="6109536"/>
            <a:ext cx="181725" cy="19255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739" y="5484667"/>
            <a:ext cx="264073" cy="380210"/>
          </a:xfrm>
          <a:prstGeom prst="rect">
            <a:avLst/>
          </a:prstGeom>
        </p:spPr>
      </p:pic>
      <p:sp>
        <p:nvSpPr>
          <p:cNvPr id="23" name="Chỗ dành sẵn cho Nội dung 2">
            <a:extLst>
              <a:ext uri="{FF2B5EF4-FFF2-40B4-BE49-F238E27FC236}">
                <a16:creationId xmlns:a16="http://schemas.microsoft.com/office/drawing/2014/main" id="{1EA8ADE9-B63F-4D36-832D-28C21C5A682E}"/>
              </a:ext>
            </a:extLst>
          </p:cNvPr>
          <p:cNvSpPr txBox="1">
            <a:spLocks/>
          </p:cNvSpPr>
          <p:nvPr/>
        </p:nvSpPr>
        <p:spPr>
          <a:xfrm>
            <a:off x="7496557" y="723287"/>
            <a:ext cx="3079283" cy="591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5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5400" b="1" dirty="0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3005CD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400" b="1" dirty="0">
              <a:solidFill>
                <a:srgbClr val="3005C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Chỗ dành sẵn cho Nội dung 2">
            <a:extLst>
              <a:ext uri="{FF2B5EF4-FFF2-40B4-BE49-F238E27FC236}">
                <a16:creationId xmlns:a16="http://schemas.microsoft.com/office/drawing/2014/main" id="{9D4B6BA0-01C9-4222-9917-DE2A2FFD6FFC}"/>
              </a:ext>
            </a:extLst>
          </p:cNvPr>
          <p:cNvSpPr txBox="1">
            <a:spLocks/>
          </p:cNvSpPr>
          <p:nvPr/>
        </p:nvSpPr>
        <p:spPr>
          <a:xfrm>
            <a:off x="5836739" y="2227865"/>
            <a:ext cx="6061345" cy="1269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FontTx/>
              <a:buChar char="-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hỗ dành sẵn cho Nội dung 2">
            <a:extLst>
              <a:ext uri="{FF2B5EF4-FFF2-40B4-BE49-F238E27FC236}">
                <a16:creationId xmlns:a16="http://schemas.microsoft.com/office/drawing/2014/main" id="{1E9020D7-824C-4FE9-8061-8392C41616F3}"/>
              </a:ext>
            </a:extLst>
          </p:cNvPr>
          <p:cNvSpPr txBox="1">
            <a:spLocks/>
          </p:cNvSpPr>
          <p:nvPr/>
        </p:nvSpPr>
        <p:spPr>
          <a:xfrm>
            <a:off x="5873520" y="3238673"/>
            <a:ext cx="6062994" cy="1350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Chỗ dành sẵn cho Nội dung 2">
            <a:extLst>
              <a:ext uri="{FF2B5EF4-FFF2-40B4-BE49-F238E27FC236}">
                <a16:creationId xmlns:a16="http://schemas.microsoft.com/office/drawing/2014/main" id="{9A60F2CF-D976-4611-B0DC-78E9CC5A6382}"/>
              </a:ext>
            </a:extLst>
          </p:cNvPr>
          <p:cNvSpPr txBox="1">
            <a:spLocks/>
          </p:cNvSpPr>
          <p:nvPr/>
        </p:nvSpPr>
        <p:spPr>
          <a:xfrm>
            <a:off x="5995920" y="4589036"/>
            <a:ext cx="5860422" cy="119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Hình ảnh 17">
            <a:extLst>
              <a:ext uri="{FF2B5EF4-FFF2-40B4-BE49-F238E27FC236}">
                <a16:creationId xmlns:a16="http://schemas.microsoft.com/office/drawing/2014/main" id="{72B6ADF0-43A5-472F-ABD6-C68440FAB4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10" y="4708875"/>
            <a:ext cx="3219657" cy="19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45DAEC-EF3D-3664-3F5B-9C09E5644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71126"/>
              </p:ext>
            </p:extLst>
          </p:nvPr>
        </p:nvGraphicFramePr>
        <p:xfrm>
          <a:off x="4245427" y="960358"/>
          <a:ext cx="517236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24078694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94411150"/>
                    </a:ext>
                  </a:extLst>
                </a:gridCol>
                <a:gridCol w="719119">
                  <a:extLst>
                    <a:ext uri="{9D8B030D-6E8A-4147-A177-3AD203B41FA5}">
                      <a16:colId xmlns:a16="http://schemas.microsoft.com/office/drawing/2014/main" val="1445551151"/>
                    </a:ext>
                  </a:extLst>
                </a:gridCol>
                <a:gridCol w="720436">
                  <a:extLst>
                    <a:ext uri="{9D8B030D-6E8A-4147-A177-3AD203B41FA5}">
                      <a16:colId xmlns:a16="http://schemas.microsoft.com/office/drawing/2014/main" val="191517887"/>
                    </a:ext>
                  </a:extLst>
                </a:gridCol>
                <a:gridCol w="777172">
                  <a:extLst>
                    <a:ext uri="{9D8B030D-6E8A-4147-A177-3AD203B41FA5}">
                      <a16:colId xmlns:a16="http://schemas.microsoft.com/office/drawing/2014/main" val="335091509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78568065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8523034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1024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B0604-C336-D880-6AA2-946BFE6C2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8057"/>
              </p:ext>
            </p:extLst>
          </p:nvPr>
        </p:nvGraphicFramePr>
        <p:xfrm>
          <a:off x="4984339" y="1738010"/>
          <a:ext cx="369454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905468508"/>
                    </a:ext>
                  </a:extLst>
                </a:gridCol>
                <a:gridCol w="705261">
                  <a:extLst>
                    <a:ext uri="{9D8B030D-6E8A-4147-A177-3AD203B41FA5}">
                      <a16:colId xmlns:a16="http://schemas.microsoft.com/office/drawing/2014/main" val="3266004064"/>
                    </a:ext>
                  </a:extLst>
                </a:gridCol>
                <a:gridCol w="734291">
                  <a:extLst>
                    <a:ext uri="{9D8B030D-6E8A-4147-A177-3AD203B41FA5}">
                      <a16:colId xmlns:a16="http://schemas.microsoft.com/office/drawing/2014/main" val="890786849"/>
                    </a:ext>
                  </a:extLst>
                </a:gridCol>
                <a:gridCol w="777175">
                  <a:extLst>
                    <a:ext uri="{9D8B030D-6E8A-4147-A177-3AD203B41FA5}">
                      <a16:colId xmlns:a16="http://schemas.microsoft.com/office/drawing/2014/main" val="173702027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864449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Ò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465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F619474-8400-2E1F-B9AD-4A5FE1FD47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66184"/>
              </p:ext>
            </p:extLst>
          </p:nvPr>
        </p:nvGraphicFramePr>
        <p:xfrm>
          <a:off x="5723249" y="2508517"/>
          <a:ext cx="221672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06">
                  <a:extLst>
                    <a:ext uri="{9D8B030D-6E8A-4147-A177-3AD203B41FA5}">
                      <a16:colId xmlns:a16="http://schemas.microsoft.com/office/drawing/2014/main" val="106100917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3338153652"/>
                    </a:ext>
                  </a:extLst>
                </a:gridCol>
                <a:gridCol w="777176">
                  <a:extLst>
                    <a:ext uri="{9D8B030D-6E8A-4147-A177-3AD203B41FA5}">
                      <a16:colId xmlns:a16="http://schemas.microsoft.com/office/drawing/2014/main" val="593955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18257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70A73D1-F370-2E0A-15F5-2130F7F883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468512"/>
              </p:ext>
            </p:extLst>
          </p:nvPr>
        </p:nvGraphicFramePr>
        <p:xfrm>
          <a:off x="2767610" y="3278493"/>
          <a:ext cx="808049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47198706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4808288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82568968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84019480"/>
                    </a:ext>
                  </a:extLst>
                </a:gridCol>
                <a:gridCol w="691409">
                  <a:extLst>
                    <a:ext uri="{9D8B030D-6E8A-4147-A177-3AD203B41FA5}">
                      <a16:colId xmlns:a16="http://schemas.microsoft.com/office/drawing/2014/main" val="1164598805"/>
                    </a:ext>
                  </a:extLst>
                </a:gridCol>
                <a:gridCol w="734290">
                  <a:extLst>
                    <a:ext uri="{9D8B030D-6E8A-4147-A177-3AD203B41FA5}">
                      <a16:colId xmlns:a16="http://schemas.microsoft.com/office/drawing/2014/main" val="3258990464"/>
                    </a:ext>
                  </a:extLst>
                </a:gridCol>
                <a:gridCol w="791028">
                  <a:extLst>
                    <a:ext uri="{9D8B030D-6E8A-4147-A177-3AD203B41FA5}">
                      <a16:colId xmlns:a16="http://schemas.microsoft.com/office/drawing/2014/main" val="10672485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10928647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590004187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3883730370"/>
                    </a:ext>
                  </a:extLst>
                </a:gridCol>
                <a:gridCol w="691409">
                  <a:extLst>
                    <a:ext uri="{9D8B030D-6E8A-4147-A177-3AD203B41FA5}">
                      <a16:colId xmlns:a16="http://schemas.microsoft.com/office/drawing/2014/main" val="73764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Ị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Ả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I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5731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E2C6D0-B957-128C-8817-BAC4D48AC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38268"/>
              </p:ext>
            </p:extLst>
          </p:nvPr>
        </p:nvGraphicFramePr>
        <p:xfrm>
          <a:off x="3532908" y="4015015"/>
          <a:ext cx="439321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47">
                  <a:extLst>
                    <a:ext uri="{9D8B030D-6E8A-4147-A177-3AD203B41FA5}">
                      <a16:colId xmlns:a16="http://schemas.microsoft.com/office/drawing/2014/main" val="3461193977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1135646011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424366503"/>
                    </a:ext>
                  </a:extLst>
                </a:gridCol>
                <a:gridCol w="734154">
                  <a:extLst>
                    <a:ext uri="{9D8B030D-6E8A-4147-A177-3AD203B41FA5}">
                      <a16:colId xmlns:a16="http://schemas.microsoft.com/office/drawing/2014/main" val="2838951739"/>
                    </a:ext>
                  </a:extLst>
                </a:gridCol>
                <a:gridCol w="713896">
                  <a:extLst>
                    <a:ext uri="{9D8B030D-6E8A-4147-A177-3AD203B41FA5}">
                      <a16:colId xmlns:a16="http://schemas.microsoft.com/office/drawing/2014/main" val="2594959617"/>
                    </a:ext>
                  </a:extLst>
                </a:gridCol>
                <a:gridCol w="783851">
                  <a:extLst>
                    <a:ext uri="{9D8B030D-6E8A-4147-A177-3AD203B41FA5}">
                      <a16:colId xmlns:a16="http://schemas.microsoft.com/office/drawing/2014/main" val="3423372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65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D4C22CD-73F3-893A-23D8-65E16C1B1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37899"/>
              </p:ext>
            </p:extLst>
          </p:nvPr>
        </p:nvGraphicFramePr>
        <p:xfrm>
          <a:off x="6400800" y="4799317"/>
          <a:ext cx="292330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291">
                  <a:extLst>
                    <a:ext uri="{9D8B030D-6E8A-4147-A177-3AD203B41FA5}">
                      <a16:colId xmlns:a16="http://schemas.microsoft.com/office/drawing/2014/main" val="1778830551"/>
                    </a:ext>
                  </a:extLst>
                </a:gridCol>
                <a:gridCol w="804059">
                  <a:extLst>
                    <a:ext uri="{9D8B030D-6E8A-4147-A177-3AD203B41FA5}">
                      <a16:colId xmlns:a16="http://schemas.microsoft.com/office/drawing/2014/main" val="2043037140"/>
                    </a:ext>
                  </a:extLst>
                </a:gridCol>
                <a:gridCol w="664523">
                  <a:extLst>
                    <a:ext uri="{9D8B030D-6E8A-4147-A177-3AD203B41FA5}">
                      <a16:colId xmlns:a16="http://schemas.microsoft.com/office/drawing/2014/main" val="3753921422"/>
                    </a:ext>
                  </a:extLst>
                </a:gridCol>
                <a:gridCol w="720436">
                  <a:extLst>
                    <a:ext uri="{9D8B030D-6E8A-4147-A177-3AD203B41FA5}">
                      <a16:colId xmlns:a16="http://schemas.microsoft.com/office/drawing/2014/main" val="1755437398"/>
                    </a:ext>
                  </a:extLst>
                </a:gridCol>
              </a:tblGrid>
              <a:tr h="738415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30937"/>
                  </a:ext>
                </a:extLst>
              </a:tr>
            </a:tbl>
          </a:graphicData>
        </a:graphic>
      </p:graphicFrame>
      <p:graphicFrame>
        <p:nvGraphicFramePr>
          <p:cNvPr id="10" name="D1">
            <a:extLst>
              <a:ext uri="{FF2B5EF4-FFF2-40B4-BE49-F238E27FC236}">
                <a16:creationId xmlns:a16="http://schemas.microsoft.com/office/drawing/2014/main" id="{E8B5F088-EAED-B8A6-7557-B33076791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85990"/>
              </p:ext>
            </p:extLst>
          </p:nvPr>
        </p:nvGraphicFramePr>
        <p:xfrm>
          <a:off x="4144210" y="955964"/>
          <a:ext cx="5260514" cy="7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502">
                  <a:extLst>
                    <a:ext uri="{9D8B030D-6E8A-4147-A177-3AD203B41FA5}">
                      <a16:colId xmlns:a16="http://schemas.microsoft.com/office/drawing/2014/main" val="624078694"/>
                    </a:ext>
                  </a:extLst>
                </a:gridCol>
                <a:gridCol w="751502">
                  <a:extLst>
                    <a:ext uri="{9D8B030D-6E8A-4147-A177-3AD203B41FA5}">
                      <a16:colId xmlns:a16="http://schemas.microsoft.com/office/drawing/2014/main" val="2094411150"/>
                    </a:ext>
                  </a:extLst>
                </a:gridCol>
                <a:gridCol w="781295">
                  <a:extLst>
                    <a:ext uri="{9D8B030D-6E8A-4147-A177-3AD203B41FA5}">
                      <a16:colId xmlns:a16="http://schemas.microsoft.com/office/drawing/2014/main" val="1445551151"/>
                    </a:ext>
                  </a:extLst>
                </a:gridCol>
                <a:gridCol w="720436">
                  <a:extLst>
                    <a:ext uri="{9D8B030D-6E8A-4147-A177-3AD203B41FA5}">
                      <a16:colId xmlns:a16="http://schemas.microsoft.com/office/drawing/2014/main" val="191517887"/>
                    </a:ext>
                  </a:extLst>
                </a:gridCol>
                <a:gridCol w="752775">
                  <a:extLst>
                    <a:ext uri="{9D8B030D-6E8A-4147-A177-3AD203B41FA5}">
                      <a16:colId xmlns:a16="http://schemas.microsoft.com/office/drawing/2014/main" val="3350915093"/>
                    </a:ext>
                  </a:extLst>
                </a:gridCol>
                <a:gridCol w="751502">
                  <a:extLst>
                    <a:ext uri="{9D8B030D-6E8A-4147-A177-3AD203B41FA5}">
                      <a16:colId xmlns:a16="http://schemas.microsoft.com/office/drawing/2014/main" val="3785680653"/>
                    </a:ext>
                  </a:extLst>
                </a:gridCol>
                <a:gridCol w="751502">
                  <a:extLst>
                    <a:ext uri="{9D8B030D-6E8A-4147-A177-3AD203B41FA5}">
                      <a16:colId xmlns:a16="http://schemas.microsoft.com/office/drawing/2014/main" val="852303416"/>
                    </a:ext>
                  </a:extLst>
                </a:gridCol>
              </a:tblGrid>
              <a:tr h="792258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102410"/>
                  </a:ext>
                </a:extLst>
              </a:tr>
            </a:tbl>
          </a:graphicData>
        </a:graphic>
      </p:graphicFrame>
      <p:graphicFrame>
        <p:nvGraphicFramePr>
          <p:cNvPr id="11" name="D2">
            <a:extLst>
              <a:ext uri="{FF2B5EF4-FFF2-40B4-BE49-F238E27FC236}">
                <a16:creationId xmlns:a16="http://schemas.microsoft.com/office/drawing/2014/main" id="{96570FE6-9A95-A194-3FF0-C7F2F6F1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66339"/>
              </p:ext>
            </p:extLst>
          </p:nvPr>
        </p:nvGraphicFramePr>
        <p:xfrm>
          <a:off x="4894664" y="1748222"/>
          <a:ext cx="3764426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149">
                  <a:extLst>
                    <a:ext uri="{9D8B030D-6E8A-4147-A177-3AD203B41FA5}">
                      <a16:colId xmlns:a16="http://schemas.microsoft.com/office/drawing/2014/main" val="2905468508"/>
                    </a:ext>
                  </a:extLst>
                </a:gridCol>
                <a:gridCol w="764149">
                  <a:extLst>
                    <a:ext uri="{9D8B030D-6E8A-4147-A177-3AD203B41FA5}">
                      <a16:colId xmlns:a16="http://schemas.microsoft.com/office/drawing/2014/main" val="3266004064"/>
                    </a:ext>
                  </a:extLst>
                </a:gridCol>
                <a:gridCol w="725983">
                  <a:extLst>
                    <a:ext uri="{9D8B030D-6E8A-4147-A177-3AD203B41FA5}">
                      <a16:colId xmlns:a16="http://schemas.microsoft.com/office/drawing/2014/main" val="89078684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737020273"/>
                    </a:ext>
                  </a:extLst>
                </a:gridCol>
                <a:gridCol w="748145">
                  <a:extLst>
                    <a:ext uri="{9D8B030D-6E8A-4147-A177-3AD203B41FA5}">
                      <a16:colId xmlns:a16="http://schemas.microsoft.com/office/drawing/2014/main" val="3864449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24658"/>
                  </a:ext>
                </a:extLst>
              </a:tr>
            </a:tbl>
          </a:graphicData>
        </a:graphic>
      </p:graphicFrame>
      <p:graphicFrame>
        <p:nvGraphicFramePr>
          <p:cNvPr id="12" name="D3">
            <a:extLst>
              <a:ext uri="{FF2B5EF4-FFF2-40B4-BE49-F238E27FC236}">
                <a16:creationId xmlns:a16="http://schemas.microsoft.com/office/drawing/2014/main" id="{026CFB98-9561-D716-FC25-675022C17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213704"/>
              </p:ext>
            </p:extLst>
          </p:nvPr>
        </p:nvGraphicFramePr>
        <p:xfrm>
          <a:off x="5652045" y="2505077"/>
          <a:ext cx="227275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135">
                  <a:extLst>
                    <a:ext uri="{9D8B030D-6E8A-4147-A177-3AD203B41FA5}">
                      <a16:colId xmlns:a16="http://schemas.microsoft.com/office/drawing/2014/main" val="1061009173"/>
                    </a:ext>
                  </a:extLst>
                </a:gridCol>
                <a:gridCol w="734562">
                  <a:extLst>
                    <a:ext uri="{9D8B030D-6E8A-4147-A177-3AD203B41FA5}">
                      <a16:colId xmlns:a16="http://schemas.microsoft.com/office/drawing/2014/main" val="3338153652"/>
                    </a:ext>
                  </a:extLst>
                </a:gridCol>
                <a:gridCol w="776057">
                  <a:extLst>
                    <a:ext uri="{9D8B030D-6E8A-4147-A177-3AD203B41FA5}">
                      <a16:colId xmlns:a16="http://schemas.microsoft.com/office/drawing/2014/main" val="593955997"/>
                    </a:ext>
                  </a:extLst>
                </a:gridCol>
              </a:tblGrid>
              <a:tr h="753569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182570"/>
                  </a:ext>
                </a:extLst>
              </a:tr>
            </a:tbl>
          </a:graphicData>
        </a:graphic>
      </p:graphicFrame>
      <p:graphicFrame>
        <p:nvGraphicFramePr>
          <p:cNvPr id="13" name="D4">
            <a:extLst>
              <a:ext uri="{FF2B5EF4-FFF2-40B4-BE49-F238E27FC236}">
                <a16:creationId xmlns:a16="http://schemas.microsoft.com/office/drawing/2014/main" id="{C0993D58-1EBF-68CD-BAD0-590050DE8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30231"/>
              </p:ext>
            </p:extLst>
          </p:nvPr>
        </p:nvGraphicFramePr>
        <p:xfrm>
          <a:off x="2771432" y="3267077"/>
          <a:ext cx="81330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259">
                  <a:extLst>
                    <a:ext uri="{9D8B030D-6E8A-4147-A177-3AD203B41FA5}">
                      <a16:colId xmlns:a16="http://schemas.microsoft.com/office/drawing/2014/main" val="2471987067"/>
                    </a:ext>
                  </a:extLst>
                </a:gridCol>
                <a:gridCol w="748259">
                  <a:extLst>
                    <a:ext uri="{9D8B030D-6E8A-4147-A177-3AD203B41FA5}">
                      <a16:colId xmlns:a16="http://schemas.microsoft.com/office/drawing/2014/main" val="248082881"/>
                    </a:ext>
                  </a:extLst>
                </a:gridCol>
                <a:gridCol w="748259">
                  <a:extLst>
                    <a:ext uri="{9D8B030D-6E8A-4147-A177-3AD203B41FA5}">
                      <a16:colId xmlns:a16="http://schemas.microsoft.com/office/drawing/2014/main" val="3825689685"/>
                    </a:ext>
                  </a:extLst>
                </a:gridCol>
                <a:gridCol w="678009">
                  <a:extLst>
                    <a:ext uri="{9D8B030D-6E8A-4147-A177-3AD203B41FA5}">
                      <a16:colId xmlns:a16="http://schemas.microsoft.com/office/drawing/2014/main" val="484019480"/>
                    </a:ext>
                  </a:extLst>
                </a:gridCol>
                <a:gridCol w="720437">
                  <a:extLst>
                    <a:ext uri="{9D8B030D-6E8A-4147-A177-3AD203B41FA5}">
                      <a16:colId xmlns:a16="http://schemas.microsoft.com/office/drawing/2014/main" val="1164598805"/>
                    </a:ext>
                  </a:extLst>
                </a:gridCol>
                <a:gridCol w="734290">
                  <a:extLst>
                    <a:ext uri="{9D8B030D-6E8A-4147-A177-3AD203B41FA5}">
                      <a16:colId xmlns:a16="http://schemas.microsoft.com/office/drawing/2014/main" val="3258990464"/>
                    </a:ext>
                  </a:extLst>
                </a:gridCol>
                <a:gridCol w="776785">
                  <a:extLst>
                    <a:ext uri="{9D8B030D-6E8A-4147-A177-3AD203B41FA5}">
                      <a16:colId xmlns:a16="http://schemas.microsoft.com/office/drawing/2014/main" val="1067248587"/>
                    </a:ext>
                  </a:extLst>
                </a:gridCol>
                <a:gridCol w="746032">
                  <a:extLst>
                    <a:ext uri="{9D8B030D-6E8A-4147-A177-3AD203B41FA5}">
                      <a16:colId xmlns:a16="http://schemas.microsoft.com/office/drawing/2014/main" val="1109286479"/>
                    </a:ext>
                  </a:extLst>
                </a:gridCol>
                <a:gridCol w="734078">
                  <a:extLst>
                    <a:ext uri="{9D8B030D-6E8A-4147-A177-3AD203B41FA5}">
                      <a16:colId xmlns:a16="http://schemas.microsoft.com/office/drawing/2014/main" val="3590004187"/>
                    </a:ext>
                  </a:extLst>
                </a:gridCol>
                <a:gridCol w="720228">
                  <a:extLst>
                    <a:ext uri="{9D8B030D-6E8A-4147-A177-3AD203B41FA5}">
                      <a16:colId xmlns:a16="http://schemas.microsoft.com/office/drawing/2014/main" val="3883730370"/>
                    </a:ext>
                  </a:extLst>
                </a:gridCol>
                <a:gridCol w="778389">
                  <a:extLst>
                    <a:ext uri="{9D8B030D-6E8A-4147-A177-3AD203B41FA5}">
                      <a16:colId xmlns:a16="http://schemas.microsoft.com/office/drawing/2014/main" val="73764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57311"/>
                  </a:ext>
                </a:extLst>
              </a:tr>
            </a:tbl>
          </a:graphicData>
        </a:graphic>
      </p:graphicFrame>
      <p:graphicFrame>
        <p:nvGraphicFramePr>
          <p:cNvPr id="14" name="D5">
            <a:extLst>
              <a:ext uri="{FF2B5EF4-FFF2-40B4-BE49-F238E27FC236}">
                <a16:creationId xmlns:a16="http://schemas.microsoft.com/office/drawing/2014/main" id="{02AF91C7-8BB3-0BC2-D047-297E35B331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428978"/>
              </p:ext>
            </p:extLst>
          </p:nvPr>
        </p:nvGraphicFramePr>
        <p:xfrm>
          <a:off x="3513121" y="4015015"/>
          <a:ext cx="438397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934">
                  <a:extLst>
                    <a:ext uri="{9D8B030D-6E8A-4147-A177-3AD203B41FA5}">
                      <a16:colId xmlns:a16="http://schemas.microsoft.com/office/drawing/2014/main" val="3461193977"/>
                    </a:ext>
                  </a:extLst>
                </a:gridCol>
                <a:gridCol w="734291">
                  <a:extLst>
                    <a:ext uri="{9D8B030D-6E8A-4147-A177-3AD203B41FA5}">
                      <a16:colId xmlns:a16="http://schemas.microsoft.com/office/drawing/2014/main" val="1135646011"/>
                    </a:ext>
                  </a:extLst>
                </a:gridCol>
                <a:gridCol w="678872">
                  <a:extLst>
                    <a:ext uri="{9D8B030D-6E8A-4147-A177-3AD203B41FA5}">
                      <a16:colId xmlns:a16="http://schemas.microsoft.com/office/drawing/2014/main" val="424366503"/>
                    </a:ext>
                  </a:extLst>
                </a:gridCol>
                <a:gridCol w="719645">
                  <a:extLst>
                    <a:ext uri="{9D8B030D-6E8A-4147-A177-3AD203B41FA5}">
                      <a16:colId xmlns:a16="http://schemas.microsoft.com/office/drawing/2014/main" val="2838951739"/>
                    </a:ext>
                  </a:extLst>
                </a:gridCol>
                <a:gridCol w="721228">
                  <a:extLst>
                    <a:ext uri="{9D8B030D-6E8A-4147-A177-3AD203B41FA5}">
                      <a16:colId xmlns:a16="http://schemas.microsoft.com/office/drawing/2014/main" val="259495961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4233720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36563"/>
                  </a:ext>
                </a:extLst>
              </a:tr>
            </a:tbl>
          </a:graphicData>
        </a:graphic>
      </p:graphicFrame>
      <p:graphicFrame>
        <p:nvGraphicFramePr>
          <p:cNvPr id="15" name="D6">
            <a:extLst>
              <a:ext uri="{FF2B5EF4-FFF2-40B4-BE49-F238E27FC236}">
                <a16:creationId xmlns:a16="http://schemas.microsoft.com/office/drawing/2014/main" id="{EBE8DA58-4C0C-2A8F-296D-0B7F804A3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477498"/>
              </p:ext>
            </p:extLst>
          </p:nvPr>
        </p:nvGraphicFramePr>
        <p:xfrm>
          <a:off x="6400800" y="4777015"/>
          <a:ext cx="2899602" cy="790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45">
                  <a:extLst>
                    <a:ext uri="{9D8B030D-6E8A-4147-A177-3AD203B41FA5}">
                      <a16:colId xmlns:a16="http://schemas.microsoft.com/office/drawing/2014/main" val="1778830551"/>
                    </a:ext>
                  </a:extLst>
                </a:gridCol>
                <a:gridCol w="769167">
                  <a:extLst>
                    <a:ext uri="{9D8B030D-6E8A-4147-A177-3AD203B41FA5}">
                      <a16:colId xmlns:a16="http://schemas.microsoft.com/office/drawing/2014/main" val="2043037140"/>
                    </a:ext>
                  </a:extLst>
                </a:gridCol>
                <a:gridCol w="720771">
                  <a:extLst>
                    <a:ext uri="{9D8B030D-6E8A-4147-A177-3AD203B41FA5}">
                      <a16:colId xmlns:a16="http://schemas.microsoft.com/office/drawing/2014/main" val="3753921422"/>
                    </a:ext>
                  </a:extLst>
                </a:gridCol>
                <a:gridCol w="661519">
                  <a:extLst>
                    <a:ext uri="{9D8B030D-6E8A-4147-A177-3AD203B41FA5}">
                      <a16:colId xmlns:a16="http://schemas.microsoft.com/office/drawing/2014/main" val="1755437398"/>
                    </a:ext>
                  </a:extLst>
                </a:gridCol>
              </a:tblGrid>
              <a:tr h="790852"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rgbClr val="1C11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330937"/>
                  </a:ext>
                </a:extLst>
              </a:tr>
            </a:tbl>
          </a:graphicData>
        </a:graphic>
      </p:graphicFrame>
      <p:sp>
        <p:nvSpPr>
          <p:cNvPr id="17" name="C1">
            <a:extLst>
              <a:ext uri="{FF2B5EF4-FFF2-40B4-BE49-F238E27FC236}">
                <a16:creationId xmlns:a16="http://schemas.microsoft.com/office/drawing/2014/main" id="{FA3A387C-E34D-9C13-5164-92736275D952}"/>
              </a:ext>
            </a:extLst>
          </p:cNvPr>
          <p:cNvSpPr/>
          <p:nvPr/>
        </p:nvSpPr>
        <p:spPr>
          <a:xfrm>
            <a:off x="283022" y="1196224"/>
            <a:ext cx="1570172" cy="55199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24" name="C2">
            <a:extLst>
              <a:ext uri="{FF2B5EF4-FFF2-40B4-BE49-F238E27FC236}">
                <a16:creationId xmlns:a16="http://schemas.microsoft.com/office/drawing/2014/main" id="{21CEF4C1-353F-A8BA-8251-BB8B1713BA97}"/>
              </a:ext>
            </a:extLst>
          </p:cNvPr>
          <p:cNvSpPr/>
          <p:nvPr/>
        </p:nvSpPr>
        <p:spPr>
          <a:xfrm>
            <a:off x="283029" y="1961696"/>
            <a:ext cx="1570172" cy="551998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5" name="C3">
            <a:extLst>
              <a:ext uri="{FF2B5EF4-FFF2-40B4-BE49-F238E27FC236}">
                <a16:creationId xmlns:a16="http://schemas.microsoft.com/office/drawing/2014/main" id="{C65D37AB-84D2-B6B4-1AE8-A9317AFF225C}"/>
              </a:ext>
            </a:extLst>
          </p:cNvPr>
          <p:cNvSpPr/>
          <p:nvPr/>
        </p:nvSpPr>
        <p:spPr>
          <a:xfrm>
            <a:off x="283029" y="2715079"/>
            <a:ext cx="1570172" cy="55199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26" name="C4">
            <a:extLst>
              <a:ext uri="{FF2B5EF4-FFF2-40B4-BE49-F238E27FC236}">
                <a16:creationId xmlns:a16="http://schemas.microsoft.com/office/drawing/2014/main" id="{54FA8BBC-70A7-AEF6-E99F-F0312B9D299E}"/>
              </a:ext>
            </a:extLst>
          </p:cNvPr>
          <p:cNvSpPr/>
          <p:nvPr/>
        </p:nvSpPr>
        <p:spPr>
          <a:xfrm>
            <a:off x="283022" y="3448958"/>
            <a:ext cx="1570172" cy="551998"/>
          </a:xfrm>
          <a:prstGeom prst="homePlat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</a:p>
        </p:txBody>
      </p:sp>
      <p:sp>
        <p:nvSpPr>
          <p:cNvPr id="27" name="C5">
            <a:extLst>
              <a:ext uri="{FF2B5EF4-FFF2-40B4-BE49-F238E27FC236}">
                <a16:creationId xmlns:a16="http://schemas.microsoft.com/office/drawing/2014/main" id="{8DEEB197-53AE-E246-C2ED-41948E589E3F}"/>
              </a:ext>
            </a:extLst>
          </p:cNvPr>
          <p:cNvSpPr/>
          <p:nvPr/>
        </p:nvSpPr>
        <p:spPr>
          <a:xfrm>
            <a:off x="283022" y="4225017"/>
            <a:ext cx="1570172" cy="551998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</a:p>
        </p:txBody>
      </p:sp>
      <p:sp>
        <p:nvSpPr>
          <p:cNvPr id="28" name="C6">
            <a:extLst>
              <a:ext uri="{FF2B5EF4-FFF2-40B4-BE49-F238E27FC236}">
                <a16:creationId xmlns:a16="http://schemas.microsoft.com/office/drawing/2014/main" id="{B824A463-3E4E-F8D4-9179-CD632DE5A76A}"/>
              </a:ext>
            </a:extLst>
          </p:cNvPr>
          <p:cNvSpPr/>
          <p:nvPr/>
        </p:nvSpPr>
        <p:spPr>
          <a:xfrm>
            <a:off x="283022" y="4974910"/>
            <a:ext cx="1570172" cy="551998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6</a:t>
            </a:r>
          </a:p>
        </p:txBody>
      </p:sp>
      <p:sp>
        <p:nvSpPr>
          <p:cNvPr id="29" name="H1">
            <a:extLst>
              <a:ext uri="{FF2B5EF4-FFF2-40B4-BE49-F238E27FC236}">
                <a16:creationId xmlns:a16="http://schemas.microsoft.com/office/drawing/2014/main" id="{F2D03462-27C6-D16E-DAC1-DD4CFD4CFF06}"/>
              </a:ext>
            </a:extLst>
          </p:cNvPr>
          <p:cNvSpPr txBox="1"/>
          <p:nvPr/>
        </p:nvSpPr>
        <p:spPr>
          <a:xfrm>
            <a:off x="1904417" y="5934670"/>
            <a:ext cx="11273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sp>
        <p:nvSpPr>
          <p:cNvPr id="31" name="H2">
            <a:extLst>
              <a:ext uri="{FF2B5EF4-FFF2-40B4-BE49-F238E27FC236}">
                <a16:creationId xmlns:a16="http://schemas.microsoft.com/office/drawing/2014/main" id="{B9D4A385-A2C0-3D66-1B5B-C2E4AD14C1E1}"/>
              </a:ext>
            </a:extLst>
          </p:cNvPr>
          <p:cNvSpPr txBox="1"/>
          <p:nvPr/>
        </p:nvSpPr>
        <p:spPr>
          <a:xfrm>
            <a:off x="2271638" y="5943678"/>
            <a:ext cx="11035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/>
              <a:t> </a:t>
            </a:r>
          </a:p>
        </p:txBody>
      </p:sp>
      <p:sp>
        <p:nvSpPr>
          <p:cNvPr id="32" name="H3">
            <a:extLst>
              <a:ext uri="{FF2B5EF4-FFF2-40B4-BE49-F238E27FC236}">
                <a16:creationId xmlns:a16="http://schemas.microsoft.com/office/drawing/2014/main" id="{AB5CB9BF-B33C-F882-5502-466C1BB05332}"/>
              </a:ext>
            </a:extLst>
          </p:cNvPr>
          <p:cNvSpPr txBox="1"/>
          <p:nvPr/>
        </p:nvSpPr>
        <p:spPr>
          <a:xfrm>
            <a:off x="3620403" y="5805086"/>
            <a:ext cx="9518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/>
              <a:t> </a:t>
            </a:r>
          </a:p>
        </p:txBody>
      </p:sp>
      <p:sp>
        <p:nvSpPr>
          <p:cNvPr id="33" name="H4">
            <a:extLst>
              <a:ext uri="{FF2B5EF4-FFF2-40B4-BE49-F238E27FC236}">
                <a16:creationId xmlns:a16="http://schemas.microsoft.com/office/drawing/2014/main" id="{8653C38C-61FB-BAE2-E6B1-4F98CA7825E1}"/>
              </a:ext>
            </a:extLst>
          </p:cNvPr>
          <p:cNvSpPr txBox="1"/>
          <p:nvPr/>
        </p:nvSpPr>
        <p:spPr>
          <a:xfrm>
            <a:off x="2980249" y="5943586"/>
            <a:ext cx="961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?</a:t>
            </a:r>
          </a:p>
          <a:p>
            <a:endParaRPr lang="en-US" dirty="0"/>
          </a:p>
        </p:txBody>
      </p:sp>
      <p:sp>
        <p:nvSpPr>
          <p:cNvPr id="34" name="H5">
            <a:extLst>
              <a:ext uri="{FF2B5EF4-FFF2-40B4-BE49-F238E27FC236}">
                <a16:creationId xmlns:a16="http://schemas.microsoft.com/office/drawing/2014/main" id="{46EC6475-FE3D-25D1-A223-AD31E7C14EED}"/>
              </a:ext>
            </a:extLst>
          </p:cNvPr>
          <p:cNvSpPr txBox="1"/>
          <p:nvPr/>
        </p:nvSpPr>
        <p:spPr>
          <a:xfrm>
            <a:off x="1853194" y="5943678"/>
            <a:ext cx="10964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/>
          </a:p>
        </p:txBody>
      </p:sp>
      <p:sp>
        <p:nvSpPr>
          <p:cNvPr id="35" name="H6">
            <a:extLst>
              <a:ext uri="{FF2B5EF4-FFF2-40B4-BE49-F238E27FC236}">
                <a16:creationId xmlns:a16="http://schemas.microsoft.com/office/drawing/2014/main" id="{2E406204-1510-18FA-D11B-5651F8C0D309}"/>
              </a:ext>
            </a:extLst>
          </p:cNvPr>
          <p:cNvSpPr txBox="1"/>
          <p:nvPr/>
        </p:nvSpPr>
        <p:spPr>
          <a:xfrm>
            <a:off x="2504903" y="5943678"/>
            <a:ext cx="1056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16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  <p:bldP spid="33" grpId="2"/>
      <p:bldP spid="34" grpId="0"/>
      <p:bldP spid="34" grpId="1"/>
      <p:bldP spid="34" grpId="2"/>
      <p:bldP spid="35" grpId="0"/>
      <p:bldP spid="35" grpId="1"/>
      <p:bldP spid="35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5420" y="3353463"/>
            <a:ext cx="516774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 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 đồng hồ BigBen (Anh)</a:t>
            </a:r>
            <a:endParaRPr lang="en-US" sz="4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2721281" y="5347855"/>
            <a:ext cx="1353473" cy="941204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553" y="784008"/>
            <a:ext cx="6750155" cy="51389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97905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vi-V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96983"/>
            <a:ext cx="7730837" cy="6641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0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28281" y="2062942"/>
            <a:ext cx="4250158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 nghiêng Pisa (I-ta-li-a)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7885010" y="4623346"/>
            <a:ext cx="1552651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80109"/>
            <a:ext cx="6650182" cy="63453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683952" y="3743958"/>
            <a:ext cx="10499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VỊ TRÍ ĐỊA LÍ, ĐẶC ĐIỂM TỰ NHIÊN CHÂU ÂU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2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4088945" y="207818"/>
            <a:ext cx="6107999" cy="893781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512836" y="1406759"/>
            <a:ext cx="6699330" cy="79113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2952256" y="1493038"/>
            <a:ext cx="5820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1957354" y="1406014"/>
            <a:ext cx="1062211" cy="791884"/>
            <a:chOff x="210787" y="169910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210787" y="169910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134779" y="456228"/>
              <a:ext cx="262394" cy="253999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488460" y="2528885"/>
            <a:ext cx="6748080" cy="756979"/>
            <a:chOff x="1133366" y="2220085"/>
            <a:chExt cx="5681780" cy="79292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5"/>
              <a:ext cx="5681780" cy="790524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34597" y="2528799"/>
            <a:ext cx="1161726" cy="7570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2899685" y="279297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4729" y="-127048"/>
            <a:ext cx="1639789" cy="171432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6916632" y="3705381"/>
            <a:ext cx="3754943" cy="751366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3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6916632" y="4869888"/>
            <a:ext cx="3737875" cy="751366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2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6410104" y="3806255"/>
            <a:ext cx="3786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3196323" y="2563124"/>
            <a:ext cx="330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6008928" y="4940769"/>
            <a:ext cx="5517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523975" y="3719047"/>
            <a:ext cx="3754943" cy="751366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5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7303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472328" y="4940769"/>
            <a:ext cx="3944799" cy="751366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8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3" cy="73039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1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75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25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30" grpId="0" animBg="1"/>
      <p:bldP spid="31" grpId="0" animBg="1"/>
      <p:bldP spid="51" grpId="0"/>
      <p:bldP spid="52" grpId="0"/>
      <p:bldP spid="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0.501"/>
  <p:tag name="TIMING" val="|0.001"/>
  <p:tag name="ISPRING_CUSTOM_TIMING_USED" val="1"/>
  <p:tag name="ISPRING_SLIDE_ID_2" val="{C6223499-8D7D-4C17-BE3F-F2EA271BAB1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5218</TotalTime>
  <Words>1259</Words>
  <Application>Microsoft Office PowerPoint</Application>
  <PresentationFormat>Widescreen</PresentationFormat>
  <Paragraphs>352</Paragraphs>
  <Slides>45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宋体</vt:lpstr>
      <vt:lpstr>#9Slide03 SFU Futura_12</vt:lpstr>
      <vt:lpstr>#9Slide07 FS Playlist Caps</vt:lpstr>
      <vt:lpstr>.VnArialH</vt:lpstr>
      <vt:lpstr>.VnTime</vt:lpstr>
      <vt:lpstr>Arial</vt:lpstr>
      <vt:lpstr>Calibri</vt:lpstr>
      <vt:lpstr>Calibri Light</vt:lpstr>
      <vt:lpstr>Caveat Brush</vt:lpstr>
      <vt:lpstr>Tahoma</vt:lpstr>
      <vt:lpstr>Times New Roman</vt:lpstr>
      <vt:lpstr>Office Theme</vt:lpstr>
      <vt:lpstr>3_Office Theme</vt:lpstr>
      <vt:lpstr>4_Office Theme</vt:lpstr>
      <vt:lpstr>1_Office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Thanh Hai</cp:lastModifiedBy>
  <cp:revision>193</cp:revision>
  <dcterms:created xsi:type="dcterms:W3CDTF">2022-03-02T02:00:06Z</dcterms:created>
  <dcterms:modified xsi:type="dcterms:W3CDTF">2025-01-17T03:00:31Z</dcterms:modified>
</cp:coreProperties>
</file>