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56" r:id="rId3"/>
    <p:sldId id="257" r:id="rId4"/>
    <p:sldId id="258" r:id="rId5"/>
    <p:sldId id="261" r:id="rId6"/>
    <p:sldId id="260" r:id="rId7"/>
    <p:sldId id="259" r:id="rId8"/>
    <p:sldId id="263" r:id="rId9"/>
    <p:sldId id="284" r:id="rId10"/>
    <p:sldId id="367" r:id="rId11"/>
    <p:sldId id="368" r:id="rId12"/>
    <p:sldId id="369" r:id="rId13"/>
    <p:sldId id="370" r:id="rId14"/>
    <p:sldId id="281" r:id="rId15"/>
    <p:sldId id="282" r:id="rId16"/>
    <p:sldId id="7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t>1/17/2025</a:t>
            </a:fld>
            <a:endParaRPr lang="en-US"/>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1/17/2025</a:t>
            </a:fld>
            <a:endParaRPr lang="en-US"/>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4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wmf"/><Relationship Id="rId5" Type="http://schemas.openxmlformats.org/officeDocument/2006/relationships/image" Target="../media/image40.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18" Type="http://schemas.openxmlformats.org/officeDocument/2006/relationships/image" Target="../media/image29.png"/><Relationship Id="rId26" Type="http://schemas.openxmlformats.org/officeDocument/2006/relationships/slide" Target="slide13.xml"/><Relationship Id="rId3" Type="http://schemas.openxmlformats.org/officeDocument/2006/relationships/slideLayout" Target="../slideLayouts/slideLayout2.xml"/><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gif"/><Relationship Id="rId25" Type="http://schemas.openxmlformats.org/officeDocument/2006/relationships/image" Target="../media/image33.png"/><Relationship Id="rId2" Type="http://schemas.openxmlformats.org/officeDocument/2006/relationships/audio" Target="../media/media1.wma"/><Relationship Id="rId16" Type="http://schemas.openxmlformats.org/officeDocument/2006/relationships/image" Target="../media/image27.png"/><Relationship Id="rId20" Type="http://schemas.openxmlformats.org/officeDocument/2006/relationships/slide" Target="slide10.xml"/><Relationship Id="rId29" Type="http://schemas.openxmlformats.org/officeDocument/2006/relationships/image" Target="../media/image35.png"/><Relationship Id="rId1" Type="http://schemas.microsoft.com/office/2007/relationships/media" Target="../media/media1.wma"/><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slide" Target="slide12.xml"/><Relationship Id="rId5" Type="http://schemas.openxmlformats.org/officeDocument/2006/relationships/image" Target="../media/image16.png"/><Relationship Id="rId15" Type="http://schemas.openxmlformats.org/officeDocument/2006/relationships/image" Target="../media/image26.gif"/><Relationship Id="rId23" Type="http://schemas.openxmlformats.org/officeDocument/2006/relationships/image" Target="../media/image32.png"/><Relationship Id="rId28"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image" Target="../media/image25.gif"/><Relationship Id="rId22" Type="http://schemas.openxmlformats.org/officeDocument/2006/relationships/slide" Target="slide11.xml"/><Relationship Id="rId27" Type="http://schemas.openxmlformats.org/officeDocument/2006/relationships/image" Target="../media/image34.png"/><Relationship Id="rId30"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16</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74565" y="2777739"/>
            <a:ext cx="6204204" cy="3987054"/>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cha </a:t>
            </a:r>
            <a:r>
              <a:rPr lang="en-US" sz="1900" dirty="0" err="1">
                <a:latin typeface="Times New Roman" panose="02020603050405020304" pitchFamily="18" charset="0"/>
                <a:cs typeface="Times New Roman" panose="02020603050405020304" pitchFamily="18" charset="0"/>
              </a:rPr>
              <a:t>truyền</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nối</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giữa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kỉ</a:t>
            </a:r>
            <a:r>
              <a:rPr lang="en-US" sz="1900" dirty="0">
                <a:latin typeface="Times New Roman" panose="02020603050405020304" pitchFamily="18" charset="0"/>
                <a:cs typeface="Times New Roman" panose="02020603050405020304" pitchFamily="18" charset="0"/>
              </a:rPr>
              <a:t> IX.</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a:t>
            </a:r>
            <a:r>
              <a:rPr lang="en-US" sz="1900" dirty="0">
                <a:latin typeface="Times New Roman" panose="02020603050405020304" pitchFamily="18" charset="0"/>
                <a:cs typeface="Times New Roman" panose="02020603050405020304" pitchFamily="18" charset="0"/>
              </a:rPr>
              <a:t>…</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tường</a:t>
            </a:r>
            <a:r>
              <a:rPr lang="en-US" sz="1900" dirty="0">
                <a:latin typeface="Times New Roman" panose="02020603050405020304" pitchFamily="18" charset="0"/>
                <a:cs typeface="Times New Roman" panose="02020603050405020304" pitchFamily="18" charset="0"/>
              </a:rPr>
              <a:t> bao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đồng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cỏ</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Mỗi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như</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vua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nhỏ</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Hoạt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động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yếu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nghiệp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rèn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đúc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khí</a:t>
            </a:r>
            <a:r>
              <a:rPr lang="en-US" sz="1900" dirty="0">
                <a:latin typeface="Times New Roman" panose="02020603050405020304" pitchFamily="18" charset="0"/>
                <a:cs typeface="Times New Roman" panose="02020603050405020304" pitchFamily="18" charset="0"/>
              </a:rPr>
              <a:t>…</a:t>
            </a: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barn(inVertical)">
                                      <p:cBhvr>
                                        <p:cTn id="4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64E56D80-8B1C-983D-B50E-1E4DE9C88C93}"/>
              </a:ext>
            </a:extLst>
          </p:cNvPr>
          <p:cNvPicPr>
            <a:picLocks noChangeAspect="1"/>
          </p:cNvPicPr>
          <p:nvPr/>
        </p:nvPicPr>
        <p:blipFill>
          <a:blip r:embed="rId2"/>
          <a:stretch>
            <a:fillRect/>
          </a:stretch>
        </p:blipFill>
        <p:spPr>
          <a:xfrm>
            <a:off x="6539327" y="2252657"/>
            <a:ext cx="5247288" cy="3597825"/>
          </a:xfrm>
          <a:prstGeom prst="rect">
            <a:avLst/>
          </a:prstGeom>
          <a:ln>
            <a:noFill/>
          </a:ln>
          <a:effectLst>
            <a:softEdge rad="112500"/>
          </a:effectLst>
        </p:spPr>
      </p:pic>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id="{C828CBB1-0837-03F3-8F27-BADE63D6759C}"/>
              </a:ext>
            </a:extLst>
          </p:cNvPr>
          <p:cNvSpPr txBox="1"/>
          <p:nvPr/>
        </p:nvSpPr>
        <p:spPr>
          <a:xfrm>
            <a:off x="212821" y="2036988"/>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5518DB3-2CE1-C0C0-43EA-17098845CBAA}"/>
              </a:ext>
            </a:extLst>
          </p:cNvPr>
          <p:cNvPicPr>
            <a:picLocks noChangeAspect="1"/>
          </p:cNvPicPr>
          <p:nvPr/>
        </p:nvPicPr>
        <p:blipFill>
          <a:blip r:embed="rId2"/>
          <a:stretch>
            <a:fillRect/>
          </a:stretch>
        </p:blipFill>
        <p:spPr>
          <a:xfrm>
            <a:off x="6199093" y="2036988"/>
            <a:ext cx="5707875" cy="4115157"/>
          </a:xfrm>
          <a:prstGeom prst="rect">
            <a:avLst/>
          </a:prstGeom>
          <a:ln>
            <a:noFill/>
          </a:ln>
          <a:effectLst>
            <a:softEdge rad="112500"/>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id="{5D682B16-CC44-16E6-C138-CF5EFCF16E3C}"/>
              </a:ext>
            </a:extLst>
          </p:cNvPr>
          <p:cNvSpPr txBox="1"/>
          <p:nvPr/>
        </p:nvSpPr>
        <p:spPr>
          <a:xfrm>
            <a:off x="169889" y="3051786"/>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P.K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rPr>
              <a:t>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ĐH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cởi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D4BCF8-5876-8C06-C4EE-B91ADF23F9B6}"/>
              </a:ext>
            </a:extLst>
          </p:cNvPr>
          <p:cNvSpPr txBox="1"/>
          <p:nvPr/>
        </p:nvSpPr>
        <p:spPr>
          <a:xfrm>
            <a:off x="7854696"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1272</Words>
  <Application>Microsoft Office PowerPoint</Application>
  <PresentationFormat>Widescreen</PresentationFormat>
  <Paragraphs>92</Paragraphs>
  <Slides>16</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Thanh Hai</cp:lastModifiedBy>
  <cp:revision>8</cp:revision>
  <dcterms:created xsi:type="dcterms:W3CDTF">2022-06-19T11:40:22Z</dcterms:created>
  <dcterms:modified xsi:type="dcterms:W3CDTF">2025-01-17T03:02:40Z</dcterms:modified>
</cp:coreProperties>
</file>