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rels" ContentType="application/vnd.openxmlformats-package.relationships+xml"/>
  <Default Extension="xml" ContentType="application/xml"/>
  <Default Extension="wav" ContentType="audio/wav"/>
  <Default Extension="gif" ContentType="image/gif"/>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23"/>
  </p:notesMasterIdLst>
  <p:sldIdLst>
    <p:sldId id="258" r:id="rId2"/>
    <p:sldId id="295" r:id="rId3"/>
    <p:sldId id="289" r:id="rId4"/>
    <p:sldId id="292" r:id="rId5"/>
    <p:sldId id="293" r:id="rId6"/>
    <p:sldId id="263" r:id="rId7"/>
    <p:sldId id="269" r:id="rId8"/>
    <p:sldId id="270" r:id="rId9"/>
    <p:sldId id="271" r:id="rId10"/>
    <p:sldId id="273" r:id="rId11"/>
    <p:sldId id="274" r:id="rId12"/>
    <p:sldId id="275" r:id="rId13"/>
    <p:sldId id="276" r:id="rId14"/>
    <p:sldId id="277" r:id="rId15"/>
    <p:sldId id="279" r:id="rId16"/>
    <p:sldId id="280" r:id="rId17"/>
    <p:sldId id="281" r:id="rId18"/>
    <p:sldId id="282" r:id="rId19"/>
    <p:sldId id="283" r:id="rId20"/>
    <p:sldId id="285" r:id="rId21"/>
    <p:sldId id="287" r:id="rId2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84" d="100"/>
          <a:sy n="84" d="100"/>
        </p:scale>
        <p:origin x="-595" y="-67"/>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tableStyles" Target="tableStyle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0.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0.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0.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1.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64A029E1-B16A-4592-8551-A8D9FCF17C06}" type="datetimeFigureOut">
              <a:rPr lang="en-US" smtClean="0"/>
              <a:t>16/1/2025</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5688F68-1565-4F87-A992-C712C0B7C341}" type="slidenum">
              <a:rPr lang="en-US" smtClean="0"/>
              <a:t>‹#›</a:t>
            </a:fld>
            <a:endParaRPr lang="en-US"/>
          </a:p>
        </p:txBody>
      </p:sp>
    </p:spTree>
    <p:extLst>
      <p:ext uri="{BB962C8B-B14F-4D97-AF65-F5344CB8AC3E}">
        <p14:creationId xmlns:p14="http://schemas.microsoft.com/office/powerpoint/2010/main" val="420265933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7"/>
          <p:cNvSpPr>
            <a:spLocks noGrp="1" noChangeArrowheads="1"/>
          </p:cNvSpPr>
          <p:nvPr>
            <p:ph type="sldNum" sz="quarter" idx="5"/>
          </p:nvPr>
        </p:nvSpPr>
        <p:spPr>
          <a:noFill/>
        </p:spPr>
        <p:txBody>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fld id="{0888A443-C791-4C6F-BEF9-3B7E0F9DA555}" type="slidenum">
              <a:rPr lang="en-US" b="0" i="0"/>
              <a:pPr eaLnBrk="1" hangingPunct="1"/>
              <a:t>3</a:t>
            </a:fld>
            <a:endParaRPr lang="en-US" b="0" i="0"/>
          </a:p>
        </p:txBody>
      </p:sp>
      <p:sp>
        <p:nvSpPr>
          <p:cNvPr id="13315" name="Rectangle 2"/>
          <p:cNvSpPr>
            <a:spLocks noGrp="1" noRot="1" noChangeAspect="1" noChangeArrowheads="1" noTextEdit="1"/>
          </p:cNvSpPr>
          <p:nvPr>
            <p:ph type="sldImg"/>
          </p:nvPr>
        </p:nvSpPr>
        <p:spPr>
          <a:xfrm>
            <a:off x="381000" y="685800"/>
            <a:ext cx="6096000" cy="3429000"/>
          </a:xfrm>
          <a:ln/>
        </p:spPr>
      </p:sp>
      <p:sp>
        <p:nvSpPr>
          <p:cNvPr id="13316" name="Rectangle 3"/>
          <p:cNvSpPr>
            <a:spLocks noGrp="1" noChangeArrowheads="1"/>
          </p:cNvSpPr>
          <p:nvPr>
            <p:ph type="body" idx="1"/>
          </p:nvPr>
        </p:nvSpPr>
        <p:spPr>
          <a:noFill/>
        </p:spPr>
        <p:txBody>
          <a:bodyPr/>
          <a:lstStyle/>
          <a:p>
            <a:pPr eaLnBrk="1" hangingPunct="1"/>
            <a:endParaRPr lang="en-US" smtClean="0"/>
          </a:p>
        </p:txBody>
      </p:sp>
    </p:spTree>
    <p:extLst>
      <p:ext uri="{BB962C8B-B14F-4D97-AF65-F5344CB8AC3E}">
        <p14:creationId xmlns:p14="http://schemas.microsoft.com/office/powerpoint/2010/main" val="232700548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7"/>
          <p:cNvSpPr>
            <a:spLocks noGrp="1" noChangeArrowheads="1"/>
          </p:cNvSpPr>
          <p:nvPr>
            <p:ph type="sldNum" sz="quarter" idx="5"/>
          </p:nvPr>
        </p:nvSpPr>
        <p:spPr>
          <a:noFill/>
        </p:spPr>
        <p:txBody>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fld id="{0C661414-B249-47F0-B607-36E7C279845E}" type="slidenum">
              <a:rPr lang="en-US" b="0" i="0"/>
              <a:pPr eaLnBrk="1" hangingPunct="1"/>
              <a:t>4</a:t>
            </a:fld>
            <a:endParaRPr lang="en-US" b="0" i="0"/>
          </a:p>
        </p:txBody>
      </p:sp>
      <p:sp>
        <p:nvSpPr>
          <p:cNvPr id="16387" name="Rectangle 2"/>
          <p:cNvSpPr>
            <a:spLocks noGrp="1" noRot="1" noChangeAspect="1" noChangeArrowheads="1" noTextEdit="1"/>
          </p:cNvSpPr>
          <p:nvPr>
            <p:ph type="sldImg"/>
          </p:nvPr>
        </p:nvSpPr>
        <p:spPr>
          <a:xfrm>
            <a:off x="381000" y="685800"/>
            <a:ext cx="6096000" cy="3429000"/>
          </a:xfrm>
          <a:ln/>
        </p:spPr>
      </p:sp>
      <p:sp>
        <p:nvSpPr>
          <p:cNvPr id="16388" name="Rectangle 3"/>
          <p:cNvSpPr>
            <a:spLocks noGrp="1" noChangeArrowheads="1"/>
          </p:cNvSpPr>
          <p:nvPr>
            <p:ph type="body" idx="1"/>
          </p:nvPr>
        </p:nvSpPr>
        <p:spPr>
          <a:noFill/>
        </p:spPr>
        <p:txBody>
          <a:bodyPr/>
          <a:lstStyle/>
          <a:p>
            <a:pPr eaLnBrk="1" hangingPunct="1"/>
            <a:endParaRPr lang="en-US" smtClean="0"/>
          </a:p>
        </p:txBody>
      </p:sp>
    </p:spTree>
    <p:extLst>
      <p:ext uri="{BB962C8B-B14F-4D97-AF65-F5344CB8AC3E}">
        <p14:creationId xmlns:p14="http://schemas.microsoft.com/office/powerpoint/2010/main" val="289290926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
          <p:cNvSpPr>
            <a:spLocks noGrp="1" noChangeArrowheads="1"/>
          </p:cNvSpPr>
          <p:nvPr>
            <p:ph type="sldNum" sz="quarter" idx="5"/>
          </p:nvPr>
        </p:nvSpPr>
        <p:spPr>
          <a:noFill/>
        </p:spPr>
        <p:txBody>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fld id="{253F59A4-1E48-409C-B543-88EC9CC62ED0}" type="slidenum">
              <a:rPr lang="en-US" b="0" i="0"/>
              <a:pPr eaLnBrk="1" hangingPunct="1"/>
              <a:t>5</a:t>
            </a:fld>
            <a:endParaRPr lang="en-US" b="0" i="0"/>
          </a:p>
        </p:txBody>
      </p:sp>
      <p:sp>
        <p:nvSpPr>
          <p:cNvPr id="17411" name="Rectangle 2"/>
          <p:cNvSpPr>
            <a:spLocks noGrp="1" noRot="1" noChangeAspect="1" noChangeArrowheads="1" noTextEdit="1"/>
          </p:cNvSpPr>
          <p:nvPr>
            <p:ph type="sldImg"/>
          </p:nvPr>
        </p:nvSpPr>
        <p:spPr>
          <a:xfrm>
            <a:off x="381000" y="685800"/>
            <a:ext cx="6096000" cy="3429000"/>
          </a:xfrm>
          <a:ln/>
        </p:spPr>
      </p:sp>
      <p:sp>
        <p:nvSpPr>
          <p:cNvPr id="17412" name="Rectangle 3"/>
          <p:cNvSpPr>
            <a:spLocks noGrp="1" noChangeArrowheads="1"/>
          </p:cNvSpPr>
          <p:nvPr>
            <p:ph type="body" idx="1"/>
          </p:nvPr>
        </p:nvSpPr>
        <p:spPr>
          <a:noFill/>
        </p:spPr>
        <p:txBody>
          <a:bodyPr/>
          <a:lstStyle/>
          <a:p>
            <a:pPr eaLnBrk="1" hangingPunct="1"/>
            <a:endParaRPr lang="en-US" smtClean="0"/>
          </a:p>
        </p:txBody>
      </p:sp>
    </p:spTree>
    <p:extLst>
      <p:ext uri="{BB962C8B-B14F-4D97-AF65-F5344CB8AC3E}">
        <p14:creationId xmlns:p14="http://schemas.microsoft.com/office/powerpoint/2010/main" val="32326532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7BE79EA-58D2-488B-B061-2FCBCAC17CC7}" type="slidenum">
              <a:rPr lang="en-US"/>
              <a:pPr/>
              <a:t>6</a:t>
            </a:fld>
            <a:endParaRPr lang="en-US"/>
          </a:p>
        </p:txBody>
      </p:sp>
      <p:sp>
        <p:nvSpPr>
          <p:cNvPr id="18434" name="Rectangle 2"/>
          <p:cNvSpPr>
            <a:spLocks noGrp="1" noRot="1" noChangeAspect="1" noChangeArrowheads="1" noTextEdit="1"/>
          </p:cNvSpPr>
          <p:nvPr>
            <p:ph type="sldImg"/>
          </p:nvPr>
        </p:nvSpPr>
        <p:spPr>
          <a:xfrm>
            <a:off x="381000" y="685800"/>
            <a:ext cx="6096000" cy="3429000"/>
          </a:xfrm>
          <a:ln/>
        </p:spPr>
      </p:sp>
      <p:sp>
        <p:nvSpPr>
          <p:cNvPr id="1843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75388915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幻灯片图像占位符 1"/>
          <p:cNvSpPr>
            <a:spLocks noGrp="1" noRot="1" noChangeAspect="1" noTextEdit="1"/>
          </p:cNvSpPr>
          <p:nvPr>
            <p:ph type="sldImg"/>
          </p:nvPr>
        </p:nvSpPr>
        <p:spPr>
          <a:xfrm>
            <a:off x="381000" y="685800"/>
            <a:ext cx="6096000" cy="3429000"/>
          </a:xfrm>
          <a:ln/>
        </p:spPr>
      </p:sp>
      <p:sp>
        <p:nvSpPr>
          <p:cNvPr id="69635" name="备注占位符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mtClean="0">
              <a:latin typeface="Arial" panose="020B0604020202020204" pitchFamily="34" charset="0"/>
            </a:endParaRPr>
          </a:p>
        </p:txBody>
      </p:sp>
      <p:sp>
        <p:nvSpPr>
          <p:cNvPr id="69636" name="灯片编号占位符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fld id="{43654C7F-D45B-410B-A726-0E75681632B5}" type="slidenum">
              <a:rPr lang="zh-CN" altLang="en-US" smtClean="0">
                <a:solidFill>
                  <a:srgbClr val="000000"/>
                </a:solidFill>
                <a:latin typeface="Arial" panose="020B0604020202020204" pitchFamily="34" charset="0"/>
                <a:ea typeface="宋体" panose="02010600030101010101" pitchFamily="2" charset="-122"/>
              </a:rPr>
              <a:pPr/>
              <a:t>9</a:t>
            </a:fld>
            <a:endParaRPr lang="zh-CN" altLang="en-US" smtClean="0">
              <a:solidFill>
                <a:srgbClr val="000000"/>
              </a:solidFill>
              <a:latin typeface="Arial" panose="020B0604020202020204" pitchFamily="34" charset="0"/>
              <a:ea typeface="宋体" panose="02010600030101010101" pitchFamily="2" charset="-122"/>
            </a:endParaRPr>
          </a:p>
        </p:txBody>
      </p:sp>
    </p:spTree>
    <p:extLst>
      <p:ext uri="{BB962C8B-B14F-4D97-AF65-F5344CB8AC3E}">
        <p14:creationId xmlns:p14="http://schemas.microsoft.com/office/powerpoint/2010/main" val="246414261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685800" y="1143000"/>
            <a:ext cx="5486400" cy="30861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09157-4B2C-456F-9FDA-FD573F72CD41}" type="slidenum">
              <a:rPr lang="zh-CN" altLang="en-US" smtClean="0">
                <a:solidFill>
                  <a:prstClr val="black"/>
                </a:solidFill>
                <a:latin typeface="Calibri"/>
                <a:ea typeface="宋体" panose="02010600030101010101" pitchFamily="2" charset="-122"/>
              </a:rPr>
              <a:pPr/>
              <a:t>12</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277867722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6BE9A9E-7AA8-4D94-B7FD-513C1652B7B7}" type="slidenum">
              <a:rPr lang="zh-CN" altLang="en-US" smtClean="0">
                <a:solidFill>
                  <a:prstClr val="black"/>
                </a:solidFill>
                <a:latin typeface="Calibri"/>
                <a:ea typeface="宋体" panose="02010600030101010101" pitchFamily="2" charset="-122"/>
              </a:rPr>
              <a:pPr/>
              <a:t>15</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125677357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p:cNvSpPr>
            <a:spLocks noGrp="1" noRot="1" noChangeAspect="1" noChangeArrowheads="1" noTextEdit="1"/>
          </p:cNvSpPr>
          <p:nvPr>
            <p:ph type="sldImg"/>
          </p:nvPr>
        </p:nvSpPr>
        <p:spPr>
          <a:xfrm>
            <a:off x="381000" y="685800"/>
            <a:ext cx="6096000" cy="3429000"/>
          </a:xfrm>
          <a:ln/>
        </p:spPr>
      </p:sp>
      <p:sp>
        <p:nvSpPr>
          <p:cNvPr id="3481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vi-VN" altLang="vi-VN" smtClean="0">
              <a:latin typeface="Arial" panose="020B0604020202020204" pitchFamily="34" charset="0"/>
            </a:endParaRPr>
          </a:p>
        </p:txBody>
      </p:sp>
      <p:sp>
        <p:nvSpPr>
          <p:cNvPr id="3482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1F912702-6AC6-46D6-870E-5644F24A306F}" type="slidenum">
              <a:rPr lang="en-US" altLang="vi-VN">
                <a:solidFill>
                  <a:srgbClr val="000000"/>
                </a:solidFill>
              </a:rPr>
              <a:pPr/>
              <a:t>16</a:t>
            </a:fld>
            <a:endParaRPr lang="en-US" altLang="vi-VN">
              <a:solidFill>
                <a:srgbClr val="000000"/>
              </a:solidFill>
            </a:endParaRPr>
          </a:p>
        </p:txBody>
      </p:sp>
    </p:spTree>
    <p:extLst>
      <p:ext uri="{BB962C8B-B14F-4D97-AF65-F5344CB8AC3E}">
        <p14:creationId xmlns:p14="http://schemas.microsoft.com/office/powerpoint/2010/main" val="417595393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6BE9A9E-7AA8-4D94-B7FD-513C1652B7B7}" type="slidenum">
              <a:rPr lang="zh-CN" altLang="en-US" smtClean="0">
                <a:solidFill>
                  <a:prstClr val="black"/>
                </a:solidFill>
                <a:latin typeface="Calibri"/>
                <a:ea typeface="宋体" panose="02010600030101010101" pitchFamily="2" charset="-122"/>
              </a:rPr>
              <a:pPr/>
              <a:t>18</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389843894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2589213" y="2514600"/>
            <a:ext cx="8915399" cy="2262781"/>
          </a:xfrm>
        </p:spPr>
        <p:txBody>
          <a:bodyPr anchor="b">
            <a:normAutofit/>
          </a:bodyPr>
          <a:lstStyle>
            <a:lvl1pPr>
              <a:defRPr sz="5400"/>
            </a:lvl1pPr>
          </a:lstStyle>
          <a:p>
            <a:r>
              <a:rPr lang="en-US" smtClean="0"/>
              <a:t>Click to edit Master title style</a:t>
            </a:r>
            <a:endParaRPr lang="en-US" dirty="0"/>
          </a:p>
        </p:txBody>
      </p:sp>
      <p:sp>
        <p:nvSpPr>
          <p:cNvPr id="3" name="Subtitle 2"/>
          <p:cNvSpPr>
            <a:spLocks noGrp="1"/>
          </p:cNvSpPr>
          <p:nvPr>
            <p:ph type="subTitle" idx="1"/>
          </p:nvPr>
        </p:nvSpPr>
        <p:spPr>
          <a:xfrm>
            <a:off x="2589213" y="4777379"/>
            <a:ext cx="8915399" cy="1126283"/>
          </a:xfrm>
        </p:spPr>
        <p:txBody>
          <a:bodyPr anchor="t"/>
          <a:lstStyle>
            <a:lvl1pPr marL="0" indent="0" algn="l">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DD219CED-EE0E-46FC-895C-D482D0E4DFC8}" type="datetimeFigureOut">
              <a:rPr lang="en-US" smtClean="0"/>
              <a:t>16/1/2025</a:t>
            </a:fld>
            <a:endParaRPr lang="en-US"/>
          </a:p>
        </p:txBody>
      </p:sp>
      <p:sp>
        <p:nvSpPr>
          <p:cNvPr id="5" name="Footer Placeholder 4"/>
          <p:cNvSpPr>
            <a:spLocks noGrp="1"/>
          </p:cNvSpPr>
          <p:nvPr>
            <p:ph type="ftr" sz="quarter" idx="11"/>
          </p:nvPr>
        </p:nvSpPr>
        <p:spPr/>
        <p:txBody>
          <a:bodyPr/>
          <a:lstStyle/>
          <a:p>
            <a:endParaRPr lang="en-US"/>
          </a:p>
        </p:txBody>
      </p:sp>
      <p:sp>
        <p:nvSpPr>
          <p:cNvPr id="7" name="Freeform 6"/>
          <p:cNvSpPr/>
          <p:nvPr/>
        </p:nvSpPr>
        <p:spPr bwMode="auto">
          <a:xfrm>
            <a:off x="0" y="4323810"/>
            <a:ext cx="1744652" cy="778589"/>
          </a:xfrm>
          <a:custGeom>
            <a:avLst/>
            <a:gdLst/>
            <a:ahLst/>
            <a:cxnLst/>
            <a:rect l="0" t="0" r="r" b="b"/>
            <a:pathLst>
              <a:path w="372" h="166">
                <a:moveTo>
                  <a:pt x="287" y="166"/>
                </a:moveTo>
                <a:cubicBezTo>
                  <a:pt x="290" y="166"/>
                  <a:pt x="292" y="165"/>
                  <a:pt x="293" y="164"/>
                </a:cubicBezTo>
                <a:cubicBezTo>
                  <a:pt x="293" y="163"/>
                  <a:pt x="294" y="163"/>
                  <a:pt x="294" y="163"/>
                </a:cubicBezTo>
                <a:cubicBezTo>
                  <a:pt x="370" y="87"/>
                  <a:pt x="370" y="87"/>
                  <a:pt x="370" y="87"/>
                </a:cubicBezTo>
                <a:cubicBezTo>
                  <a:pt x="372" y="85"/>
                  <a:pt x="372" y="81"/>
                  <a:pt x="370" y="78"/>
                </a:cubicBezTo>
                <a:cubicBezTo>
                  <a:pt x="294" y="3"/>
                  <a:pt x="294" y="3"/>
                  <a:pt x="294" y="3"/>
                </a:cubicBezTo>
                <a:cubicBezTo>
                  <a:pt x="294" y="2"/>
                  <a:pt x="293" y="2"/>
                  <a:pt x="293" y="2"/>
                </a:cubicBezTo>
                <a:cubicBezTo>
                  <a:pt x="292" y="1"/>
                  <a:pt x="290" y="0"/>
                  <a:pt x="287" y="0"/>
                </a:cubicBezTo>
                <a:cubicBezTo>
                  <a:pt x="0" y="0"/>
                  <a:pt x="0" y="0"/>
                  <a:pt x="0" y="0"/>
                </a:cubicBezTo>
                <a:cubicBezTo>
                  <a:pt x="0" y="166"/>
                  <a:pt x="0" y="166"/>
                  <a:pt x="0" y="166"/>
                </a:cubicBezTo>
                <a:lnTo>
                  <a:pt x="287" y="166"/>
                </a:lnTo>
                <a:close/>
              </a:path>
            </a:pathLst>
          </a:custGeom>
          <a:solidFill>
            <a:schemeClr val="accent1"/>
          </a:solidFill>
          <a:ln>
            <a:noFill/>
          </a:ln>
        </p:spPr>
      </p:sp>
      <p:sp>
        <p:nvSpPr>
          <p:cNvPr id="6" name="Slide Number Placeholder 5"/>
          <p:cNvSpPr>
            <a:spLocks noGrp="1"/>
          </p:cNvSpPr>
          <p:nvPr>
            <p:ph type="sldNum" sz="quarter" idx="12"/>
          </p:nvPr>
        </p:nvSpPr>
        <p:spPr>
          <a:xfrm>
            <a:off x="531812" y="4529540"/>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355226498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609600"/>
            <a:ext cx="8915399" cy="3117040"/>
          </a:xfrm>
        </p:spPr>
        <p:txBody>
          <a:bodyPr anchor="ctr">
            <a:normAutofit/>
          </a:bodyPr>
          <a:lstStyle>
            <a:lvl1pPr algn="l">
              <a:defRPr sz="48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DD219CED-EE0E-46FC-895C-D482D0E4DFC8}" type="datetimeFigureOut">
              <a:rPr lang="en-US" smtClean="0"/>
              <a:t>16/1/2025</a:t>
            </a:fld>
            <a:endParaRPr lang="en-US"/>
          </a:p>
        </p:txBody>
      </p:sp>
      <p:sp>
        <p:nvSpPr>
          <p:cNvPr id="5" name="Footer Placeholder 4"/>
          <p:cNvSpPr>
            <a:spLocks noGrp="1"/>
          </p:cNvSpPr>
          <p:nvPr>
            <p:ph type="ftr" sz="quarter" idx="11"/>
          </p:nvPr>
        </p:nvSpPr>
        <p:spPr/>
        <p:txBody>
          <a:bodyPr/>
          <a:lstStyle/>
          <a:p>
            <a:endParaRPr lang="en-US"/>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293204798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smtClean="0"/>
              <a:t>Click to edit Master title style</a:t>
            </a:r>
            <a:endParaRPr lang="en-US" dirty="0"/>
          </a:p>
        </p:txBody>
      </p:sp>
      <p:sp>
        <p:nvSpPr>
          <p:cNvPr id="13" name="Text Placeholder 9"/>
          <p:cNvSpPr>
            <a:spLocks noGrp="1"/>
          </p:cNvSpPr>
          <p:nvPr>
            <p:ph type="body" sz="quarter" idx="13"/>
          </p:nvPr>
        </p:nvSpPr>
        <p:spPr>
          <a:xfrm>
            <a:off x="3275012" y="3505200"/>
            <a:ext cx="753655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DD219CED-EE0E-46FC-895C-D482D0E4DFC8}" type="datetimeFigureOut">
              <a:rPr lang="en-US" smtClean="0"/>
              <a:t>16/1/2025</a:t>
            </a:fld>
            <a:endParaRPr lang="en-US"/>
          </a:p>
        </p:txBody>
      </p:sp>
      <p:sp>
        <p:nvSpPr>
          <p:cNvPr id="5" name="Footer Placeholder 4"/>
          <p:cNvSpPr>
            <a:spLocks noGrp="1"/>
          </p:cNvSpPr>
          <p:nvPr>
            <p:ph type="ftr" sz="quarter" idx="11"/>
          </p:nvPr>
        </p:nvSpPr>
        <p:spPr/>
        <p:txBody>
          <a:bodyPr/>
          <a:lstStyle/>
          <a:p>
            <a:endParaRPr lang="en-US"/>
          </a:p>
        </p:txBody>
      </p:sp>
      <p:sp>
        <p:nvSpPr>
          <p:cNvPr id="11"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C9FDD5CF-A8B7-408E-B309-71AD4E9290F2}" type="slidenum">
              <a:rPr lang="en-US" smtClean="0"/>
              <a:t>‹#›</a:t>
            </a:fld>
            <a:endParaRPr lang="en-US"/>
          </a:p>
        </p:txBody>
      </p:sp>
      <p:sp>
        <p:nvSpPr>
          <p:cNvPr id="14" name="TextBox 13"/>
          <p:cNvSpPr txBox="1"/>
          <p:nvPr/>
        </p:nvSpPr>
        <p:spPr>
          <a:xfrm>
            <a:off x="2467652" y="648005"/>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
        <p:nvSpPr>
          <p:cNvPr id="15" name="TextBox 14"/>
          <p:cNvSpPr txBox="1"/>
          <p:nvPr/>
        </p:nvSpPr>
        <p:spPr>
          <a:xfrm>
            <a:off x="11114852" y="290530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Tree>
    <p:extLst>
      <p:ext uri="{BB962C8B-B14F-4D97-AF65-F5344CB8AC3E}">
        <p14:creationId xmlns:p14="http://schemas.microsoft.com/office/powerpoint/2010/main" val="59797545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2589213" y="2438400"/>
            <a:ext cx="8915400" cy="2724845"/>
          </a:xfrm>
        </p:spPr>
        <p:txBody>
          <a:bodyPr anchor="b">
            <a:normAutofit/>
          </a:bodyPr>
          <a:lstStyle>
            <a:lvl1pPr algn="l">
              <a:defRPr sz="4800" b="0"/>
            </a:lvl1pPr>
          </a:lstStyle>
          <a:p>
            <a:r>
              <a:rPr lang="en-US" smtClean="0"/>
              <a:t>Click to edit Master title style</a:t>
            </a:r>
            <a:endParaRPr lang="en-US" dirty="0"/>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DD219CED-EE0E-46FC-895C-D482D0E4DFC8}" type="datetimeFigureOut">
              <a:rPr lang="en-US" smtClean="0"/>
              <a:t>16/1/2025</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38418078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1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smtClean="0"/>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DD219CED-EE0E-46FC-895C-D482D0E4DFC8}" type="datetimeFigureOut">
              <a:rPr lang="en-US" smtClean="0"/>
              <a:t>16/1/2025</a:t>
            </a:fld>
            <a:endParaRPr lang="en-US"/>
          </a:p>
        </p:txBody>
      </p:sp>
      <p:sp>
        <p:nvSpPr>
          <p:cNvPr id="6" name="Footer Placeholder 5"/>
          <p:cNvSpPr>
            <a:spLocks noGrp="1"/>
          </p:cNvSpPr>
          <p:nvPr>
            <p:ph type="ftr" sz="quarter" idx="11"/>
          </p:nvPr>
        </p:nvSpPr>
        <p:spPr/>
        <p:txBody>
          <a:bodyPr/>
          <a:lstStyle/>
          <a:p>
            <a:endParaRPr lang="en-US"/>
          </a:p>
        </p:txBody>
      </p:sp>
      <p:sp>
        <p:nvSpPr>
          <p:cNvPr id="11"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C9FDD5CF-A8B7-408E-B309-71AD4E9290F2}" type="slidenum">
              <a:rPr lang="en-US" smtClean="0"/>
              <a:t>‹#›</a:t>
            </a:fld>
            <a:endParaRPr lang="en-US"/>
          </a:p>
        </p:txBody>
      </p:sp>
      <p:sp>
        <p:nvSpPr>
          <p:cNvPr id="17" name="TextBox 16"/>
          <p:cNvSpPr txBox="1"/>
          <p:nvPr/>
        </p:nvSpPr>
        <p:spPr>
          <a:xfrm>
            <a:off x="2467652" y="648005"/>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
        <p:nvSpPr>
          <p:cNvPr id="18" name="TextBox 17"/>
          <p:cNvSpPr txBox="1"/>
          <p:nvPr/>
        </p:nvSpPr>
        <p:spPr>
          <a:xfrm>
            <a:off x="11114852" y="290530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Tree>
    <p:extLst>
      <p:ext uri="{BB962C8B-B14F-4D97-AF65-F5344CB8AC3E}">
        <p14:creationId xmlns:p14="http://schemas.microsoft.com/office/powerpoint/2010/main" val="150136041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2589212" y="627407"/>
            <a:ext cx="8915399" cy="2880020"/>
          </a:xfrm>
        </p:spPr>
        <p:txBody>
          <a:bodyPr anchor="ctr">
            <a:normAutofit/>
          </a:bodyPr>
          <a:lstStyle>
            <a:lvl1pPr algn="l">
              <a:defRPr sz="4800" b="0"/>
            </a:lvl1pPr>
          </a:lstStyle>
          <a:p>
            <a:r>
              <a:rPr lang="en-US" smtClean="0"/>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DD219CED-EE0E-46FC-895C-D482D0E4DFC8}" type="datetimeFigureOut">
              <a:rPr lang="en-US" smtClean="0"/>
              <a:t>16/1/2025</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156017395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DD219CED-EE0E-46FC-895C-D482D0E4DFC8}" type="datetimeFigureOut">
              <a:rPr lang="en-US" smtClean="0"/>
              <a:t>16/1/2025</a:t>
            </a:fld>
            <a:endParaRPr lang="en-US"/>
          </a:p>
        </p:txBody>
      </p:sp>
      <p:sp>
        <p:nvSpPr>
          <p:cNvPr id="5" name="Footer Placeholder 4"/>
          <p:cNvSpPr>
            <a:spLocks noGrp="1"/>
          </p:cNvSpPr>
          <p:nvPr>
            <p:ph type="ftr" sz="quarter" idx="11"/>
          </p:nvPr>
        </p:nvSpPr>
        <p:spPr/>
        <p:txBody>
          <a:bodyPr/>
          <a:lstStyle/>
          <a:p>
            <a:endParaRPr lang="en-US"/>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410417981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94812" y="627405"/>
            <a:ext cx="2207601" cy="5283817"/>
          </a:xfrm>
        </p:spPr>
        <p:txBody>
          <a:bodyPr vert="eaVert" anchor="ct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2589212" y="627405"/>
            <a:ext cx="6477000" cy="528381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DD219CED-EE0E-46FC-895C-D482D0E4DFC8}" type="datetimeFigureOut">
              <a:rPr lang="en-US" smtClean="0"/>
              <a:t>16/1/2025</a:t>
            </a:fld>
            <a:endParaRPr lang="en-US"/>
          </a:p>
        </p:txBody>
      </p:sp>
      <p:sp>
        <p:nvSpPr>
          <p:cNvPr id="5" name="Footer Placeholder 4"/>
          <p:cNvSpPr>
            <a:spLocks noGrp="1"/>
          </p:cNvSpPr>
          <p:nvPr>
            <p:ph type="ftr" sz="quarter" idx="11"/>
          </p:nvPr>
        </p:nvSpPr>
        <p:spPr/>
        <p:txBody>
          <a:bodyPr/>
          <a:lstStyle/>
          <a:p>
            <a:endParaRPr lang="en-US"/>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37231634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592925" y="624110"/>
            <a:ext cx="8911687" cy="1280890"/>
          </a:xfrm>
        </p:spPr>
        <p:txBody>
          <a:bodyPr/>
          <a:lstStyle/>
          <a:p>
            <a:r>
              <a:rPr lang="en-US" smtClean="0"/>
              <a:t>Click to edit Master title style</a:t>
            </a:r>
            <a:endParaRPr lang="en-US" dirty="0"/>
          </a:p>
        </p:txBody>
      </p:sp>
      <p:sp>
        <p:nvSpPr>
          <p:cNvPr id="3" name="Content Placeholder 2"/>
          <p:cNvSpPr>
            <a:spLocks noGrp="1"/>
          </p:cNvSpPr>
          <p:nvPr>
            <p:ph idx="1"/>
          </p:nvPr>
        </p:nvSpPr>
        <p:spPr>
          <a:xfrm>
            <a:off x="2589212" y="2133600"/>
            <a:ext cx="8915400" cy="377762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DD219CED-EE0E-46FC-895C-D482D0E4DFC8}" type="datetimeFigureOut">
              <a:rPr lang="en-US" smtClean="0"/>
              <a:t>16/1/2025</a:t>
            </a:fld>
            <a:endParaRPr lang="en-US"/>
          </a:p>
        </p:txBody>
      </p:sp>
      <p:sp>
        <p:nvSpPr>
          <p:cNvPr id="5" name="Footer Placeholder 4"/>
          <p:cNvSpPr>
            <a:spLocks noGrp="1"/>
          </p:cNvSpPr>
          <p:nvPr>
            <p:ph type="ftr" sz="quarter" idx="11"/>
          </p:nvPr>
        </p:nvSpPr>
        <p:spPr/>
        <p:txBody>
          <a:bodyPr/>
          <a:lstStyle/>
          <a:p>
            <a:endParaRPr lang="en-US"/>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210503139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89212" y="2058750"/>
            <a:ext cx="8915399" cy="1468800"/>
          </a:xfrm>
        </p:spPr>
        <p:txBody>
          <a:bodyPr anchor="b"/>
          <a:lstStyle>
            <a:lvl1pPr algn="l">
              <a:defRPr sz="40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89212" y="3530129"/>
            <a:ext cx="8915399" cy="860400"/>
          </a:xfrm>
        </p:spPr>
        <p:txBody>
          <a:bodyPr anchor="t"/>
          <a:lstStyle>
            <a:lvl1pPr marL="0" indent="0" algn="l">
              <a:buNone/>
              <a:defRPr sz="20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DD219CED-EE0E-46FC-895C-D482D0E4DFC8}" type="datetimeFigureOut">
              <a:rPr lang="en-US" smtClean="0"/>
              <a:t>16/1/2025</a:t>
            </a:fld>
            <a:endParaRPr lang="en-US"/>
          </a:p>
        </p:txBody>
      </p:sp>
      <p:sp>
        <p:nvSpPr>
          <p:cNvPr id="5" name="Footer Placeholder 4"/>
          <p:cNvSpPr>
            <a:spLocks noGrp="1"/>
          </p:cNvSpPr>
          <p:nvPr>
            <p:ph type="ftr" sz="quarter" idx="11"/>
          </p:nvPr>
        </p:nvSpPr>
        <p:spPr/>
        <p:txBody>
          <a:bodyPr/>
          <a:lstStyle/>
          <a:p>
            <a:endParaRPr lang="en-US"/>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246619219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2589212" y="2133600"/>
            <a:ext cx="4313864" cy="3777622"/>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7190747" y="2126222"/>
            <a:ext cx="4313864" cy="3777622"/>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DD219CED-EE0E-46FC-895C-D482D0E4DFC8}" type="datetimeFigureOut">
              <a:rPr lang="en-US" smtClean="0"/>
              <a:t>16/1/2025</a:t>
            </a:fld>
            <a:endParaRPr lang="en-US"/>
          </a:p>
        </p:txBody>
      </p:sp>
      <p:sp>
        <p:nvSpPr>
          <p:cNvPr id="6" name="Footer Placeholder 5"/>
          <p:cNvSpPr>
            <a:spLocks noGrp="1"/>
          </p:cNvSpPr>
          <p:nvPr>
            <p:ph type="ftr" sz="quarter" idx="11"/>
          </p:nvPr>
        </p:nvSpPr>
        <p:spPr/>
        <p:txBody>
          <a:bodyPr/>
          <a:lstStyle/>
          <a:p>
            <a:endParaRPr lang="en-US"/>
          </a:p>
        </p:txBody>
      </p:sp>
      <p:sp>
        <p:nvSpPr>
          <p:cNvPr id="10"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1" name="Slide Number Placeholder 5"/>
          <p:cNvSpPr>
            <a:spLocks noGrp="1"/>
          </p:cNvSpPr>
          <p:nvPr>
            <p:ph type="sldNum" sz="quarter" idx="12"/>
          </p:nvPr>
        </p:nvSpPr>
        <p:spPr>
          <a:xfrm>
            <a:off x="531812" y="787782"/>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57592237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2939373" y="1972703"/>
            <a:ext cx="3992732"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2589212" y="2548966"/>
            <a:ext cx="4342893" cy="3354060"/>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7506629" y="1969475"/>
            <a:ext cx="3999001"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7166957" y="2545738"/>
            <a:ext cx="4338674" cy="3354060"/>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DD219CED-EE0E-46FC-895C-D482D0E4DFC8}" type="datetimeFigureOut">
              <a:rPr lang="en-US" smtClean="0"/>
              <a:t>16/1/2025</a:t>
            </a:fld>
            <a:endParaRPr lang="en-US"/>
          </a:p>
        </p:txBody>
      </p:sp>
      <p:sp>
        <p:nvSpPr>
          <p:cNvPr id="8" name="Footer Placeholder 7"/>
          <p:cNvSpPr>
            <a:spLocks noGrp="1"/>
          </p:cNvSpPr>
          <p:nvPr>
            <p:ph type="ftr" sz="quarter" idx="11"/>
          </p:nvPr>
        </p:nvSpPr>
        <p:spPr/>
        <p:txBody>
          <a:bodyPr/>
          <a:lstStyle/>
          <a:p>
            <a:endParaRPr lang="en-US"/>
          </a:p>
        </p:txBody>
      </p:sp>
      <p:sp>
        <p:nvSpPr>
          <p:cNvPr id="12"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3" name="Slide Number Placeholder 5"/>
          <p:cNvSpPr>
            <a:spLocks noGrp="1"/>
          </p:cNvSpPr>
          <p:nvPr>
            <p:ph type="sldNum" sz="quarter" idx="12"/>
          </p:nvPr>
        </p:nvSpPr>
        <p:spPr>
          <a:xfrm>
            <a:off x="531812" y="787782"/>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19746637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DD219CED-EE0E-46FC-895C-D482D0E4DFC8}" type="datetimeFigureOut">
              <a:rPr lang="en-US" smtClean="0"/>
              <a:t>16/1/2025</a:t>
            </a:fld>
            <a:endParaRPr lang="en-US"/>
          </a:p>
        </p:txBody>
      </p:sp>
      <p:sp>
        <p:nvSpPr>
          <p:cNvPr id="4" name="Footer Placeholder 3"/>
          <p:cNvSpPr>
            <a:spLocks noGrp="1"/>
          </p:cNvSpPr>
          <p:nvPr>
            <p:ph type="ftr" sz="quarter" idx="11"/>
          </p:nvPr>
        </p:nvSpPr>
        <p:spPr/>
        <p:txBody>
          <a:bodyPr/>
          <a:lstStyle/>
          <a:p>
            <a:endParaRPr lang="en-US"/>
          </a:p>
        </p:txBody>
      </p:sp>
      <p:sp>
        <p:nvSpPr>
          <p:cNvPr id="7"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5" name="Slide Number Placeholder 4"/>
          <p:cNvSpPr>
            <a:spLocks noGrp="1"/>
          </p:cNvSpPr>
          <p:nvPr>
            <p:ph type="sldNum" sz="quarter" idx="12"/>
          </p:nvPr>
        </p:nvSpPr>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310043552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D219CED-EE0E-46FC-895C-D482D0E4DFC8}" type="datetimeFigureOut">
              <a:rPr lang="en-US" smtClean="0"/>
              <a:t>16/1/2025</a:t>
            </a:fld>
            <a:endParaRPr lang="en-US"/>
          </a:p>
        </p:txBody>
      </p:sp>
      <p:sp>
        <p:nvSpPr>
          <p:cNvPr id="3" name="Footer Placeholder 2"/>
          <p:cNvSpPr>
            <a:spLocks noGrp="1"/>
          </p:cNvSpPr>
          <p:nvPr>
            <p:ph type="ftr" sz="quarter" idx="11"/>
          </p:nvPr>
        </p:nvSpPr>
        <p:spPr/>
        <p:txBody>
          <a:bodyPr/>
          <a:lstStyle/>
          <a:p>
            <a:endParaRPr lang="en-US"/>
          </a:p>
        </p:txBody>
      </p:sp>
      <p:sp>
        <p:nvSpPr>
          <p:cNvPr id="6"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4" name="Slide Number Placeholder 3"/>
          <p:cNvSpPr>
            <a:spLocks noGrp="1"/>
          </p:cNvSpPr>
          <p:nvPr>
            <p:ph type="sldNum" sz="quarter" idx="12"/>
          </p:nvPr>
        </p:nvSpPr>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189590391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446088"/>
            <a:ext cx="3505199" cy="976312"/>
          </a:xfrm>
        </p:spPr>
        <p:txBody>
          <a:bodyPr anchor="b"/>
          <a:lstStyle>
            <a:lvl1pPr algn="l">
              <a:defRPr sz="2000" b="0"/>
            </a:lvl1pPr>
          </a:lstStyle>
          <a:p>
            <a:r>
              <a:rPr lang="en-US" smtClean="0"/>
              <a:t>Click to edit Master title style</a:t>
            </a:r>
            <a:endParaRPr lang="en-US" dirty="0"/>
          </a:p>
        </p:txBody>
      </p:sp>
      <p:sp>
        <p:nvSpPr>
          <p:cNvPr id="3" name="Content Placeholder 2"/>
          <p:cNvSpPr>
            <a:spLocks noGrp="1"/>
          </p:cNvSpPr>
          <p:nvPr>
            <p:ph idx="1"/>
          </p:nvPr>
        </p:nvSpPr>
        <p:spPr>
          <a:xfrm>
            <a:off x="6323012" y="446088"/>
            <a:ext cx="5181600" cy="5414963"/>
          </a:xfrm>
        </p:spPr>
        <p:txBody>
          <a:bodyPr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2589212" y="1598613"/>
            <a:ext cx="3505199" cy="4262436"/>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D219CED-EE0E-46FC-895C-D482D0E4DFC8}" type="datetimeFigureOut">
              <a:rPr lang="en-US" smtClean="0"/>
              <a:t>16/1/2025</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219040883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3" y="4800600"/>
            <a:ext cx="8915400" cy="566738"/>
          </a:xfrm>
        </p:spPr>
        <p:txBody>
          <a:bodyPr anchor="b">
            <a:normAutofit/>
          </a:bodyPr>
          <a:lstStyle>
            <a:lvl1pPr algn="l">
              <a:defRPr sz="2400"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2589212" y="634965"/>
            <a:ext cx="8915400" cy="3854970"/>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smtClean="0"/>
              <a:t>Click icon to add picture</a:t>
            </a:r>
            <a:endParaRPr lang="en-US" dirty="0"/>
          </a:p>
        </p:txBody>
      </p:sp>
      <p:sp>
        <p:nvSpPr>
          <p:cNvPr id="4" name="Text Placeholder 3"/>
          <p:cNvSpPr>
            <a:spLocks noGrp="1"/>
          </p:cNvSpPr>
          <p:nvPr>
            <p:ph type="body" sz="half" idx="2"/>
          </p:nvPr>
        </p:nvSpPr>
        <p:spPr>
          <a:xfrm>
            <a:off x="2589213" y="5367338"/>
            <a:ext cx="8915400" cy="493712"/>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D219CED-EE0E-46FC-895C-D482D0E4DFC8}" type="datetimeFigureOut">
              <a:rPr lang="en-US" smtClean="0"/>
              <a:t>16/1/2025</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369835299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grpSp>
        <p:nvGrpSpPr>
          <p:cNvPr id="23" name="Group 22"/>
          <p:cNvGrpSpPr/>
          <p:nvPr/>
        </p:nvGrpSpPr>
        <p:grpSpPr>
          <a:xfrm>
            <a:off x="1" y="228600"/>
            <a:ext cx="2851516" cy="6638628"/>
            <a:chOff x="2487613" y="285750"/>
            <a:chExt cx="2428875" cy="5654676"/>
          </a:xfrm>
        </p:grpSpPr>
        <p:sp>
          <p:nvSpPr>
            <p:cNvPr id="24" name="Freeform 11"/>
            <p:cNvSpPr/>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sp>
        <p:sp>
          <p:nvSpPr>
            <p:cNvPr id="25" name="Freeform 12"/>
            <p:cNvSpPr/>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sp>
        <p:sp>
          <p:nvSpPr>
            <p:cNvPr id="26" name="Freeform 13"/>
            <p:cNvSpPr/>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sp>
        <p:sp>
          <p:nvSpPr>
            <p:cNvPr id="27" name="Freeform 14"/>
            <p:cNvSpPr/>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sp>
        <p:sp>
          <p:nvSpPr>
            <p:cNvPr id="28" name="Freeform 15"/>
            <p:cNvSpPr/>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sp>
        <p:sp>
          <p:nvSpPr>
            <p:cNvPr id="29" name="Freeform 16"/>
            <p:cNvSpPr/>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sp>
        <p:sp>
          <p:nvSpPr>
            <p:cNvPr id="30" name="Freeform 17"/>
            <p:cNvSpPr/>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sp>
        <p:sp>
          <p:nvSpPr>
            <p:cNvPr id="31" name="Freeform 18"/>
            <p:cNvSpPr/>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sp>
        <p:sp>
          <p:nvSpPr>
            <p:cNvPr id="32" name="Freeform 19"/>
            <p:cNvSpPr/>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sp>
        <p:sp>
          <p:nvSpPr>
            <p:cNvPr id="33" name="Freeform 20"/>
            <p:cNvSpPr/>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sp>
        <p:sp>
          <p:nvSpPr>
            <p:cNvPr id="34" name="Freeform 21"/>
            <p:cNvSpPr/>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sp>
        <p:sp>
          <p:nvSpPr>
            <p:cNvPr id="35" name="Freeform 22"/>
            <p:cNvSpPr/>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sp>
      </p:grpSp>
      <p:grpSp>
        <p:nvGrpSpPr>
          <p:cNvPr id="10" name="Group 9"/>
          <p:cNvGrpSpPr/>
          <p:nvPr/>
        </p:nvGrpSpPr>
        <p:grpSpPr>
          <a:xfrm>
            <a:off x="27221" y="-786"/>
            <a:ext cx="2356674" cy="6854039"/>
            <a:chOff x="6627813" y="194833"/>
            <a:chExt cx="1952625" cy="5678918"/>
          </a:xfrm>
        </p:grpSpPr>
        <p:sp>
          <p:nvSpPr>
            <p:cNvPr id="11" name="Freeform 27"/>
            <p:cNvSpPr/>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sp>
        <p:sp>
          <p:nvSpPr>
            <p:cNvPr id="12" name="Freeform 28"/>
            <p:cNvSpPr/>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sp>
        <p:sp>
          <p:nvSpPr>
            <p:cNvPr id="13" name="Freeform 29"/>
            <p:cNvSpPr/>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sp>
        <p:sp>
          <p:nvSpPr>
            <p:cNvPr id="14" name="Freeform 30"/>
            <p:cNvSpPr/>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sp>
        <p:sp>
          <p:nvSpPr>
            <p:cNvPr id="15" name="Freeform 31"/>
            <p:cNvSpPr/>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sp>
        <p:sp>
          <p:nvSpPr>
            <p:cNvPr id="16" name="Freeform 32"/>
            <p:cNvSpPr/>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sp>
        <p:sp>
          <p:nvSpPr>
            <p:cNvPr id="17" name="Freeform 33"/>
            <p:cNvSpPr/>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sp>
        <p:sp>
          <p:nvSpPr>
            <p:cNvPr id="18" name="Freeform 34"/>
            <p:cNvSpPr/>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sp>
        <p:sp>
          <p:nvSpPr>
            <p:cNvPr id="19" name="Freeform 35"/>
            <p:cNvSpPr/>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sp>
        <p:sp>
          <p:nvSpPr>
            <p:cNvPr id="20" name="Freeform 36"/>
            <p:cNvSpPr/>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sp>
        <p:sp>
          <p:nvSpPr>
            <p:cNvPr id="21" name="Freeform 37"/>
            <p:cNvSpPr/>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sp>
        <p:sp>
          <p:nvSpPr>
            <p:cNvPr id="22" name="Freeform 38"/>
            <p:cNvSpPr/>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sp>
      </p:grpSp>
      <p:sp>
        <p:nvSpPr>
          <p:cNvPr id="7" name="Rectangle 6"/>
          <p:cNvSpPr/>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sp>
      <p:sp>
        <p:nvSpPr>
          <p:cNvPr id="2" name="Title Placeholder 1"/>
          <p:cNvSpPr>
            <a:spLocks noGrp="1"/>
          </p:cNvSpPr>
          <p:nvPr>
            <p:ph type="title"/>
          </p:nvPr>
        </p:nvSpPr>
        <p:spPr>
          <a:xfrm>
            <a:off x="2592924" y="624110"/>
            <a:ext cx="8911687" cy="1280890"/>
          </a:xfrm>
          <a:prstGeom prst="rect">
            <a:avLst/>
          </a:prstGeom>
        </p:spPr>
        <p:txBody>
          <a:bodyPr vert="horz" lIns="91440" tIns="45720" rIns="91440" bIns="45720" rtlCol="0" anchor="t">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589212" y="2133600"/>
            <a:ext cx="8915400" cy="38862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0361612" y="6130437"/>
            <a:ext cx="1146283" cy="370396"/>
          </a:xfrm>
          <a:prstGeom prst="rect">
            <a:avLst/>
          </a:prstGeom>
        </p:spPr>
        <p:txBody>
          <a:bodyPr vert="horz" lIns="91440" tIns="45720" rIns="91440" bIns="45720" rtlCol="0" anchor="ctr"/>
          <a:lstStyle>
            <a:lvl1pPr algn="r">
              <a:defRPr sz="900">
                <a:solidFill>
                  <a:schemeClr val="tx1">
                    <a:tint val="75000"/>
                  </a:schemeClr>
                </a:solidFill>
              </a:defRPr>
            </a:lvl1pPr>
          </a:lstStyle>
          <a:p>
            <a:fld id="{DD219CED-EE0E-46FC-895C-D482D0E4DFC8}" type="datetimeFigureOut">
              <a:rPr lang="en-US" smtClean="0"/>
              <a:t>16/1/2025</a:t>
            </a:fld>
            <a:endParaRPr lang="en-US"/>
          </a:p>
        </p:txBody>
      </p:sp>
      <p:sp>
        <p:nvSpPr>
          <p:cNvPr id="5" name="Footer Placeholder 4"/>
          <p:cNvSpPr>
            <a:spLocks noGrp="1"/>
          </p:cNvSpPr>
          <p:nvPr>
            <p:ph type="ftr" sz="quarter" idx="3"/>
          </p:nvPr>
        </p:nvSpPr>
        <p:spPr>
          <a:xfrm>
            <a:off x="2589212" y="6135808"/>
            <a:ext cx="7619999"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bwMode="gray">
          <a:xfrm>
            <a:off x="531812" y="787782"/>
            <a:ext cx="779767" cy="365125"/>
          </a:xfrm>
          <a:prstGeom prst="rect">
            <a:avLst/>
          </a:prstGeom>
        </p:spPr>
        <p:txBody>
          <a:bodyPr vert="horz" lIns="91440" tIns="45720" rIns="91440" bIns="45720" rtlCol="0" anchor="ctr"/>
          <a:lstStyle>
            <a:lvl1pPr algn="r">
              <a:defRPr sz="2000">
                <a:solidFill>
                  <a:srgbClr val="FEFFFF"/>
                </a:solidFill>
              </a:defRPr>
            </a:lvl1pPr>
          </a:lstStyle>
          <a:p>
            <a:fld id="{C9FDD5CF-A8B7-408E-B309-71AD4E9290F2}" type="slidenum">
              <a:rPr lang="en-US" smtClean="0"/>
              <a:t>‹#›</a:t>
            </a:fld>
            <a:endParaRPr lang="en-US"/>
          </a:p>
        </p:txBody>
      </p:sp>
    </p:spTree>
    <p:extLst>
      <p:ext uri="{BB962C8B-B14F-4D97-AF65-F5344CB8AC3E}">
        <p14:creationId xmlns:p14="http://schemas.microsoft.com/office/powerpoint/2010/main" val="778894101"/>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Lst>
  <p:txStyles>
    <p:titleStyle>
      <a:lvl1pPr algn="l" defTabSz="457200" rtl="0" eaLnBrk="1" latinLnBrk="0" hangingPunct="1">
        <a:spcBef>
          <a:spcPct val="0"/>
        </a:spcBef>
        <a:buNone/>
        <a:defRPr sz="3600" kern="1200">
          <a:solidFill>
            <a:schemeClr val="tx1">
              <a:lumMod val="85000"/>
              <a:lumOff val="15000"/>
            </a:schemeClr>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7.xml"/><Relationship Id="rId4" Type="http://schemas.openxmlformats.org/officeDocument/2006/relationships/image" Target="../media/image3.gif"/></Relationships>
</file>

<file path=ppt/slides/_rels/slide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8" Type="http://schemas.openxmlformats.org/officeDocument/2006/relationships/image" Target="../media/image20.jpg"/><Relationship Id="rId3" Type="http://schemas.openxmlformats.org/officeDocument/2006/relationships/image" Target="../media/image14.jpeg"/><Relationship Id="rId7" Type="http://schemas.openxmlformats.org/officeDocument/2006/relationships/image" Target="../media/image16.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5.png"/><Relationship Id="rId5" Type="http://schemas.openxmlformats.org/officeDocument/2006/relationships/image" Target="../media/image12.jpeg"/><Relationship Id="rId4" Type="http://schemas.openxmlformats.org/officeDocument/2006/relationships/image" Target="../media/image13.jpeg"/></Relationships>
</file>

<file path=ppt/slides/_rels/slide1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7.xml"/><Relationship Id="rId1" Type="http://schemas.openxmlformats.org/officeDocument/2006/relationships/slideLayout" Target="../slideLayouts/slideLayout7.xml"/><Relationship Id="rId5" Type="http://schemas.openxmlformats.org/officeDocument/2006/relationships/image" Target="../media/image25.png"/><Relationship Id="rId4" Type="http://schemas.openxmlformats.org/officeDocument/2006/relationships/image" Target="../media/image24.jpg"/></Relationships>
</file>

<file path=ppt/slides/_rels/slide1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8" Type="http://schemas.openxmlformats.org/officeDocument/2006/relationships/image" Target="../media/image7.jpeg"/><Relationship Id="rId3" Type="http://schemas.openxmlformats.org/officeDocument/2006/relationships/image" Target="../media/image4.png"/><Relationship Id="rId7" Type="http://schemas.openxmlformats.org/officeDocument/2006/relationships/image" Target="../media/image6.png"/><Relationship Id="rId12" Type="http://schemas.openxmlformats.org/officeDocument/2006/relationships/image" Target="../media/image9.jpeg"/><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slide" Target="slide5.xml"/><Relationship Id="rId11" Type="http://schemas.openxmlformats.org/officeDocument/2006/relationships/slide" Target="slide6.xml"/><Relationship Id="rId5" Type="http://schemas.openxmlformats.org/officeDocument/2006/relationships/image" Target="../media/image5.png"/><Relationship Id="rId10" Type="http://schemas.openxmlformats.org/officeDocument/2006/relationships/image" Target="../media/image8.png"/><Relationship Id="rId4" Type="http://schemas.openxmlformats.org/officeDocument/2006/relationships/slide" Target="slide4.xml"/><Relationship Id="rId9" Type="http://schemas.openxmlformats.org/officeDocument/2006/relationships/slide" Target="slide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30.gif"/><Relationship Id="rId2" Type="http://schemas.openxmlformats.org/officeDocument/2006/relationships/image" Target="../media/image29.png"/><Relationship Id="rId1" Type="http://schemas.openxmlformats.org/officeDocument/2006/relationships/slideLayout" Target="../slideLayouts/slideLayout7.xml"/><Relationship Id="rId4" Type="http://schemas.openxmlformats.org/officeDocument/2006/relationships/image" Target="../media/image31.png"/></Relationships>
</file>

<file path=ppt/slides/_rels/slide3.xml.rels><?xml version="1.0" encoding="UTF-8" standalone="yes"?>
<Relationships xmlns="http://schemas.openxmlformats.org/package/2006/relationships"><Relationship Id="rId8" Type="http://schemas.openxmlformats.org/officeDocument/2006/relationships/slide" Target="slide12.xml"/><Relationship Id="rId3" Type="http://schemas.openxmlformats.org/officeDocument/2006/relationships/notesSlide" Target="../notesSlides/notesSlide1.xml"/><Relationship Id="rId7" Type="http://schemas.openxmlformats.org/officeDocument/2006/relationships/image" Target="../media/image10.wmf"/><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oleObject" Target="../embeddings/oleObject1.bin"/><Relationship Id="rId5" Type="http://schemas.openxmlformats.org/officeDocument/2006/relationships/audio" Target="../media/audio2.wav"/><Relationship Id="rId10" Type="http://schemas.openxmlformats.org/officeDocument/2006/relationships/image" Target="../media/image4.png"/><Relationship Id="rId4" Type="http://schemas.openxmlformats.org/officeDocument/2006/relationships/audio" Target="../media/audio1.wav"/><Relationship Id="rId9" Type="http://schemas.openxmlformats.org/officeDocument/2006/relationships/slide" Target="slide2.xml"/></Relationships>
</file>

<file path=ppt/slides/_rels/slide4.xml.rels><?xml version="1.0" encoding="UTF-8" standalone="yes"?>
<Relationships xmlns="http://schemas.openxmlformats.org/package/2006/relationships"><Relationship Id="rId8" Type="http://schemas.openxmlformats.org/officeDocument/2006/relationships/slide" Target="slide12.xml"/><Relationship Id="rId3" Type="http://schemas.openxmlformats.org/officeDocument/2006/relationships/notesSlide" Target="../notesSlides/notesSlide2.xml"/><Relationship Id="rId7" Type="http://schemas.openxmlformats.org/officeDocument/2006/relationships/image" Target="../media/image10.wmf"/><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oleObject" Target="../embeddings/oleObject2.bin"/><Relationship Id="rId5" Type="http://schemas.openxmlformats.org/officeDocument/2006/relationships/audio" Target="../media/audio2.wav"/><Relationship Id="rId10" Type="http://schemas.openxmlformats.org/officeDocument/2006/relationships/image" Target="../media/image5.png"/><Relationship Id="rId4" Type="http://schemas.openxmlformats.org/officeDocument/2006/relationships/audio" Target="../media/audio1.wav"/><Relationship Id="rId9" Type="http://schemas.openxmlformats.org/officeDocument/2006/relationships/slide" Target="slide2.xml"/></Relationships>
</file>

<file path=ppt/slides/_rels/slide5.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notesSlide" Target="../notesSlides/notesSlide3.xml"/><Relationship Id="rId7" Type="http://schemas.openxmlformats.org/officeDocument/2006/relationships/image" Target="../media/image10.wmf"/><Relationship Id="rId2" Type="http://schemas.openxmlformats.org/officeDocument/2006/relationships/slideLayout" Target="../slideLayouts/slideLayout7.xml"/><Relationship Id="rId1" Type="http://schemas.openxmlformats.org/officeDocument/2006/relationships/vmlDrawing" Target="../drawings/vmlDrawing3.vml"/><Relationship Id="rId6" Type="http://schemas.openxmlformats.org/officeDocument/2006/relationships/oleObject" Target="../embeddings/oleObject3.bin"/><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6.png"/></Relationships>
</file>

<file path=ppt/slides/_rels/slide6.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notesSlide" Target="../notesSlides/notesSlide4.xml"/><Relationship Id="rId7" Type="http://schemas.openxmlformats.org/officeDocument/2006/relationships/image" Target="../media/image11.wmf"/><Relationship Id="rId2" Type="http://schemas.openxmlformats.org/officeDocument/2006/relationships/slideLayout" Target="../slideLayouts/slideLayout7.xml"/><Relationship Id="rId1" Type="http://schemas.openxmlformats.org/officeDocument/2006/relationships/vmlDrawing" Target="../drawings/vmlDrawing4.vml"/><Relationship Id="rId6" Type="http://schemas.openxmlformats.org/officeDocument/2006/relationships/oleObject" Target="../embeddings/oleObject4.bin"/><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9.jpe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7.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jpe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1.xml"/><Relationship Id="rId1" Type="http://schemas.openxmlformats.org/officeDocument/2006/relationships/tags" Target="../tags/tag1.xml"/><Relationship Id="rId4" Type="http://schemas.openxmlformats.org/officeDocument/2006/relationships/image" Target="../media/image1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90" name="Picture 3" descr="Picture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4035426"/>
            <a:ext cx="4343400" cy="282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91" name="Picture 4" descr="Picture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5414" y="4038600"/>
            <a:ext cx="4192587"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7" name="Picture 5" descr="blumen-pflanzen111"/>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rot="7732134" flipV="1">
            <a:off x="1145382" y="607219"/>
            <a:ext cx="3657600" cy="229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8" name="Picture 6" descr="blumen-pflanzen111"/>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rot="13458804" flipV="1">
            <a:off x="7543800" y="457201"/>
            <a:ext cx="3657600"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0" name="WordArt 8"/>
          <p:cNvSpPr>
            <a:spLocks noChangeArrowheads="1" noChangeShapeType="1" noTextEdit="1"/>
          </p:cNvSpPr>
          <p:nvPr/>
        </p:nvSpPr>
        <p:spPr bwMode="auto">
          <a:xfrm>
            <a:off x="2667000" y="304800"/>
            <a:ext cx="6781800" cy="2971800"/>
          </a:xfrm>
          <a:prstGeom prst="rect">
            <a:avLst/>
          </a:prstGeom>
        </p:spPr>
        <p:txBody>
          <a:bodyPr spcFirstLastPara="1" wrap="none" fromWordArt="1">
            <a:prstTxWarp prst="textArchUp">
              <a:avLst>
                <a:gd name="adj" fmla="val 7597237"/>
              </a:avLst>
            </a:prstTxWarp>
          </a:bodyPr>
          <a:lstStyle/>
          <a:p>
            <a:pPr algn="ctr"/>
            <a:r>
              <a:rPr lang="en-US" sz="2400" b="1" kern="10" dirty="0">
                <a:ln w="9525">
                  <a:solidFill>
                    <a:srgbClr val="000000"/>
                  </a:solidFill>
                  <a:round/>
                  <a:headEnd/>
                  <a:tailEnd/>
                </a:ln>
                <a:solidFill>
                  <a:srgbClr val="FF0000"/>
                </a:solidFill>
                <a:latin typeface="Times New Roman"/>
                <a:cs typeface="Times New Roman"/>
              </a:rPr>
              <a:t>CHÀO CÁC EM HỌC SINH THÂN YÊU</a:t>
            </a:r>
          </a:p>
        </p:txBody>
      </p:sp>
      <p:sp>
        <p:nvSpPr>
          <p:cNvPr id="3082" name="Rectangle 10"/>
          <p:cNvSpPr>
            <a:spLocks noChangeArrowheads="1"/>
          </p:cNvSpPr>
          <p:nvPr/>
        </p:nvSpPr>
        <p:spPr bwMode="auto">
          <a:xfrm>
            <a:off x="3429000" y="4572000"/>
            <a:ext cx="5715000" cy="814388"/>
          </a:xfrm>
          <a:prstGeom prst="rect">
            <a:avLst/>
          </a:prstGeom>
          <a:gradFill rotWithShape="1">
            <a:gsLst>
              <a:gs pos="0">
                <a:srgbClr val="767647"/>
              </a:gs>
              <a:gs pos="100000">
                <a:srgbClr val="FFFF99"/>
              </a:gs>
            </a:gsLst>
            <a:lin ang="5400000" scaled="1"/>
          </a:gradFill>
          <a:ln w="9525">
            <a:solidFill>
              <a:srgbClr val="FF0000"/>
            </a:solidFill>
            <a:miter lim="800000"/>
            <a:headEnd/>
            <a:tailEnd/>
          </a:ln>
        </p:spPr>
        <p:txBody>
          <a:bodyPr anchor="ctr"/>
          <a:lstStyle/>
          <a:p>
            <a:pPr algn="ctr"/>
            <a:r>
              <a:rPr lang="en-US" sz="4400" b="1" dirty="0" err="1">
                <a:solidFill>
                  <a:srgbClr val="0000FF"/>
                </a:solidFill>
                <a:latin typeface="Times New Roman" pitchFamily="18" charset="0"/>
                <a:cs typeface="Times New Roman" pitchFamily="18" charset="0"/>
              </a:rPr>
              <a:t>Ngữ</a:t>
            </a:r>
            <a:r>
              <a:rPr lang="en-US" sz="4400" b="1" dirty="0">
                <a:solidFill>
                  <a:srgbClr val="0000FF"/>
                </a:solidFill>
                <a:latin typeface="Times New Roman" pitchFamily="18" charset="0"/>
                <a:cs typeface="Times New Roman" pitchFamily="18" charset="0"/>
              </a:rPr>
              <a:t> </a:t>
            </a:r>
            <a:r>
              <a:rPr lang="en-US" sz="4400" b="1" dirty="0" err="1">
                <a:solidFill>
                  <a:srgbClr val="0000FF"/>
                </a:solidFill>
                <a:latin typeface="Times New Roman" pitchFamily="18" charset="0"/>
                <a:cs typeface="Times New Roman" pitchFamily="18" charset="0"/>
              </a:rPr>
              <a:t>văn</a:t>
            </a:r>
            <a:r>
              <a:rPr lang="en-US" sz="4400" b="1" dirty="0">
                <a:solidFill>
                  <a:srgbClr val="0000FF"/>
                </a:solidFill>
                <a:latin typeface="Times New Roman" pitchFamily="18" charset="0"/>
                <a:cs typeface="Times New Roman" pitchFamily="18" charset="0"/>
              </a:rPr>
              <a:t> 6</a:t>
            </a:r>
            <a:endParaRPr lang="en-US" sz="4400" b="1" dirty="0">
              <a:solidFill>
                <a:srgbClr val="0000FF"/>
              </a:solidFill>
              <a:latin typeface=".VnTimeH" pitchFamily="34" charset="0"/>
            </a:endParaRPr>
          </a:p>
        </p:txBody>
      </p:sp>
      <p:sp>
        <p:nvSpPr>
          <p:cNvPr id="3083" name="WordArt 11"/>
          <p:cNvSpPr>
            <a:spLocks noChangeArrowheads="1" noChangeShapeType="1" noTextEdit="1"/>
          </p:cNvSpPr>
          <p:nvPr/>
        </p:nvSpPr>
        <p:spPr bwMode="auto">
          <a:xfrm>
            <a:off x="3889375" y="2060575"/>
            <a:ext cx="4648200" cy="609600"/>
          </a:xfrm>
          <a:prstGeom prst="rect">
            <a:avLst/>
          </a:prstGeom>
        </p:spPr>
        <p:txBody>
          <a:bodyPr wrap="none" fromWordArt="1">
            <a:prstTxWarp prst="textDoubleWave1">
              <a:avLst>
                <a:gd name="adj1" fmla="val 6500"/>
                <a:gd name="adj2" fmla="val 0"/>
              </a:avLst>
            </a:prstTxWarp>
            <a:scene3d>
              <a:camera prst="orthographicFront"/>
              <a:lightRig rig="glow" dir="tl">
                <a:rot lat="0" lon="0" rev="5400000"/>
              </a:lightRig>
            </a:scene3d>
            <a:sp3d contourW="12700">
              <a:bevelT w="25400" h="25400"/>
              <a:contourClr>
                <a:schemeClr val="accent6">
                  <a:shade val="73000"/>
                </a:schemeClr>
              </a:contourClr>
            </a:sp3d>
          </a:bodyPr>
          <a:lstStyle/>
          <a:p>
            <a:pPr algn="ctr">
              <a:defRPr/>
            </a:pPr>
            <a:endParaRPr lang="vi-VN" sz="3600" b="1" kern="1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a:cs typeface="Arial"/>
            </a:endParaRPr>
          </a:p>
        </p:txBody>
      </p:sp>
    </p:spTree>
    <p:extLst>
      <p:ext uri="{BB962C8B-B14F-4D97-AF65-F5344CB8AC3E}">
        <p14:creationId xmlns:p14="http://schemas.microsoft.com/office/powerpoint/2010/main" val="1510690090"/>
      </p:ext>
    </p:extLst>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 name="Content Placeholder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152400" y="304800"/>
            <a:ext cx="11506200" cy="6324600"/>
          </a:xfrm>
        </p:spPr>
      </p:pic>
    </p:spTree>
    <p:extLst>
      <p:ext uri="{BB962C8B-B14F-4D97-AF65-F5344CB8AC3E}">
        <p14:creationId xmlns:p14="http://schemas.microsoft.com/office/powerpoint/2010/main" val="185620167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a:defRPr/>
            </a:pPr>
            <a:fld id="{831F250A-4CE7-44D4-85B4-49BD9AF6BFD0}" type="slidenum">
              <a:rPr lang="en-US" altLang="en-US" smtClean="0">
                <a:solidFill>
                  <a:srgbClr val="5F5F5F"/>
                </a:solidFill>
                <a:cs typeface="Arial" panose="020B0604020202020204" pitchFamily="34" charset="0"/>
              </a:rPr>
              <a:pPr>
                <a:defRPr/>
              </a:pPr>
              <a:t>11</a:t>
            </a:fld>
            <a:endParaRPr lang="en-US" altLang="en-US">
              <a:solidFill>
                <a:srgbClr val="5F5F5F"/>
              </a:solidFill>
              <a:cs typeface="Arial" panose="020B0604020202020204" pitchFamily="34" charset="0"/>
            </a:endParaRPr>
          </a:p>
        </p:txBody>
      </p:sp>
      <p:sp>
        <p:nvSpPr>
          <p:cNvPr id="5" name="Rounded Rectangle 4"/>
          <p:cNvSpPr/>
          <p:nvPr/>
        </p:nvSpPr>
        <p:spPr>
          <a:xfrm>
            <a:off x="798173" y="211416"/>
            <a:ext cx="1821551" cy="747132"/>
          </a:xfrm>
          <a:prstGeom prst="roundRect">
            <a:avLst/>
          </a:prstGeom>
          <a:solidFill>
            <a:schemeClr val="bg1"/>
          </a:solidFill>
          <a:ln w="57150"/>
        </p:spPr>
        <p:style>
          <a:lnRef idx="2">
            <a:schemeClr val="accent5"/>
          </a:lnRef>
          <a:fillRef idx="1">
            <a:schemeClr val="lt1"/>
          </a:fillRef>
          <a:effectRef idx="0">
            <a:schemeClr val="accent5"/>
          </a:effectRef>
          <a:fontRef idx="minor">
            <a:schemeClr val="dk1"/>
          </a:fontRef>
        </p:style>
        <p:txBody>
          <a:bodyPr rtlCol="0" anchor="ctr"/>
          <a:lstStyle/>
          <a:p>
            <a:pPr algn="ctr"/>
            <a:r>
              <a:rPr lang="en-US" sz="2400" b="1" dirty="0">
                <a:solidFill>
                  <a:srgbClr val="FF0000"/>
                </a:solidFill>
                <a:latin typeface="Times New Roman" pitchFamily="18" charset="0"/>
                <a:cs typeface="Times New Roman" pitchFamily="18" charset="0"/>
              </a:rPr>
              <a:t>2. Văn </a:t>
            </a:r>
            <a:r>
              <a:rPr lang="en-US" sz="2400" b="1" dirty="0" err="1">
                <a:solidFill>
                  <a:srgbClr val="FF0000"/>
                </a:solidFill>
                <a:latin typeface="Times New Roman" pitchFamily="18" charset="0"/>
                <a:cs typeface="Times New Roman" pitchFamily="18" charset="0"/>
              </a:rPr>
              <a:t>bản</a:t>
            </a:r>
            <a:endParaRPr lang="en-US" sz="2400" b="1" dirty="0">
              <a:solidFill>
                <a:srgbClr val="FF0000"/>
              </a:solidFill>
              <a:latin typeface="Times New Roman" pitchFamily="18" charset="0"/>
              <a:cs typeface="Times New Roman" pitchFamily="18" charset="0"/>
            </a:endParaRPr>
          </a:p>
        </p:txBody>
      </p:sp>
      <p:sp>
        <p:nvSpPr>
          <p:cNvPr id="8" name="Text Box 10"/>
          <p:cNvSpPr txBox="1">
            <a:spLocks noChangeArrowheads="1"/>
          </p:cNvSpPr>
          <p:nvPr/>
        </p:nvSpPr>
        <p:spPr bwMode="auto">
          <a:xfrm>
            <a:off x="3949980" y="958548"/>
            <a:ext cx="7708619" cy="461665"/>
          </a:xfrm>
          <a:prstGeom prst="rect">
            <a:avLst/>
          </a:prstGeom>
          <a:solidFill>
            <a:srgbClr val="FF9999"/>
          </a:solidFill>
          <a:ln w="9525">
            <a:noFill/>
            <a:miter lim="800000"/>
            <a:headEnd/>
            <a:tailEnd/>
          </a:ln>
        </p:spPr>
        <p:txBody>
          <a:bodyPr wrap="square">
            <a:spAutoFit/>
          </a:bodyPr>
          <a:lstStyle/>
          <a:p>
            <a:pPr lvl="0" algn="just">
              <a:defRPr/>
            </a:pP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Thể</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loại</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Truyện</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truyền</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thuyết</a:t>
            </a:r>
            <a:r>
              <a:rPr lang="en-US" altLang="en-US" sz="2400" b="1" dirty="0">
                <a:solidFill>
                  <a:srgbClr val="002060"/>
                </a:solidFill>
                <a:latin typeface="Times New Roman" panose="02020603050405020304" pitchFamily="18" charset="0"/>
              </a:rPr>
              <a:t> (</a:t>
            </a:r>
            <a:r>
              <a:rPr lang="vi-VN" altLang="en-US" sz="2400" b="1" dirty="0">
                <a:solidFill>
                  <a:srgbClr val="002060"/>
                </a:solidFill>
                <a:latin typeface="Times New Roman" panose="02020603050405020304" pitchFamily="18" charset="0"/>
              </a:rPr>
              <a:t>địa</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danh</a:t>
            </a:r>
            <a:r>
              <a:rPr lang="en-US" altLang="en-US" sz="2400" b="1" dirty="0">
                <a:solidFill>
                  <a:srgbClr val="002060"/>
                </a:solidFill>
                <a:latin typeface="Times New Roman" panose="02020603050405020304" pitchFamily="18" charset="0"/>
              </a:rPr>
              <a:t>). </a:t>
            </a:r>
            <a:endParaRPr lang="en-US" sz="2400" b="1" dirty="0">
              <a:solidFill>
                <a:srgbClr val="002060"/>
              </a:solidFill>
              <a:latin typeface="Arial"/>
            </a:endParaRPr>
          </a:p>
        </p:txBody>
      </p:sp>
      <p:sp>
        <p:nvSpPr>
          <p:cNvPr id="11" name="太阳形 27"/>
          <p:cNvSpPr/>
          <p:nvPr/>
        </p:nvSpPr>
        <p:spPr>
          <a:xfrm rot="20750437">
            <a:off x="3189447" y="521157"/>
            <a:ext cx="785813" cy="1060450"/>
          </a:xfrm>
          <a:prstGeom prst="sun">
            <a:avLst>
              <a:gd name="adj" fmla="val 21368"/>
            </a:avLst>
          </a:prstGeom>
          <a:solidFill>
            <a:srgbClr val="C0504D">
              <a:lumMod val="40000"/>
              <a:lumOff val="60000"/>
            </a:srgbClr>
          </a:solidFill>
          <a:ln w="25400" cap="flat" cmpd="sng" algn="ctr">
            <a:noFill/>
            <a:prstDash val="solid"/>
          </a:ln>
          <a:effectLst/>
        </p:spPr>
        <p:txBody>
          <a:bodyPr anchor="ctr"/>
          <a:lstStyle/>
          <a:p>
            <a:pPr algn="ctr">
              <a:defRPr/>
            </a:pPr>
            <a:endParaRPr lang="zh-CN" altLang="en-US" kern="0">
              <a:solidFill>
                <a:prstClr val="white"/>
              </a:solidFill>
              <a:latin typeface="Calibri"/>
              <a:ea typeface="宋体" panose="02010600030101010101" pitchFamily="2" charset="-122"/>
            </a:endParaRPr>
          </a:p>
        </p:txBody>
      </p:sp>
      <p:sp>
        <p:nvSpPr>
          <p:cNvPr id="14" name="太阳形 26"/>
          <p:cNvSpPr/>
          <p:nvPr/>
        </p:nvSpPr>
        <p:spPr>
          <a:xfrm rot="20750437">
            <a:off x="3386328" y="-119779"/>
            <a:ext cx="785813" cy="1009650"/>
          </a:xfrm>
          <a:prstGeom prst="sun">
            <a:avLst>
              <a:gd name="adj" fmla="val 21368"/>
            </a:avLst>
          </a:prstGeom>
          <a:solidFill>
            <a:srgbClr val="92D050"/>
          </a:solidFill>
          <a:ln w="25400" cap="flat" cmpd="sng" algn="ctr">
            <a:noFill/>
            <a:prstDash val="solid"/>
          </a:ln>
          <a:effectLst/>
        </p:spPr>
        <p:txBody>
          <a:bodyPr anchor="ctr"/>
          <a:lstStyle/>
          <a:p>
            <a:pPr algn="ctr">
              <a:defRPr/>
            </a:pPr>
            <a:endParaRPr lang="zh-CN" altLang="en-US" kern="0">
              <a:solidFill>
                <a:prstClr val="white"/>
              </a:solidFill>
              <a:latin typeface="Calibri"/>
              <a:ea typeface="宋体" panose="02010600030101010101" pitchFamily="2" charset="-122"/>
            </a:endParaRPr>
          </a:p>
        </p:txBody>
      </p:sp>
      <p:sp>
        <p:nvSpPr>
          <p:cNvPr id="15" name="TextBox 14"/>
          <p:cNvSpPr txBox="1"/>
          <p:nvPr/>
        </p:nvSpPr>
        <p:spPr>
          <a:xfrm>
            <a:off x="3645112" y="23756"/>
            <a:ext cx="367904" cy="666750"/>
          </a:xfrm>
          <a:prstGeom prst="rect">
            <a:avLst/>
          </a:prstGeom>
          <a:noFill/>
        </p:spPr>
        <p:txBody>
          <a:bodyPr wrap="square">
            <a:spAutoFit/>
          </a:bodyPr>
          <a:lstStyle/>
          <a:p>
            <a:pPr>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1</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16" name="TextBox 15"/>
          <p:cNvSpPr txBox="1"/>
          <p:nvPr/>
        </p:nvSpPr>
        <p:spPr>
          <a:xfrm>
            <a:off x="3417913" y="762948"/>
            <a:ext cx="367903" cy="666750"/>
          </a:xfrm>
          <a:prstGeom prst="rect">
            <a:avLst/>
          </a:prstGeom>
          <a:noFill/>
        </p:spPr>
        <p:txBody>
          <a:bodyPr>
            <a:spAutoFit/>
          </a:bodyPr>
          <a:lstStyle/>
          <a:p>
            <a:pPr>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2</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19" name="Text Box 21"/>
          <p:cNvSpPr txBox="1">
            <a:spLocks noChangeArrowheads="1"/>
          </p:cNvSpPr>
          <p:nvPr/>
        </p:nvSpPr>
        <p:spPr bwMode="auto">
          <a:xfrm>
            <a:off x="4020547" y="10351"/>
            <a:ext cx="7638053" cy="830997"/>
          </a:xfrm>
          <a:prstGeom prst="rect">
            <a:avLst/>
          </a:prstGeom>
          <a:solidFill>
            <a:srgbClr val="92D050"/>
          </a:solidFill>
          <a:ln w="9525">
            <a:noFill/>
            <a:miter lim="800000"/>
            <a:headEnd/>
            <a:tailEnd/>
          </a:ln>
        </p:spPr>
        <p:txBody>
          <a:bodyPr wrap="square">
            <a:spAutoFit/>
          </a:bodyPr>
          <a:lstStyle/>
          <a:p>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Hoàn</a:t>
            </a:r>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cảnh</a:t>
            </a:r>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Thuộc</a:t>
            </a:r>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thời</a:t>
            </a:r>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đại</a:t>
            </a:r>
            <a:r>
              <a:rPr lang="en-US" altLang="en-US" sz="2400" dirty="0">
                <a:solidFill>
                  <a:schemeClr val="bg2">
                    <a:lumMod val="25000"/>
                  </a:schemeClr>
                </a:solidFill>
              </a:rPr>
              <a:t> </a:t>
            </a:r>
            <a:r>
              <a:rPr lang="en-US" sz="2400" dirty="0">
                <a:solidFill>
                  <a:schemeClr val="bg2">
                    <a:lumMod val="25000"/>
                  </a:schemeClr>
                </a:solidFill>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Hậu</a:t>
            </a:r>
            <a:r>
              <a:rPr lang="en-US" sz="2400" b="1" dirty="0">
                <a:solidFill>
                  <a:schemeClr val="bg2">
                    <a:lumMod val="25000"/>
                  </a:schemeClr>
                </a:solidFill>
                <a:latin typeface="Times New Roman" panose="02020603050405020304" pitchFamily="18" charset="0"/>
                <a:cs typeface="Times New Roman" panose="02020603050405020304" pitchFamily="18" charset="0"/>
              </a:rPr>
              <a:t> Lê=&gt;</a:t>
            </a:r>
            <a:r>
              <a:rPr lang="en-US" sz="2400" b="1" dirty="0" err="1">
                <a:solidFill>
                  <a:schemeClr val="bg2">
                    <a:lumMod val="25000"/>
                  </a:schemeClr>
                </a:solidFill>
                <a:latin typeface="Times New Roman" panose="02020603050405020304" pitchFamily="18" charset="0"/>
                <a:cs typeface="Times New Roman" panose="02020603050405020304" pitchFamily="18" charset="0"/>
              </a:rPr>
              <a:t>nguồn</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gốc</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Hồ</a:t>
            </a:r>
            <a:r>
              <a:rPr lang="en-US" sz="2400" b="1" dirty="0">
                <a:solidFill>
                  <a:schemeClr val="bg2">
                    <a:lumMod val="25000"/>
                  </a:schemeClr>
                </a:solidFill>
                <a:latin typeface="Times New Roman" panose="02020603050405020304" pitchFamily="18" charset="0"/>
                <a:cs typeface="Times New Roman" panose="02020603050405020304" pitchFamily="18" charset="0"/>
              </a:rPr>
              <a:t> G</a:t>
            </a:r>
            <a:r>
              <a:rPr lang="vi-VN" sz="2400" b="1" dirty="0">
                <a:solidFill>
                  <a:schemeClr val="bg2">
                    <a:lumMod val="25000"/>
                  </a:schemeClr>
                </a:solidFill>
                <a:latin typeface="Times New Roman" panose="02020603050405020304" pitchFamily="18" charset="0"/>
                <a:cs typeface="Times New Roman" panose="02020603050405020304" pitchFamily="18" charset="0"/>
              </a:rPr>
              <a:t>ươ</a:t>
            </a:r>
            <a:r>
              <a:rPr lang="en-US" sz="2400" b="1" dirty="0">
                <a:solidFill>
                  <a:schemeClr val="bg2">
                    <a:lumMod val="25000"/>
                  </a:schemeClr>
                </a:solidFill>
                <a:latin typeface="Times New Roman" panose="02020603050405020304" pitchFamily="18" charset="0"/>
                <a:cs typeface="Times New Roman" panose="02020603050405020304" pitchFamily="18" charset="0"/>
              </a:rPr>
              <a:t>m,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dựng</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và</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giữ</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nước</a:t>
            </a:r>
            <a:r>
              <a:rPr lang="en-US" sz="2400" b="1" dirty="0">
                <a:solidFill>
                  <a:schemeClr val="bg2">
                    <a:lumMod val="25000"/>
                  </a:schemeClr>
                </a:solidFill>
                <a:latin typeface="Times New Roman" panose="02020603050405020304" pitchFamily="18" charset="0"/>
                <a:cs typeface="Times New Roman" panose="02020603050405020304" pitchFamily="18" charset="0"/>
              </a:rPr>
              <a:t>.</a:t>
            </a:r>
          </a:p>
        </p:txBody>
      </p:sp>
      <p:sp>
        <p:nvSpPr>
          <p:cNvPr id="20" name="Rectangle: Top Corners Rounded 4">
            <a:extLst>
              <a:ext uri="{FF2B5EF4-FFF2-40B4-BE49-F238E27FC236}">
                <a16:creationId xmlns:a16="http://schemas.microsoft.com/office/drawing/2014/main" xmlns="" id="{B195BAE5-26A1-4E3F-89A5-B59694108CB1}"/>
              </a:ext>
            </a:extLst>
          </p:cNvPr>
          <p:cNvSpPr/>
          <p:nvPr/>
        </p:nvSpPr>
        <p:spPr>
          <a:xfrm>
            <a:off x="3315146" y="3233634"/>
            <a:ext cx="2511060" cy="3036377"/>
          </a:xfrm>
          <a:prstGeom prst="round2SameRect">
            <a:avLst/>
          </a:prstGeom>
          <a:solidFill>
            <a:srgbClr val="F6BEF2"/>
          </a:solidFill>
          <a:ln w="635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rtlCol="0" anchor="ctr"/>
          <a:lstStyle/>
          <a:p>
            <a:pPr algn="ctr">
              <a:defRPr/>
            </a:pPr>
            <a:endParaRPr lang="en-US" kern="0">
              <a:solidFill>
                <a:prstClr val="black"/>
              </a:solidFill>
              <a:latin typeface="Arial"/>
            </a:endParaRPr>
          </a:p>
        </p:txBody>
      </p:sp>
      <p:sp>
        <p:nvSpPr>
          <p:cNvPr id="21" name="Freeform: Shape 3">
            <a:extLst>
              <a:ext uri="{FF2B5EF4-FFF2-40B4-BE49-F238E27FC236}">
                <a16:creationId xmlns:a16="http://schemas.microsoft.com/office/drawing/2014/main" xmlns="" id="{B667EFEF-4ECB-4D41-828F-694DE59DA795}"/>
              </a:ext>
            </a:extLst>
          </p:cNvPr>
          <p:cNvSpPr/>
          <p:nvPr/>
        </p:nvSpPr>
        <p:spPr>
          <a:xfrm flipV="1">
            <a:off x="3333619" y="3798917"/>
            <a:ext cx="2561654" cy="3078291"/>
          </a:xfrm>
          <a:custGeom>
            <a:avLst/>
            <a:gdLst>
              <a:gd name="connsiteX0" fmla="*/ 0 w 2386148"/>
              <a:gd name="connsiteY0" fmla="*/ 3988524 h 3988524"/>
              <a:gd name="connsiteX1" fmla="*/ 801188 w 2386148"/>
              <a:gd name="connsiteY1" fmla="*/ 3988524 h 3988524"/>
              <a:gd name="connsiteX2" fmla="*/ 1193074 w 2386148"/>
              <a:gd name="connsiteY2" fmla="*/ 3596638 h 3988524"/>
              <a:gd name="connsiteX3" fmla="*/ 1584960 w 2386148"/>
              <a:gd name="connsiteY3" fmla="*/ 3988524 h 3988524"/>
              <a:gd name="connsiteX4" fmla="*/ 2386148 w 2386148"/>
              <a:gd name="connsiteY4" fmla="*/ 3988524 h 3988524"/>
              <a:gd name="connsiteX5" fmla="*/ 2386148 w 2386148"/>
              <a:gd name="connsiteY5" fmla="*/ 397699 h 3988524"/>
              <a:gd name="connsiteX6" fmla="*/ 1988449 w 2386148"/>
              <a:gd name="connsiteY6" fmla="*/ 0 h 3988524"/>
              <a:gd name="connsiteX7" fmla="*/ 397699 w 2386148"/>
              <a:gd name="connsiteY7" fmla="*/ 0 h 3988524"/>
              <a:gd name="connsiteX8" fmla="*/ 0 w 2386148"/>
              <a:gd name="connsiteY8" fmla="*/ 397699 h 398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6148" h="3988524">
                <a:moveTo>
                  <a:pt x="0" y="3988524"/>
                </a:moveTo>
                <a:lnTo>
                  <a:pt x="801188" y="3988524"/>
                </a:lnTo>
                <a:cubicBezTo>
                  <a:pt x="801188" y="3772091"/>
                  <a:pt x="976641" y="3596638"/>
                  <a:pt x="1193074" y="3596638"/>
                </a:cubicBezTo>
                <a:cubicBezTo>
                  <a:pt x="1409507" y="3596638"/>
                  <a:pt x="1584960" y="3772091"/>
                  <a:pt x="1584960" y="3988524"/>
                </a:cubicBezTo>
                <a:lnTo>
                  <a:pt x="2386148" y="3988524"/>
                </a:lnTo>
                <a:lnTo>
                  <a:pt x="2386148" y="397699"/>
                </a:lnTo>
                <a:cubicBezTo>
                  <a:pt x="2386148" y="178056"/>
                  <a:pt x="2208092" y="0"/>
                  <a:pt x="1988449" y="0"/>
                </a:cubicBezTo>
                <a:lnTo>
                  <a:pt x="397699" y="0"/>
                </a:lnTo>
                <a:cubicBezTo>
                  <a:pt x="178056" y="0"/>
                  <a:pt x="0" y="178056"/>
                  <a:pt x="0" y="397699"/>
                </a:cubicBezTo>
                <a:close/>
              </a:path>
            </a:pathLst>
          </a:custGeom>
          <a:solidFill>
            <a:sysClr val="window" lastClr="FFFFFF"/>
          </a:solidFill>
          <a:ln w="1270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nchor="ctr">
            <a:noAutofit/>
          </a:bodyPr>
          <a:lstStyle/>
          <a:p>
            <a:pPr algn="ctr">
              <a:defRPr/>
            </a:pPr>
            <a:endParaRPr lang="en-US" kern="0" dirty="0">
              <a:solidFill>
                <a:prstClr val="white"/>
              </a:solidFill>
              <a:latin typeface="Arial"/>
            </a:endParaRPr>
          </a:p>
        </p:txBody>
      </p:sp>
      <p:sp>
        <p:nvSpPr>
          <p:cNvPr id="24" name="Rectangle: Top Corners Rounded 14">
            <a:extLst>
              <a:ext uri="{FF2B5EF4-FFF2-40B4-BE49-F238E27FC236}">
                <a16:creationId xmlns:a16="http://schemas.microsoft.com/office/drawing/2014/main" xmlns="" id="{5C60E5B3-5BC7-464E-AB98-F5774B71779C}"/>
              </a:ext>
            </a:extLst>
          </p:cNvPr>
          <p:cNvSpPr/>
          <p:nvPr/>
        </p:nvSpPr>
        <p:spPr>
          <a:xfrm>
            <a:off x="7213336" y="3310306"/>
            <a:ext cx="2287849" cy="3156833"/>
          </a:xfrm>
          <a:prstGeom prst="round2SameRect">
            <a:avLst/>
          </a:prstGeom>
          <a:solidFill>
            <a:srgbClr val="E18C3F"/>
          </a:solidFill>
          <a:ln w="635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rtlCol="0" anchor="ctr"/>
          <a:lstStyle/>
          <a:p>
            <a:pPr algn="ctr">
              <a:defRPr/>
            </a:pPr>
            <a:endParaRPr lang="en-US" kern="0">
              <a:solidFill>
                <a:prstClr val="black"/>
              </a:solidFill>
              <a:latin typeface="Arial"/>
            </a:endParaRPr>
          </a:p>
        </p:txBody>
      </p:sp>
      <p:sp>
        <p:nvSpPr>
          <p:cNvPr id="25" name="Freeform: Shape 15">
            <a:extLst>
              <a:ext uri="{FF2B5EF4-FFF2-40B4-BE49-F238E27FC236}">
                <a16:creationId xmlns:a16="http://schemas.microsoft.com/office/drawing/2014/main" xmlns="" id="{0DAACB30-A89B-4029-96A0-B0CBF430D9E6}"/>
              </a:ext>
            </a:extLst>
          </p:cNvPr>
          <p:cNvSpPr/>
          <p:nvPr/>
        </p:nvSpPr>
        <p:spPr>
          <a:xfrm flipV="1">
            <a:off x="7180679" y="4020075"/>
            <a:ext cx="2287849" cy="2701401"/>
          </a:xfrm>
          <a:custGeom>
            <a:avLst/>
            <a:gdLst>
              <a:gd name="connsiteX0" fmla="*/ 0 w 2386148"/>
              <a:gd name="connsiteY0" fmla="*/ 3988524 h 3988524"/>
              <a:gd name="connsiteX1" fmla="*/ 801188 w 2386148"/>
              <a:gd name="connsiteY1" fmla="*/ 3988524 h 3988524"/>
              <a:gd name="connsiteX2" fmla="*/ 1193074 w 2386148"/>
              <a:gd name="connsiteY2" fmla="*/ 3596638 h 3988524"/>
              <a:gd name="connsiteX3" fmla="*/ 1584960 w 2386148"/>
              <a:gd name="connsiteY3" fmla="*/ 3988524 h 3988524"/>
              <a:gd name="connsiteX4" fmla="*/ 2386148 w 2386148"/>
              <a:gd name="connsiteY4" fmla="*/ 3988524 h 3988524"/>
              <a:gd name="connsiteX5" fmla="*/ 2386148 w 2386148"/>
              <a:gd name="connsiteY5" fmla="*/ 397699 h 3988524"/>
              <a:gd name="connsiteX6" fmla="*/ 1988449 w 2386148"/>
              <a:gd name="connsiteY6" fmla="*/ 0 h 3988524"/>
              <a:gd name="connsiteX7" fmla="*/ 397699 w 2386148"/>
              <a:gd name="connsiteY7" fmla="*/ 0 h 3988524"/>
              <a:gd name="connsiteX8" fmla="*/ 0 w 2386148"/>
              <a:gd name="connsiteY8" fmla="*/ 397699 h 398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6148" h="3988524">
                <a:moveTo>
                  <a:pt x="0" y="3988524"/>
                </a:moveTo>
                <a:lnTo>
                  <a:pt x="801188" y="3988524"/>
                </a:lnTo>
                <a:cubicBezTo>
                  <a:pt x="801188" y="3772091"/>
                  <a:pt x="976641" y="3596638"/>
                  <a:pt x="1193074" y="3596638"/>
                </a:cubicBezTo>
                <a:cubicBezTo>
                  <a:pt x="1409507" y="3596638"/>
                  <a:pt x="1584960" y="3772091"/>
                  <a:pt x="1584960" y="3988524"/>
                </a:cubicBezTo>
                <a:lnTo>
                  <a:pt x="2386148" y="3988524"/>
                </a:lnTo>
                <a:lnTo>
                  <a:pt x="2386148" y="397699"/>
                </a:lnTo>
                <a:cubicBezTo>
                  <a:pt x="2386148" y="178056"/>
                  <a:pt x="2208092" y="0"/>
                  <a:pt x="1988449" y="0"/>
                </a:cubicBezTo>
                <a:lnTo>
                  <a:pt x="397699" y="0"/>
                </a:lnTo>
                <a:cubicBezTo>
                  <a:pt x="178056" y="0"/>
                  <a:pt x="0" y="178056"/>
                  <a:pt x="0" y="397699"/>
                </a:cubicBezTo>
                <a:close/>
              </a:path>
            </a:pathLst>
          </a:custGeom>
          <a:solidFill>
            <a:sysClr val="window" lastClr="FFFFFF"/>
          </a:solidFill>
          <a:ln w="1270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nchor="ctr">
            <a:noAutofit/>
          </a:bodyPr>
          <a:lstStyle/>
          <a:p>
            <a:pPr algn="ctr">
              <a:defRPr/>
            </a:pPr>
            <a:endParaRPr lang="en-US" kern="0" dirty="0">
              <a:solidFill>
                <a:prstClr val="white"/>
              </a:solidFill>
              <a:latin typeface="Arial"/>
            </a:endParaRPr>
          </a:p>
        </p:txBody>
      </p:sp>
      <p:sp>
        <p:nvSpPr>
          <p:cNvPr id="26" name="TextBox 25">
            <a:extLst>
              <a:ext uri="{FF2B5EF4-FFF2-40B4-BE49-F238E27FC236}">
                <a16:creationId xmlns:a16="http://schemas.microsoft.com/office/drawing/2014/main" xmlns="" id="{FCB1BEAB-2FB6-44B6-BED8-868C2ADD894B}"/>
              </a:ext>
            </a:extLst>
          </p:cNvPr>
          <p:cNvSpPr txBox="1"/>
          <p:nvPr/>
        </p:nvSpPr>
        <p:spPr>
          <a:xfrm>
            <a:off x="3274772" y="3898583"/>
            <a:ext cx="2585613" cy="2246769"/>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r>
              <a:rPr lang="en-US" sz="2800" dirty="0" err="1">
                <a:latin typeface="Times New Roman" pitchFamily="18" charset="0"/>
                <a:cs typeface="Times New Roman" pitchFamily="18" charset="0"/>
              </a:rPr>
              <a:t>Từ</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đầu</a:t>
            </a:r>
            <a:r>
              <a:rPr lang="en-US" sz="2800" dirty="0">
                <a:latin typeface="Times New Roman" pitchFamily="18" charset="0"/>
                <a:cs typeface="Times New Roman" pitchFamily="18" charset="0"/>
              </a:rPr>
              <a:t> =&gt; “</a:t>
            </a:r>
            <a:r>
              <a:rPr lang="en-US" sz="2800" dirty="0" err="1">
                <a:latin typeface="Times New Roman" pitchFamily="18" charset="0"/>
                <a:cs typeface="Times New Roman" pitchFamily="18" charset="0"/>
              </a:rPr>
              <a:t>đất</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nước</a:t>
            </a:r>
            <a:r>
              <a:rPr lang="en-US" sz="2800" dirty="0">
                <a:latin typeface="Times New Roman" pitchFamily="18" charset="0"/>
                <a:cs typeface="Times New Roman" pitchFamily="18" charset="0"/>
              </a:rPr>
              <a:t>”. Long </a:t>
            </a:r>
            <a:r>
              <a:rPr lang="en-US" sz="2800" dirty="0" err="1">
                <a:latin typeface="Times New Roman" pitchFamily="18" charset="0"/>
                <a:cs typeface="Times New Roman" pitchFamily="18" charset="0"/>
              </a:rPr>
              <a:t>Quân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cho</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nghĩa</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quân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mượn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gươm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thần</a:t>
            </a:r>
            <a:r>
              <a:rPr lang="en-US" sz="2800" dirty="0">
                <a:latin typeface="Times New Roman" pitchFamily="18" charset="0"/>
                <a:cs typeface="Times New Roman" pitchFamily="18" charset="0"/>
              </a:rPr>
              <a:t>.</a:t>
            </a:r>
            <a:endParaRPr lang="en-US" sz="2800" dirty="0">
              <a:solidFill>
                <a:schemeClr val="bg2">
                  <a:lumMod val="25000"/>
                </a:schemeClr>
              </a:solidFill>
              <a:latin typeface="Times New Roman" panose="02020603050405020304" pitchFamily="18" charset="0"/>
              <a:cs typeface="Times New Roman" panose="02020603050405020304" pitchFamily="18" charset="0"/>
            </a:endParaRPr>
          </a:p>
        </p:txBody>
      </p:sp>
      <p:sp>
        <p:nvSpPr>
          <p:cNvPr id="27" name="TextBox 26">
            <a:extLst>
              <a:ext uri="{FF2B5EF4-FFF2-40B4-BE49-F238E27FC236}">
                <a16:creationId xmlns:a16="http://schemas.microsoft.com/office/drawing/2014/main" xmlns="" id="{5D2615B9-171C-451D-A80B-1FDE30105D1C}"/>
              </a:ext>
            </a:extLst>
          </p:cNvPr>
          <p:cNvSpPr txBox="1"/>
          <p:nvPr/>
        </p:nvSpPr>
        <p:spPr>
          <a:xfrm>
            <a:off x="7298779" y="4478437"/>
            <a:ext cx="2169750" cy="1815882"/>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pPr algn="just"/>
            <a:r>
              <a:rPr lang="en-US" sz="2800" dirty="0" err="1">
                <a:latin typeface="Times New Roman" pitchFamily="18" charset="0"/>
                <a:cs typeface="Times New Roman" pitchFamily="18" charset="0"/>
              </a:rPr>
              <a:t>Còn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lại</a:t>
            </a:r>
            <a:r>
              <a:rPr lang="en-US" sz="2800" dirty="0">
                <a:latin typeface="Times New Roman" pitchFamily="18" charset="0"/>
                <a:cs typeface="Times New Roman" pitchFamily="18" charset="0"/>
              </a:rPr>
              <a:t> - Long </a:t>
            </a:r>
            <a:r>
              <a:rPr lang="en-US" sz="2800" dirty="0" err="1">
                <a:latin typeface="Times New Roman" pitchFamily="18" charset="0"/>
                <a:cs typeface="Times New Roman" pitchFamily="18" charset="0"/>
              </a:rPr>
              <a:t>Quân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đòi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lại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gươm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thần</a:t>
            </a:r>
            <a:r>
              <a:rPr lang="en-US" sz="2400" dirty="0"/>
              <a:t>.</a:t>
            </a:r>
            <a:endParaRPr lang="en-US" sz="2400" dirty="0">
              <a:solidFill>
                <a:schemeClr val="bg2">
                  <a:lumMod val="25000"/>
                </a:schemeClr>
              </a:solidFill>
              <a:latin typeface="Times New Roman" panose="02020603050405020304" pitchFamily="18" charset="0"/>
              <a:cs typeface="Times New Roman" panose="02020603050405020304" pitchFamily="18" charset="0"/>
            </a:endParaRPr>
          </a:p>
        </p:txBody>
      </p:sp>
      <p:sp>
        <p:nvSpPr>
          <p:cNvPr id="29" name="TextBox 28">
            <a:extLst>
              <a:ext uri="{FF2B5EF4-FFF2-40B4-BE49-F238E27FC236}">
                <a16:creationId xmlns:a16="http://schemas.microsoft.com/office/drawing/2014/main" xmlns="" id="{45B7C560-24B7-45D6-9B01-BD8CDBCDE15C}"/>
              </a:ext>
            </a:extLst>
          </p:cNvPr>
          <p:cNvSpPr txBox="1"/>
          <p:nvPr/>
        </p:nvSpPr>
        <p:spPr>
          <a:xfrm>
            <a:off x="7213336" y="3377830"/>
            <a:ext cx="1985604" cy="523220"/>
          </a:xfrm>
          <a:prstGeom prst="rect">
            <a:avLst/>
          </a:prstGeom>
          <a:noFill/>
        </p:spPr>
        <p:txBody>
          <a:bodyPr wrap="square" rtlCol="0">
            <a:spAutoFit/>
          </a:bodyPr>
          <a:lstStyle/>
          <a:p>
            <a:pPr algn="ctr">
              <a:defRPr/>
            </a:pPr>
            <a:r>
              <a:rPr lang="en-US" sz="2800" b="1" dirty="0">
                <a:solidFill>
                  <a:srgbClr val="002060"/>
                </a:solidFill>
                <a:latin typeface="Times New Roman" panose="02020603050405020304" pitchFamily="18" charset="0"/>
                <a:cs typeface="Times New Roman" panose="02020603050405020304" pitchFamily="18" charset="0"/>
              </a:rPr>
              <a:t>ĐOẠN 2</a:t>
            </a:r>
          </a:p>
        </p:txBody>
      </p:sp>
      <p:sp>
        <p:nvSpPr>
          <p:cNvPr id="30" name="TextBox 29">
            <a:extLst>
              <a:ext uri="{FF2B5EF4-FFF2-40B4-BE49-F238E27FC236}">
                <a16:creationId xmlns:a16="http://schemas.microsoft.com/office/drawing/2014/main" xmlns="" id="{39D3FA8D-5E62-4CAD-B4CD-371D67E141E3}"/>
              </a:ext>
            </a:extLst>
          </p:cNvPr>
          <p:cNvSpPr txBox="1"/>
          <p:nvPr/>
        </p:nvSpPr>
        <p:spPr>
          <a:xfrm>
            <a:off x="3696418" y="3233634"/>
            <a:ext cx="1715172" cy="523220"/>
          </a:xfrm>
          <a:prstGeom prst="rect">
            <a:avLst/>
          </a:prstGeom>
          <a:noFill/>
        </p:spPr>
        <p:txBody>
          <a:bodyPr wrap="square" rtlCol="0">
            <a:spAutoFit/>
          </a:bodyPr>
          <a:lstStyle/>
          <a:p>
            <a:pPr algn="ctr">
              <a:defRPr/>
            </a:pPr>
            <a:r>
              <a:rPr lang="en-US" sz="2800" b="1" dirty="0">
                <a:solidFill>
                  <a:srgbClr val="002060"/>
                </a:solidFill>
                <a:latin typeface="Times New Roman" panose="02020603050405020304" pitchFamily="18" charset="0"/>
                <a:cs typeface="Times New Roman" panose="02020603050405020304" pitchFamily="18" charset="0"/>
              </a:rPr>
              <a:t>ĐOẠN 1</a:t>
            </a:r>
          </a:p>
        </p:txBody>
      </p:sp>
      <p:sp>
        <p:nvSpPr>
          <p:cNvPr id="32" name="Text Box 10"/>
          <p:cNvSpPr txBox="1">
            <a:spLocks noChangeArrowheads="1"/>
          </p:cNvSpPr>
          <p:nvPr/>
        </p:nvSpPr>
        <p:spPr bwMode="auto">
          <a:xfrm>
            <a:off x="3850202" y="2132454"/>
            <a:ext cx="7732198" cy="461665"/>
          </a:xfrm>
          <a:prstGeom prst="rect">
            <a:avLst/>
          </a:prstGeom>
          <a:solidFill>
            <a:schemeClr val="accent3">
              <a:lumMod val="20000"/>
              <a:lumOff val="80000"/>
            </a:schemeClr>
          </a:solidFill>
          <a:ln w="9525">
            <a:noFill/>
            <a:miter lim="800000"/>
            <a:headEnd/>
            <a:tailEnd/>
          </a:ln>
        </p:spPr>
        <p:txBody>
          <a:bodyPr wrap="square">
            <a:spAutoFit/>
          </a:bodyPr>
          <a:lstStyle/>
          <a:p>
            <a:pPr algn="just">
              <a:defRPr/>
            </a:pPr>
            <a:r>
              <a:rPr lang="en-US" altLang="en-US" sz="2400" b="1" dirty="0" err="1">
                <a:solidFill>
                  <a:srgbClr val="002060"/>
                </a:solidFill>
                <a:latin typeface="Times New Roman" panose="02020603050405020304" pitchFamily="18" charset="0"/>
              </a:rPr>
              <a:t>Ngôi</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kể</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Ngôi</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thứ</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ba</a:t>
            </a:r>
            <a:endParaRPr lang="en-US" sz="2400" b="1" dirty="0">
              <a:solidFill>
                <a:srgbClr val="3E2E1E"/>
              </a:solidFill>
              <a:latin typeface="Times New Roman" panose="02020603050405020304" pitchFamily="18" charset="0"/>
              <a:cs typeface="Times New Roman" panose="02020603050405020304" pitchFamily="18" charset="0"/>
            </a:endParaRPr>
          </a:p>
        </p:txBody>
      </p:sp>
      <p:sp>
        <p:nvSpPr>
          <p:cNvPr id="33" name="太阳形 27"/>
          <p:cNvSpPr/>
          <p:nvPr/>
        </p:nvSpPr>
        <p:spPr>
          <a:xfrm rot="20750437">
            <a:off x="3051158" y="1782361"/>
            <a:ext cx="785813" cy="1060450"/>
          </a:xfrm>
          <a:prstGeom prst="sun">
            <a:avLst>
              <a:gd name="adj" fmla="val 21368"/>
            </a:avLst>
          </a:prstGeom>
          <a:solidFill>
            <a:schemeClr val="accent3">
              <a:lumMod val="75000"/>
            </a:schemeClr>
          </a:solidFill>
          <a:ln w="25400" cap="flat" cmpd="sng" algn="ctr">
            <a:noFill/>
            <a:prstDash val="solid"/>
          </a:ln>
          <a:effectLst/>
        </p:spPr>
        <p:txBody>
          <a:bodyPr anchor="ctr"/>
          <a:lstStyle/>
          <a:p>
            <a:pPr algn="ctr">
              <a:defRPr/>
            </a:pPr>
            <a:endParaRPr lang="zh-CN" altLang="en-US" kern="0">
              <a:solidFill>
                <a:prstClr val="white"/>
              </a:solidFill>
              <a:latin typeface="Calibri"/>
              <a:ea typeface="宋体" panose="02010600030101010101" pitchFamily="2" charset="-122"/>
            </a:endParaRPr>
          </a:p>
        </p:txBody>
      </p:sp>
      <p:sp>
        <p:nvSpPr>
          <p:cNvPr id="34" name="TextBox 33"/>
          <p:cNvSpPr txBox="1"/>
          <p:nvPr/>
        </p:nvSpPr>
        <p:spPr>
          <a:xfrm>
            <a:off x="3325367" y="1983924"/>
            <a:ext cx="387702" cy="666750"/>
          </a:xfrm>
          <a:prstGeom prst="rect">
            <a:avLst/>
          </a:prstGeom>
          <a:noFill/>
        </p:spPr>
        <p:txBody>
          <a:bodyPr wrap="square">
            <a:spAutoFit/>
          </a:bodyPr>
          <a:lstStyle/>
          <a:p>
            <a:pPr>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4</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35" name="Text Box 10"/>
          <p:cNvSpPr txBox="1">
            <a:spLocks noChangeArrowheads="1"/>
          </p:cNvSpPr>
          <p:nvPr/>
        </p:nvSpPr>
        <p:spPr bwMode="auto">
          <a:xfrm>
            <a:off x="3949980" y="2705062"/>
            <a:ext cx="7632420" cy="461665"/>
          </a:xfrm>
          <a:prstGeom prst="rect">
            <a:avLst/>
          </a:prstGeom>
          <a:solidFill>
            <a:srgbClr val="FFC000"/>
          </a:solidFill>
          <a:ln w="9525">
            <a:noFill/>
            <a:miter lim="800000"/>
            <a:headEnd/>
            <a:tailEnd/>
          </a:ln>
        </p:spPr>
        <p:txBody>
          <a:bodyPr wrap="square">
            <a:spAutoFit/>
          </a:bodyPr>
          <a:lstStyle/>
          <a:p>
            <a:pPr>
              <a:spcBef>
                <a:spcPct val="50000"/>
              </a:spcBef>
            </a:pPr>
            <a:r>
              <a:rPr lang="en-US" sz="2400" b="1" dirty="0" err="1">
                <a:solidFill>
                  <a:schemeClr val="bg2">
                    <a:lumMod val="25000"/>
                  </a:schemeClr>
                </a:solidFill>
                <a:latin typeface="Times New Roman" pitchFamily="18" charset="0"/>
              </a:rPr>
              <a:t>Bố</a:t>
            </a:r>
            <a:r>
              <a:rPr lang="en-US" sz="2400" b="1" dirty="0">
                <a:solidFill>
                  <a:schemeClr val="bg2">
                    <a:lumMod val="25000"/>
                  </a:schemeClr>
                </a:solidFill>
                <a:latin typeface="Times New Roman" pitchFamily="18" charset="0"/>
              </a:rPr>
              <a:t> </a:t>
            </a:r>
            <a:r>
              <a:rPr lang="en-US" sz="2400" b="1" dirty="0" err="1">
                <a:solidFill>
                  <a:schemeClr val="bg2">
                    <a:lumMod val="25000"/>
                  </a:schemeClr>
                </a:solidFill>
                <a:latin typeface="Times New Roman" pitchFamily="18" charset="0"/>
              </a:rPr>
              <a:t>cục</a:t>
            </a:r>
            <a:r>
              <a:rPr lang="en-US" sz="2400" b="1" dirty="0">
                <a:solidFill>
                  <a:schemeClr val="bg2">
                    <a:lumMod val="25000"/>
                  </a:schemeClr>
                </a:solidFill>
                <a:latin typeface="Times New Roman" pitchFamily="18" charset="0"/>
              </a:rPr>
              <a:t>: 2 </a:t>
            </a:r>
            <a:r>
              <a:rPr lang="en-US" sz="2400" b="1" dirty="0" err="1">
                <a:solidFill>
                  <a:schemeClr val="bg2">
                    <a:lumMod val="25000"/>
                  </a:schemeClr>
                </a:solidFill>
                <a:latin typeface="Times New Roman" pitchFamily="18" charset="0"/>
              </a:rPr>
              <a:t>phần</a:t>
            </a:r>
            <a:endParaRPr lang="en-US" sz="2400" b="1" dirty="0">
              <a:solidFill>
                <a:schemeClr val="bg2">
                  <a:lumMod val="25000"/>
                </a:schemeClr>
              </a:solidFill>
              <a:latin typeface="Times New Roman" pitchFamily="18" charset="0"/>
            </a:endParaRPr>
          </a:p>
        </p:txBody>
      </p:sp>
      <p:sp>
        <p:nvSpPr>
          <p:cNvPr id="38" name="Text Box 10"/>
          <p:cNvSpPr txBox="1">
            <a:spLocks noChangeArrowheads="1"/>
          </p:cNvSpPr>
          <p:nvPr/>
        </p:nvSpPr>
        <p:spPr bwMode="auto">
          <a:xfrm>
            <a:off x="3896402" y="1578752"/>
            <a:ext cx="7685998" cy="461665"/>
          </a:xfrm>
          <a:prstGeom prst="rect">
            <a:avLst/>
          </a:prstGeom>
          <a:solidFill>
            <a:srgbClr val="D3F652"/>
          </a:solidFill>
          <a:ln w="9525">
            <a:noFill/>
            <a:miter lim="800000"/>
            <a:headEnd/>
            <a:tailEnd/>
          </a:ln>
        </p:spPr>
        <p:txBody>
          <a:bodyPr wrap="square">
            <a:spAutoFit/>
          </a:bodyPr>
          <a:lstStyle/>
          <a:p>
            <a:pPr algn="just">
              <a:defRPr/>
            </a:pPr>
            <a:r>
              <a:rPr lang="en-US" altLang="en-US" sz="2400" b="1" dirty="0" err="1">
                <a:solidFill>
                  <a:srgbClr val="002060"/>
                </a:solidFill>
                <a:latin typeface="Times New Roman" panose="02020603050405020304" pitchFamily="18" charset="0"/>
              </a:rPr>
              <a:t>Phương</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thức</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biểu</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đạt</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chính</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Tự</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sự</a:t>
            </a:r>
            <a:endParaRPr lang="en-US" sz="2400" b="1" dirty="0">
              <a:solidFill>
                <a:srgbClr val="3E2E1E"/>
              </a:solidFill>
              <a:latin typeface="Times New Roman" panose="02020603050405020304" pitchFamily="18" charset="0"/>
              <a:cs typeface="Times New Roman" panose="02020603050405020304" pitchFamily="18" charset="0"/>
            </a:endParaRPr>
          </a:p>
        </p:txBody>
      </p:sp>
      <p:sp>
        <p:nvSpPr>
          <p:cNvPr id="39" name="太阳形 27"/>
          <p:cNvSpPr/>
          <p:nvPr/>
        </p:nvSpPr>
        <p:spPr>
          <a:xfrm rot="20750437">
            <a:off x="3189448" y="1158542"/>
            <a:ext cx="785813" cy="1060450"/>
          </a:xfrm>
          <a:prstGeom prst="sun">
            <a:avLst>
              <a:gd name="adj" fmla="val 21368"/>
            </a:avLst>
          </a:prstGeom>
          <a:solidFill>
            <a:srgbClr val="D3F652"/>
          </a:solidFill>
          <a:ln w="25400" cap="flat" cmpd="sng" algn="ctr">
            <a:noFill/>
            <a:prstDash val="solid"/>
          </a:ln>
          <a:effectLst/>
        </p:spPr>
        <p:txBody>
          <a:bodyPr anchor="ctr"/>
          <a:lstStyle/>
          <a:p>
            <a:pPr algn="ctr">
              <a:defRPr/>
            </a:pPr>
            <a:endParaRPr lang="zh-CN" altLang="en-US" kern="0">
              <a:solidFill>
                <a:prstClr val="white"/>
              </a:solidFill>
              <a:latin typeface="Calibri"/>
              <a:ea typeface="宋体" panose="02010600030101010101" pitchFamily="2" charset="-122"/>
            </a:endParaRPr>
          </a:p>
        </p:txBody>
      </p:sp>
      <p:sp>
        <p:nvSpPr>
          <p:cNvPr id="40" name="TextBox 39"/>
          <p:cNvSpPr txBox="1"/>
          <p:nvPr/>
        </p:nvSpPr>
        <p:spPr>
          <a:xfrm>
            <a:off x="3433426" y="1342147"/>
            <a:ext cx="367903" cy="666750"/>
          </a:xfrm>
          <a:prstGeom prst="rect">
            <a:avLst/>
          </a:prstGeom>
          <a:noFill/>
        </p:spPr>
        <p:txBody>
          <a:bodyPr>
            <a:spAutoFit/>
          </a:bodyPr>
          <a:lstStyle/>
          <a:p>
            <a:pPr>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3</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42" name="太阳形 27"/>
          <p:cNvSpPr/>
          <p:nvPr/>
        </p:nvSpPr>
        <p:spPr>
          <a:xfrm rot="20750437">
            <a:off x="3126120" y="2373682"/>
            <a:ext cx="785813" cy="1060450"/>
          </a:xfrm>
          <a:prstGeom prst="sun">
            <a:avLst>
              <a:gd name="adj" fmla="val 21368"/>
            </a:avLst>
          </a:prstGeom>
          <a:solidFill>
            <a:srgbClr val="E5FE8A"/>
          </a:solidFill>
          <a:ln w="25400" cap="flat" cmpd="sng" algn="ctr">
            <a:noFill/>
            <a:prstDash val="solid"/>
          </a:ln>
          <a:effectLst/>
        </p:spPr>
        <p:txBody>
          <a:bodyPr anchor="ctr"/>
          <a:lstStyle/>
          <a:p>
            <a:pPr algn="ctr">
              <a:defRPr/>
            </a:pPr>
            <a:endParaRPr lang="zh-CN" altLang="en-US" kern="0">
              <a:solidFill>
                <a:prstClr val="white"/>
              </a:solidFill>
              <a:latin typeface="Calibri"/>
              <a:ea typeface="宋体" panose="02010600030101010101" pitchFamily="2" charset="-122"/>
            </a:endParaRPr>
          </a:p>
        </p:txBody>
      </p:sp>
      <p:sp>
        <p:nvSpPr>
          <p:cNvPr id="43" name="TextBox 42"/>
          <p:cNvSpPr txBox="1"/>
          <p:nvPr/>
        </p:nvSpPr>
        <p:spPr>
          <a:xfrm>
            <a:off x="3397907" y="2548011"/>
            <a:ext cx="387702" cy="666750"/>
          </a:xfrm>
          <a:prstGeom prst="rect">
            <a:avLst/>
          </a:prstGeom>
          <a:noFill/>
        </p:spPr>
        <p:txBody>
          <a:bodyPr wrap="square">
            <a:spAutoFit/>
          </a:bodyPr>
          <a:lstStyle/>
          <a:p>
            <a:pPr>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5</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66038" y="1869798"/>
            <a:ext cx="2560468" cy="3018925"/>
          </a:xfrm>
          <a:prstGeom prst="rect">
            <a:avLst/>
          </a:prstGeom>
        </p:spPr>
      </p:pic>
    </p:spTree>
    <p:extLst>
      <p:ext uri="{BB962C8B-B14F-4D97-AF65-F5344CB8AC3E}">
        <p14:creationId xmlns:p14="http://schemas.microsoft.com/office/powerpoint/2010/main" val="1268413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1"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500"/>
                                        <p:tgtEl>
                                          <p:spTgt spid="14"/>
                                        </p:tgtEl>
                                      </p:cBhvr>
                                    </p:animEffect>
                                  </p:childTnLst>
                                </p:cTn>
                              </p:par>
                              <p:par>
                                <p:cTn id="13" presetID="8" presetClass="emph" presetSubtype="0" fill="hold" grpId="0" nodeType="withEffect">
                                  <p:stCondLst>
                                    <p:cond delay="0"/>
                                  </p:stCondLst>
                                  <p:childTnLst>
                                    <p:animRot by="10800000">
                                      <p:cBhvr>
                                        <p:cTn id="14" dur="1500" fill="hold"/>
                                        <p:tgtEl>
                                          <p:spTgt spid="14"/>
                                        </p:tgtEl>
                                        <p:attrNameLst>
                                          <p:attrName>r</p:attrName>
                                        </p:attrNameLst>
                                      </p:cBhvr>
                                    </p:animRot>
                                  </p:childTnLst>
                                </p:cTn>
                              </p:par>
                              <p:par>
                                <p:cTn id="15" presetID="10"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29" presetClass="entr" presetSubtype="0"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ppt_x</p:attrName>
                                        </p:attrNameLst>
                                      </p:cBhvr>
                                      <p:tavLst>
                                        <p:tav tm="0">
                                          <p:val>
                                            <p:strVal val="#ppt_x-.2"/>
                                          </p:val>
                                        </p:tav>
                                        <p:tav tm="100000">
                                          <p:val>
                                            <p:strVal val="#ppt_x"/>
                                          </p:val>
                                        </p:tav>
                                      </p:tavLst>
                                    </p:anim>
                                    <p:anim calcmode="lin" valueType="num">
                                      <p:cBhvr>
                                        <p:cTn id="23" dur="1000" fill="hold"/>
                                        <p:tgtEl>
                                          <p:spTgt spid="19"/>
                                        </p:tgtEl>
                                        <p:attrNameLst>
                                          <p:attrName>ppt_y</p:attrName>
                                        </p:attrNameLst>
                                      </p:cBhvr>
                                      <p:tavLst>
                                        <p:tav tm="0">
                                          <p:val>
                                            <p:strVal val="#ppt_y"/>
                                          </p:val>
                                        </p:tav>
                                        <p:tav tm="100000">
                                          <p:val>
                                            <p:strVal val="#ppt_y"/>
                                          </p:val>
                                        </p:tav>
                                      </p:tavLst>
                                    </p:anim>
                                    <p:animEffect transition="in" filter="wipe(right)" prLst="gradientSize: 0.1">
                                      <p:cBhvr>
                                        <p:cTn id="24" dur="1000"/>
                                        <p:tgtEl>
                                          <p:spTgt spid="19"/>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500"/>
                                        <p:tgtEl>
                                          <p:spTgt spid="16"/>
                                        </p:tgtEl>
                                      </p:cBhvr>
                                    </p:animEffect>
                                  </p:childTnLst>
                                </p:cTn>
                              </p:par>
                            </p:childTnLst>
                          </p:cTn>
                        </p:par>
                      </p:childTnLst>
                    </p:cTn>
                  </p:par>
                  <p:par>
                    <p:cTn id="33" fill="hold">
                      <p:stCondLst>
                        <p:cond delay="indefinite"/>
                      </p:stCondLst>
                      <p:childTnLst>
                        <p:par>
                          <p:cTn id="34" fill="hold">
                            <p:stCondLst>
                              <p:cond delay="0"/>
                            </p:stCondLst>
                            <p:childTnLst>
                              <p:par>
                                <p:cTn id="35" presetID="8" presetClass="emph" presetSubtype="0" fill="hold" grpId="1" nodeType="clickEffect">
                                  <p:stCondLst>
                                    <p:cond delay="0"/>
                                  </p:stCondLst>
                                  <p:childTnLst>
                                    <p:animRot by="10800000">
                                      <p:cBhvr>
                                        <p:cTn id="36" dur="1500" fill="hold"/>
                                        <p:tgtEl>
                                          <p:spTgt spid="11"/>
                                        </p:tgtEl>
                                        <p:attrNameLst>
                                          <p:attrName>r</p:attrName>
                                        </p:attrNameLst>
                                      </p:cBhvr>
                                    </p:animRot>
                                  </p:childTnLst>
                                </p:cTn>
                              </p:par>
                            </p:childTnLst>
                          </p:cTn>
                        </p:par>
                      </p:childTnLst>
                    </p:cTn>
                  </p:par>
                  <p:par>
                    <p:cTn id="37" fill="hold">
                      <p:stCondLst>
                        <p:cond delay="indefinite"/>
                      </p:stCondLst>
                      <p:childTnLst>
                        <p:par>
                          <p:cTn id="38" fill="hold">
                            <p:stCondLst>
                              <p:cond delay="0"/>
                            </p:stCondLst>
                            <p:childTnLst>
                              <p:par>
                                <p:cTn id="39" presetID="8" presetClass="entr" presetSubtype="16" fill="hold" grpId="0"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diamond(in)">
                                      <p:cBhvr>
                                        <p:cTn id="41" dur="2000"/>
                                        <p:tgtEl>
                                          <p:spTgt spid="8"/>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39"/>
                                        </p:tgtEl>
                                        <p:attrNameLst>
                                          <p:attrName>style.visibility</p:attrName>
                                        </p:attrNameLst>
                                      </p:cBhvr>
                                      <p:to>
                                        <p:strVal val="visible"/>
                                      </p:to>
                                    </p:set>
                                    <p:animEffect transition="in" filter="fade">
                                      <p:cBhvr>
                                        <p:cTn id="46" dur="500"/>
                                        <p:tgtEl>
                                          <p:spTgt spid="39"/>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40"/>
                                        </p:tgtEl>
                                        <p:attrNameLst>
                                          <p:attrName>style.visibility</p:attrName>
                                        </p:attrNameLst>
                                      </p:cBhvr>
                                      <p:to>
                                        <p:strVal val="visible"/>
                                      </p:to>
                                    </p:set>
                                    <p:animEffect transition="in" filter="fade">
                                      <p:cBhvr>
                                        <p:cTn id="49" dur="500"/>
                                        <p:tgtEl>
                                          <p:spTgt spid="40"/>
                                        </p:tgtEl>
                                      </p:cBhvr>
                                    </p:animEffect>
                                  </p:childTnLst>
                                </p:cTn>
                              </p:par>
                            </p:childTnLst>
                          </p:cTn>
                        </p:par>
                      </p:childTnLst>
                    </p:cTn>
                  </p:par>
                  <p:par>
                    <p:cTn id="50" fill="hold">
                      <p:stCondLst>
                        <p:cond delay="indefinite"/>
                      </p:stCondLst>
                      <p:childTnLst>
                        <p:par>
                          <p:cTn id="51" fill="hold">
                            <p:stCondLst>
                              <p:cond delay="0"/>
                            </p:stCondLst>
                            <p:childTnLst>
                              <p:par>
                                <p:cTn id="52" presetID="8" presetClass="emph" presetSubtype="0" fill="hold" grpId="1" nodeType="clickEffect">
                                  <p:stCondLst>
                                    <p:cond delay="0"/>
                                  </p:stCondLst>
                                  <p:childTnLst>
                                    <p:animRot by="10800000">
                                      <p:cBhvr>
                                        <p:cTn id="53" dur="1500" fill="hold"/>
                                        <p:tgtEl>
                                          <p:spTgt spid="39"/>
                                        </p:tgtEl>
                                        <p:attrNameLst>
                                          <p:attrName>r</p:attrName>
                                        </p:attrNameLst>
                                      </p:cBhvr>
                                    </p:animRot>
                                  </p:childTnLst>
                                </p:cTn>
                              </p:par>
                            </p:childTnLst>
                          </p:cTn>
                        </p:par>
                      </p:childTnLst>
                    </p:cTn>
                  </p:par>
                  <p:par>
                    <p:cTn id="54" fill="hold">
                      <p:stCondLst>
                        <p:cond delay="indefinite"/>
                      </p:stCondLst>
                      <p:childTnLst>
                        <p:par>
                          <p:cTn id="55" fill="hold">
                            <p:stCondLst>
                              <p:cond delay="0"/>
                            </p:stCondLst>
                            <p:childTnLst>
                              <p:par>
                                <p:cTn id="56" presetID="8" presetClass="entr" presetSubtype="16" fill="hold" grpId="0" nodeType="clickEffect">
                                  <p:stCondLst>
                                    <p:cond delay="0"/>
                                  </p:stCondLst>
                                  <p:childTnLst>
                                    <p:set>
                                      <p:cBhvr>
                                        <p:cTn id="57" dur="1" fill="hold">
                                          <p:stCondLst>
                                            <p:cond delay="0"/>
                                          </p:stCondLst>
                                        </p:cTn>
                                        <p:tgtEl>
                                          <p:spTgt spid="38"/>
                                        </p:tgtEl>
                                        <p:attrNameLst>
                                          <p:attrName>style.visibility</p:attrName>
                                        </p:attrNameLst>
                                      </p:cBhvr>
                                      <p:to>
                                        <p:strVal val="visible"/>
                                      </p:to>
                                    </p:set>
                                    <p:animEffect transition="in" filter="diamond(in)">
                                      <p:cBhvr>
                                        <p:cTn id="58" dur="2000"/>
                                        <p:tgtEl>
                                          <p:spTgt spid="38"/>
                                        </p:tgtEl>
                                      </p:cBhvr>
                                    </p:animEffect>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33"/>
                                        </p:tgtEl>
                                        <p:attrNameLst>
                                          <p:attrName>style.visibility</p:attrName>
                                        </p:attrNameLst>
                                      </p:cBhvr>
                                      <p:to>
                                        <p:strVal val="visible"/>
                                      </p:to>
                                    </p:set>
                                    <p:anim calcmode="lin" valueType="num">
                                      <p:cBhvr additive="base">
                                        <p:cTn id="63" dur="500" fill="hold"/>
                                        <p:tgtEl>
                                          <p:spTgt spid="33"/>
                                        </p:tgtEl>
                                        <p:attrNameLst>
                                          <p:attrName>ppt_x</p:attrName>
                                        </p:attrNameLst>
                                      </p:cBhvr>
                                      <p:tavLst>
                                        <p:tav tm="0">
                                          <p:val>
                                            <p:strVal val="#ppt_x"/>
                                          </p:val>
                                        </p:tav>
                                        <p:tav tm="100000">
                                          <p:val>
                                            <p:strVal val="#ppt_x"/>
                                          </p:val>
                                        </p:tav>
                                      </p:tavLst>
                                    </p:anim>
                                    <p:anim calcmode="lin" valueType="num">
                                      <p:cBhvr additive="base">
                                        <p:cTn id="64" dur="500" fill="hold"/>
                                        <p:tgtEl>
                                          <p:spTgt spid="33"/>
                                        </p:tgtEl>
                                        <p:attrNameLst>
                                          <p:attrName>ppt_y</p:attrName>
                                        </p:attrNameLst>
                                      </p:cBhvr>
                                      <p:tavLst>
                                        <p:tav tm="0">
                                          <p:val>
                                            <p:strVal val="1+#ppt_h/2"/>
                                          </p:val>
                                        </p:tav>
                                        <p:tav tm="100000">
                                          <p:val>
                                            <p:strVal val="#ppt_y"/>
                                          </p:val>
                                        </p:tav>
                                      </p:tavLst>
                                    </p:anim>
                                  </p:childTnLst>
                                </p:cTn>
                              </p:par>
                              <p:par>
                                <p:cTn id="65" presetID="10" presetClass="entr" presetSubtype="0" fill="hold" grpId="0" nodeType="withEffect">
                                  <p:stCondLst>
                                    <p:cond delay="0"/>
                                  </p:stCondLst>
                                  <p:childTnLst>
                                    <p:set>
                                      <p:cBhvr>
                                        <p:cTn id="66" dur="1" fill="hold">
                                          <p:stCondLst>
                                            <p:cond delay="0"/>
                                          </p:stCondLst>
                                        </p:cTn>
                                        <p:tgtEl>
                                          <p:spTgt spid="34"/>
                                        </p:tgtEl>
                                        <p:attrNameLst>
                                          <p:attrName>style.visibility</p:attrName>
                                        </p:attrNameLst>
                                      </p:cBhvr>
                                      <p:to>
                                        <p:strVal val="visible"/>
                                      </p:to>
                                    </p:set>
                                    <p:animEffect transition="in" filter="fade">
                                      <p:cBhvr>
                                        <p:cTn id="67" dur="500"/>
                                        <p:tgtEl>
                                          <p:spTgt spid="34"/>
                                        </p:tgtEl>
                                      </p:cBhvr>
                                    </p:animEffect>
                                  </p:childTnLst>
                                </p:cTn>
                              </p:par>
                            </p:childTnLst>
                          </p:cTn>
                        </p:par>
                      </p:childTnLst>
                    </p:cTn>
                  </p:par>
                  <p:par>
                    <p:cTn id="68" fill="hold">
                      <p:stCondLst>
                        <p:cond delay="indefinite"/>
                      </p:stCondLst>
                      <p:childTnLst>
                        <p:par>
                          <p:cTn id="69" fill="hold">
                            <p:stCondLst>
                              <p:cond delay="0"/>
                            </p:stCondLst>
                            <p:childTnLst>
                              <p:par>
                                <p:cTn id="70" presetID="8" presetClass="entr" presetSubtype="16" fill="hold" grpId="0" nodeType="clickEffect">
                                  <p:stCondLst>
                                    <p:cond delay="0"/>
                                  </p:stCondLst>
                                  <p:childTnLst>
                                    <p:set>
                                      <p:cBhvr>
                                        <p:cTn id="71" dur="1" fill="hold">
                                          <p:stCondLst>
                                            <p:cond delay="0"/>
                                          </p:stCondLst>
                                        </p:cTn>
                                        <p:tgtEl>
                                          <p:spTgt spid="32"/>
                                        </p:tgtEl>
                                        <p:attrNameLst>
                                          <p:attrName>style.visibility</p:attrName>
                                        </p:attrNameLst>
                                      </p:cBhvr>
                                      <p:to>
                                        <p:strVal val="visible"/>
                                      </p:to>
                                    </p:set>
                                    <p:animEffect transition="in" filter="diamond(in)">
                                      <p:cBhvr>
                                        <p:cTn id="72" dur="2000"/>
                                        <p:tgtEl>
                                          <p:spTgt spid="32"/>
                                        </p:tgtEl>
                                      </p:cBhvr>
                                    </p:animEffect>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42"/>
                                        </p:tgtEl>
                                        <p:attrNameLst>
                                          <p:attrName>style.visibility</p:attrName>
                                        </p:attrNameLst>
                                      </p:cBhvr>
                                      <p:to>
                                        <p:strVal val="visible"/>
                                      </p:to>
                                    </p:set>
                                    <p:anim calcmode="lin" valueType="num">
                                      <p:cBhvr additive="base">
                                        <p:cTn id="77" dur="500" fill="hold"/>
                                        <p:tgtEl>
                                          <p:spTgt spid="42"/>
                                        </p:tgtEl>
                                        <p:attrNameLst>
                                          <p:attrName>ppt_x</p:attrName>
                                        </p:attrNameLst>
                                      </p:cBhvr>
                                      <p:tavLst>
                                        <p:tav tm="0">
                                          <p:val>
                                            <p:strVal val="#ppt_x"/>
                                          </p:val>
                                        </p:tav>
                                        <p:tav tm="100000">
                                          <p:val>
                                            <p:strVal val="#ppt_x"/>
                                          </p:val>
                                        </p:tav>
                                      </p:tavLst>
                                    </p:anim>
                                    <p:anim calcmode="lin" valueType="num">
                                      <p:cBhvr additive="base">
                                        <p:cTn id="78" dur="500" fill="hold"/>
                                        <p:tgtEl>
                                          <p:spTgt spid="42"/>
                                        </p:tgtEl>
                                        <p:attrNameLst>
                                          <p:attrName>ppt_y</p:attrName>
                                        </p:attrNameLst>
                                      </p:cBhvr>
                                      <p:tavLst>
                                        <p:tav tm="0">
                                          <p:val>
                                            <p:strVal val="1+#ppt_h/2"/>
                                          </p:val>
                                        </p:tav>
                                        <p:tav tm="100000">
                                          <p:val>
                                            <p:strVal val="#ppt_y"/>
                                          </p:val>
                                        </p:tav>
                                      </p:tavLst>
                                    </p:anim>
                                  </p:childTnLst>
                                </p:cTn>
                              </p:par>
                              <p:par>
                                <p:cTn id="79" presetID="10" presetClass="entr" presetSubtype="0" fill="hold" grpId="0" nodeType="withEffect">
                                  <p:stCondLst>
                                    <p:cond delay="0"/>
                                  </p:stCondLst>
                                  <p:childTnLst>
                                    <p:set>
                                      <p:cBhvr>
                                        <p:cTn id="80" dur="1" fill="hold">
                                          <p:stCondLst>
                                            <p:cond delay="0"/>
                                          </p:stCondLst>
                                        </p:cTn>
                                        <p:tgtEl>
                                          <p:spTgt spid="43"/>
                                        </p:tgtEl>
                                        <p:attrNameLst>
                                          <p:attrName>style.visibility</p:attrName>
                                        </p:attrNameLst>
                                      </p:cBhvr>
                                      <p:to>
                                        <p:strVal val="visible"/>
                                      </p:to>
                                    </p:set>
                                    <p:animEffect transition="in" filter="fade">
                                      <p:cBhvr>
                                        <p:cTn id="81" dur="500"/>
                                        <p:tgtEl>
                                          <p:spTgt spid="43"/>
                                        </p:tgtEl>
                                      </p:cBhvr>
                                    </p:animEffect>
                                  </p:childTnLst>
                                </p:cTn>
                              </p:par>
                            </p:childTnLst>
                          </p:cTn>
                        </p:par>
                      </p:childTnLst>
                    </p:cTn>
                  </p:par>
                  <p:par>
                    <p:cTn id="82" fill="hold">
                      <p:stCondLst>
                        <p:cond delay="indefinite"/>
                      </p:stCondLst>
                      <p:childTnLst>
                        <p:par>
                          <p:cTn id="83" fill="hold">
                            <p:stCondLst>
                              <p:cond delay="0"/>
                            </p:stCondLst>
                            <p:childTnLst>
                              <p:par>
                                <p:cTn id="84" presetID="8" presetClass="entr" presetSubtype="16" fill="hold" grpId="0" nodeType="click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diamond(in)">
                                      <p:cBhvr>
                                        <p:cTn id="86" dur="2000"/>
                                        <p:tgtEl>
                                          <p:spTgt spid="35"/>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1" fill="hold" grpId="0" nodeType="clickEffect">
                                  <p:stCondLst>
                                    <p:cond delay="0"/>
                                  </p:stCondLst>
                                  <p:childTnLst>
                                    <p:set>
                                      <p:cBhvr>
                                        <p:cTn id="90" dur="1" fill="hold">
                                          <p:stCondLst>
                                            <p:cond delay="0"/>
                                          </p:stCondLst>
                                        </p:cTn>
                                        <p:tgtEl>
                                          <p:spTgt spid="20"/>
                                        </p:tgtEl>
                                        <p:attrNameLst>
                                          <p:attrName>style.visibility</p:attrName>
                                        </p:attrNameLst>
                                      </p:cBhvr>
                                      <p:to>
                                        <p:strVal val="visible"/>
                                      </p:to>
                                    </p:set>
                                    <p:animEffect transition="in" filter="wipe(up)">
                                      <p:cBhvr>
                                        <p:cTn id="91" dur="500"/>
                                        <p:tgtEl>
                                          <p:spTgt spid="20"/>
                                        </p:tgtEl>
                                      </p:cBhvr>
                                    </p:animEffect>
                                  </p:childTnLst>
                                </p:cTn>
                              </p:par>
                              <p:par>
                                <p:cTn id="92" presetID="42" presetClass="entr" presetSubtype="0" fill="hold" grpId="0" nodeType="withEffect">
                                  <p:stCondLst>
                                    <p:cond delay="0"/>
                                  </p:stCondLst>
                                  <p:childTnLst>
                                    <p:set>
                                      <p:cBhvr>
                                        <p:cTn id="93" dur="1" fill="hold">
                                          <p:stCondLst>
                                            <p:cond delay="0"/>
                                          </p:stCondLst>
                                        </p:cTn>
                                        <p:tgtEl>
                                          <p:spTgt spid="30"/>
                                        </p:tgtEl>
                                        <p:attrNameLst>
                                          <p:attrName>style.visibility</p:attrName>
                                        </p:attrNameLst>
                                      </p:cBhvr>
                                      <p:to>
                                        <p:strVal val="visible"/>
                                      </p:to>
                                    </p:set>
                                    <p:animEffect transition="in" filter="fade">
                                      <p:cBhvr>
                                        <p:cTn id="94" dur="1000"/>
                                        <p:tgtEl>
                                          <p:spTgt spid="30"/>
                                        </p:tgtEl>
                                      </p:cBhvr>
                                    </p:animEffect>
                                    <p:anim calcmode="lin" valueType="num">
                                      <p:cBhvr>
                                        <p:cTn id="95" dur="1000" fill="hold"/>
                                        <p:tgtEl>
                                          <p:spTgt spid="30"/>
                                        </p:tgtEl>
                                        <p:attrNameLst>
                                          <p:attrName>ppt_x</p:attrName>
                                        </p:attrNameLst>
                                      </p:cBhvr>
                                      <p:tavLst>
                                        <p:tav tm="0">
                                          <p:val>
                                            <p:strVal val="#ppt_x"/>
                                          </p:val>
                                        </p:tav>
                                        <p:tav tm="100000">
                                          <p:val>
                                            <p:strVal val="#ppt_x"/>
                                          </p:val>
                                        </p:tav>
                                      </p:tavLst>
                                    </p:anim>
                                    <p:anim calcmode="lin" valueType="num">
                                      <p:cBhvr>
                                        <p:cTn id="96"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2" presetClass="entr" presetSubtype="4" fill="hold" grpId="0" nodeType="clickEffect">
                                  <p:stCondLst>
                                    <p:cond delay="0"/>
                                  </p:stCondLst>
                                  <p:childTnLst>
                                    <p:set>
                                      <p:cBhvr>
                                        <p:cTn id="100" dur="1" fill="hold">
                                          <p:stCondLst>
                                            <p:cond delay="0"/>
                                          </p:stCondLst>
                                        </p:cTn>
                                        <p:tgtEl>
                                          <p:spTgt spid="21"/>
                                        </p:tgtEl>
                                        <p:attrNameLst>
                                          <p:attrName>style.visibility</p:attrName>
                                        </p:attrNameLst>
                                      </p:cBhvr>
                                      <p:to>
                                        <p:strVal val="visible"/>
                                      </p:to>
                                    </p:set>
                                    <p:animEffect transition="in" filter="wipe(down)">
                                      <p:cBhvr>
                                        <p:cTn id="101" dur="500"/>
                                        <p:tgtEl>
                                          <p:spTgt spid="21"/>
                                        </p:tgtEl>
                                      </p:cBhvr>
                                    </p:animEffect>
                                  </p:childTnLst>
                                </p:cTn>
                              </p:par>
                            </p:childTnLst>
                          </p:cTn>
                        </p:par>
                      </p:childTnLst>
                    </p:cTn>
                  </p:par>
                  <p:par>
                    <p:cTn id="102" fill="hold">
                      <p:stCondLst>
                        <p:cond delay="indefinite"/>
                      </p:stCondLst>
                      <p:childTnLst>
                        <p:par>
                          <p:cTn id="103" fill="hold">
                            <p:stCondLst>
                              <p:cond delay="0"/>
                            </p:stCondLst>
                            <p:childTnLst>
                              <p:par>
                                <p:cTn id="104" presetID="22" presetClass="entr" presetSubtype="1" fill="hold" grpId="0" nodeType="clickEffect">
                                  <p:stCondLst>
                                    <p:cond delay="0"/>
                                  </p:stCondLst>
                                  <p:childTnLst>
                                    <p:set>
                                      <p:cBhvr>
                                        <p:cTn id="105" dur="1" fill="hold">
                                          <p:stCondLst>
                                            <p:cond delay="0"/>
                                          </p:stCondLst>
                                        </p:cTn>
                                        <p:tgtEl>
                                          <p:spTgt spid="24"/>
                                        </p:tgtEl>
                                        <p:attrNameLst>
                                          <p:attrName>style.visibility</p:attrName>
                                        </p:attrNameLst>
                                      </p:cBhvr>
                                      <p:to>
                                        <p:strVal val="visible"/>
                                      </p:to>
                                    </p:set>
                                    <p:animEffect transition="in" filter="wipe(up)">
                                      <p:cBhvr>
                                        <p:cTn id="106" dur="500"/>
                                        <p:tgtEl>
                                          <p:spTgt spid="24"/>
                                        </p:tgtEl>
                                      </p:cBhvr>
                                    </p:animEffect>
                                  </p:childTnLst>
                                </p:cTn>
                              </p:par>
                              <p:par>
                                <p:cTn id="107" presetID="42" presetClass="entr" presetSubtype="0" fill="hold" grpId="0" nodeType="withEffect">
                                  <p:stCondLst>
                                    <p:cond delay="0"/>
                                  </p:stCondLst>
                                  <p:childTnLst>
                                    <p:set>
                                      <p:cBhvr>
                                        <p:cTn id="108" dur="1" fill="hold">
                                          <p:stCondLst>
                                            <p:cond delay="0"/>
                                          </p:stCondLst>
                                        </p:cTn>
                                        <p:tgtEl>
                                          <p:spTgt spid="29"/>
                                        </p:tgtEl>
                                        <p:attrNameLst>
                                          <p:attrName>style.visibility</p:attrName>
                                        </p:attrNameLst>
                                      </p:cBhvr>
                                      <p:to>
                                        <p:strVal val="visible"/>
                                      </p:to>
                                    </p:set>
                                    <p:animEffect transition="in" filter="fade">
                                      <p:cBhvr>
                                        <p:cTn id="109" dur="1000"/>
                                        <p:tgtEl>
                                          <p:spTgt spid="29"/>
                                        </p:tgtEl>
                                      </p:cBhvr>
                                    </p:animEffect>
                                    <p:anim calcmode="lin" valueType="num">
                                      <p:cBhvr>
                                        <p:cTn id="110" dur="1000" fill="hold"/>
                                        <p:tgtEl>
                                          <p:spTgt spid="29"/>
                                        </p:tgtEl>
                                        <p:attrNameLst>
                                          <p:attrName>ppt_x</p:attrName>
                                        </p:attrNameLst>
                                      </p:cBhvr>
                                      <p:tavLst>
                                        <p:tav tm="0">
                                          <p:val>
                                            <p:strVal val="#ppt_x"/>
                                          </p:val>
                                        </p:tav>
                                        <p:tav tm="100000">
                                          <p:val>
                                            <p:strVal val="#ppt_x"/>
                                          </p:val>
                                        </p:tav>
                                      </p:tavLst>
                                    </p:anim>
                                    <p:anim calcmode="lin" valueType="num">
                                      <p:cBhvr>
                                        <p:cTn id="111"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12" fill="hold">
                      <p:stCondLst>
                        <p:cond delay="indefinite"/>
                      </p:stCondLst>
                      <p:childTnLst>
                        <p:par>
                          <p:cTn id="113" fill="hold">
                            <p:stCondLst>
                              <p:cond delay="0"/>
                            </p:stCondLst>
                            <p:childTnLst>
                              <p:par>
                                <p:cTn id="114" presetID="22" presetClass="entr" presetSubtype="4" fill="hold" grpId="0" nodeType="clickEffect">
                                  <p:stCondLst>
                                    <p:cond delay="0"/>
                                  </p:stCondLst>
                                  <p:childTnLst>
                                    <p:set>
                                      <p:cBhvr>
                                        <p:cTn id="115" dur="1" fill="hold">
                                          <p:stCondLst>
                                            <p:cond delay="0"/>
                                          </p:stCondLst>
                                        </p:cTn>
                                        <p:tgtEl>
                                          <p:spTgt spid="25"/>
                                        </p:tgtEl>
                                        <p:attrNameLst>
                                          <p:attrName>style.visibility</p:attrName>
                                        </p:attrNameLst>
                                      </p:cBhvr>
                                      <p:to>
                                        <p:strVal val="visible"/>
                                      </p:to>
                                    </p:set>
                                    <p:animEffect transition="in" filter="wipe(down)">
                                      <p:cBhvr>
                                        <p:cTn id="116" dur="500"/>
                                        <p:tgtEl>
                                          <p:spTgt spid="25"/>
                                        </p:tgtEl>
                                      </p:cBhvr>
                                    </p:animEffect>
                                  </p:childTnLst>
                                </p:cTn>
                              </p:par>
                            </p:childTnLst>
                          </p:cTn>
                        </p:par>
                      </p:childTnLst>
                    </p:cTn>
                  </p:par>
                  <p:par>
                    <p:cTn id="117" fill="hold">
                      <p:stCondLst>
                        <p:cond delay="indefinite"/>
                      </p:stCondLst>
                      <p:childTnLst>
                        <p:par>
                          <p:cTn id="118" fill="hold">
                            <p:stCondLst>
                              <p:cond delay="0"/>
                            </p:stCondLst>
                            <p:childTnLst>
                              <p:par>
                                <p:cTn id="119" presetID="56" presetClass="entr" presetSubtype="0" fill="hold" grpId="0" nodeType="clickEffect">
                                  <p:stCondLst>
                                    <p:cond delay="0"/>
                                  </p:stCondLst>
                                  <p:iterate type="lt">
                                    <p:tmPct val="10000"/>
                                  </p:iterate>
                                  <p:childTnLst>
                                    <p:set>
                                      <p:cBhvr>
                                        <p:cTn id="120" dur="1" fill="hold">
                                          <p:stCondLst>
                                            <p:cond delay="0"/>
                                          </p:stCondLst>
                                        </p:cTn>
                                        <p:tgtEl>
                                          <p:spTgt spid="26"/>
                                        </p:tgtEl>
                                        <p:attrNameLst>
                                          <p:attrName>style.visibility</p:attrName>
                                        </p:attrNameLst>
                                      </p:cBhvr>
                                      <p:to>
                                        <p:strVal val="visible"/>
                                      </p:to>
                                    </p:set>
                                    <p:anim by="(-#ppt_w*2)" calcmode="lin" valueType="num">
                                      <p:cBhvr rctx="PPT">
                                        <p:cTn id="121" dur="350" autoRev="1" fill="hold">
                                          <p:stCondLst>
                                            <p:cond delay="0"/>
                                          </p:stCondLst>
                                        </p:cTn>
                                        <p:tgtEl>
                                          <p:spTgt spid="26"/>
                                        </p:tgtEl>
                                        <p:attrNameLst>
                                          <p:attrName>ppt_w</p:attrName>
                                        </p:attrNameLst>
                                      </p:cBhvr>
                                    </p:anim>
                                    <p:anim by="(#ppt_w*0.50)" calcmode="lin" valueType="num">
                                      <p:cBhvr>
                                        <p:cTn id="122" dur="350" decel="50000" autoRev="1" fill="hold">
                                          <p:stCondLst>
                                            <p:cond delay="0"/>
                                          </p:stCondLst>
                                        </p:cTn>
                                        <p:tgtEl>
                                          <p:spTgt spid="26"/>
                                        </p:tgtEl>
                                        <p:attrNameLst>
                                          <p:attrName>ppt_x</p:attrName>
                                        </p:attrNameLst>
                                      </p:cBhvr>
                                    </p:anim>
                                    <p:anim from="(-#ppt_h/2)" to="(#ppt_y)" calcmode="lin" valueType="num">
                                      <p:cBhvr>
                                        <p:cTn id="123" dur="700" fill="hold">
                                          <p:stCondLst>
                                            <p:cond delay="0"/>
                                          </p:stCondLst>
                                        </p:cTn>
                                        <p:tgtEl>
                                          <p:spTgt spid="26"/>
                                        </p:tgtEl>
                                        <p:attrNameLst>
                                          <p:attrName>ppt_y</p:attrName>
                                        </p:attrNameLst>
                                      </p:cBhvr>
                                    </p:anim>
                                    <p:animRot by="21600000">
                                      <p:cBhvr>
                                        <p:cTn id="124" dur="700" fill="hold">
                                          <p:stCondLst>
                                            <p:cond delay="0"/>
                                          </p:stCondLst>
                                        </p:cTn>
                                        <p:tgtEl>
                                          <p:spTgt spid="26"/>
                                        </p:tgtEl>
                                        <p:attrNameLst>
                                          <p:attrName>r</p:attrName>
                                        </p:attrNameLst>
                                      </p:cBhvr>
                                    </p:animRot>
                                  </p:childTnLst>
                                </p:cTn>
                              </p:par>
                            </p:childTnLst>
                          </p:cTn>
                        </p:par>
                      </p:childTnLst>
                    </p:cTn>
                  </p:par>
                  <p:par>
                    <p:cTn id="125" fill="hold">
                      <p:stCondLst>
                        <p:cond delay="indefinite"/>
                      </p:stCondLst>
                      <p:childTnLst>
                        <p:par>
                          <p:cTn id="126" fill="hold">
                            <p:stCondLst>
                              <p:cond delay="0"/>
                            </p:stCondLst>
                            <p:childTnLst>
                              <p:par>
                                <p:cTn id="127" presetID="56" presetClass="entr" presetSubtype="0" fill="hold" grpId="0" nodeType="clickEffect">
                                  <p:stCondLst>
                                    <p:cond delay="0"/>
                                  </p:stCondLst>
                                  <p:iterate type="lt">
                                    <p:tmPct val="10000"/>
                                  </p:iterate>
                                  <p:childTnLst>
                                    <p:set>
                                      <p:cBhvr>
                                        <p:cTn id="128" dur="1" fill="hold">
                                          <p:stCondLst>
                                            <p:cond delay="0"/>
                                          </p:stCondLst>
                                        </p:cTn>
                                        <p:tgtEl>
                                          <p:spTgt spid="27"/>
                                        </p:tgtEl>
                                        <p:attrNameLst>
                                          <p:attrName>style.visibility</p:attrName>
                                        </p:attrNameLst>
                                      </p:cBhvr>
                                      <p:to>
                                        <p:strVal val="visible"/>
                                      </p:to>
                                    </p:set>
                                    <p:anim by="(-#ppt_w*2)" calcmode="lin" valueType="num">
                                      <p:cBhvr rctx="PPT">
                                        <p:cTn id="129" dur="400" autoRev="1" fill="hold">
                                          <p:stCondLst>
                                            <p:cond delay="0"/>
                                          </p:stCondLst>
                                        </p:cTn>
                                        <p:tgtEl>
                                          <p:spTgt spid="27"/>
                                        </p:tgtEl>
                                        <p:attrNameLst>
                                          <p:attrName>ppt_w</p:attrName>
                                        </p:attrNameLst>
                                      </p:cBhvr>
                                    </p:anim>
                                    <p:anim by="(#ppt_w*0.50)" calcmode="lin" valueType="num">
                                      <p:cBhvr>
                                        <p:cTn id="130" dur="400" decel="50000" autoRev="1" fill="hold">
                                          <p:stCondLst>
                                            <p:cond delay="0"/>
                                          </p:stCondLst>
                                        </p:cTn>
                                        <p:tgtEl>
                                          <p:spTgt spid="27"/>
                                        </p:tgtEl>
                                        <p:attrNameLst>
                                          <p:attrName>ppt_x</p:attrName>
                                        </p:attrNameLst>
                                      </p:cBhvr>
                                    </p:anim>
                                    <p:anim from="(-#ppt_h/2)" to="(#ppt_y)" calcmode="lin" valueType="num">
                                      <p:cBhvr>
                                        <p:cTn id="131" dur="800" fill="hold">
                                          <p:stCondLst>
                                            <p:cond delay="0"/>
                                          </p:stCondLst>
                                        </p:cTn>
                                        <p:tgtEl>
                                          <p:spTgt spid="27"/>
                                        </p:tgtEl>
                                        <p:attrNameLst>
                                          <p:attrName>ppt_y</p:attrName>
                                        </p:attrNameLst>
                                      </p:cBhvr>
                                    </p:anim>
                                    <p:animRot by="21600000">
                                      <p:cBhvr>
                                        <p:cTn id="132" dur="800" fill="hold">
                                          <p:stCondLst>
                                            <p:cond delay="0"/>
                                          </p:stCondLst>
                                        </p:cTn>
                                        <p:tgtEl>
                                          <p:spTgt spid="2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P spid="11" grpId="0" animBg="1"/>
      <p:bldP spid="11" grpId="1" animBg="1"/>
      <p:bldP spid="14" grpId="0" animBg="1"/>
      <p:bldP spid="14" grpId="1" animBg="1"/>
      <p:bldP spid="15" grpId="0"/>
      <p:bldP spid="16" grpId="0"/>
      <p:bldP spid="19" grpId="0" animBg="1"/>
      <p:bldP spid="20" grpId="0" animBg="1"/>
      <p:bldP spid="21" grpId="0" animBg="1"/>
      <p:bldP spid="24" grpId="0" animBg="1"/>
      <p:bldP spid="25" grpId="0" animBg="1"/>
      <p:bldP spid="26" grpId="0"/>
      <p:bldP spid="27" grpId="0"/>
      <p:bldP spid="29" grpId="0"/>
      <p:bldP spid="30" grpId="0"/>
      <p:bldP spid="32" grpId="0" animBg="1"/>
      <p:bldP spid="33" grpId="0" animBg="1"/>
      <p:bldP spid="34" grpId="0"/>
      <p:bldP spid="35" grpId="0" animBg="1"/>
      <p:bldP spid="38" grpId="0" animBg="1"/>
      <p:bldP spid="39" grpId="0" animBg="1"/>
      <p:bldP spid="39" grpId="1" animBg="1"/>
      <p:bldP spid="40" grpId="0"/>
      <p:bldP spid="42" grpId="0" animBg="1"/>
      <p:bldP spid="4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9"/>
          <p:cNvSpPr>
            <a:spLocks noChangeArrowheads="1"/>
          </p:cNvSpPr>
          <p:nvPr/>
        </p:nvSpPr>
        <p:spPr bwMode="auto">
          <a:xfrm>
            <a:off x="3300703" y="1750600"/>
            <a:ext cx="8072045" cy="156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55" tIns="45678" rIns="91355" bIns="45678">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defTabSz="1218072"/>
            <a:r>
              <a:rPr lang="en-US" altLang="zh-CN" sz="4800" b="1" dirty="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II. </a:t>
            </a:r>
            <a:r>
              <a:rPr lang="en-US" altLang="zh-CN" sz="4800" b="1" dirty="0">
                <a:solidFill>
                  <a:srgbClr val="60B962"/>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ĐỌC-HIỂU VĂN BẢN</a:t>
            </a:r>
            <a:endParaRPr lang="en-US" altLang="zh-CN" sz="4800" b="1" dirty="0">
              <a:solidFill>
                <a:srgbClr val="7030A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endParaRPr>
          </a:p>
          <a:p>
            <a:pPr algn="just" defTabSz="1218072"/>
            <a:endParaRPr lang="en-US" altLang="zh-CN" sz="4796" b="1" dirty="0">
              <a:solidFill>
                <a:srgbClr val="60B962"/>
              </a:solidFill>
              <a:latin typeface="方正卡通简体" panose="03000509000000000000" pitchFamily="65" charset="-122"/>
              <a:ea typeface="方正卡通简体" panose="03000509000000000000" pitchFamily="65" charset="-122"/>
              <a:sym typeface="微软雅黑" panose="020B0503020204020204" pitchFamily="34" charset="-122"/>
            </a:endParaRPr>
          </a:p>
        </p:txBody>
      </p:sp>
      <p:sp>
        <p:nvSpPr>
          <p:cNvPr id="11" name="五角星 5"/>
          <p:cNvSpPr/>
          <p:nvPr/>
        </p:nvSpPr>
        <p:spPr>
          <a:xfrm rot="21380687">
            <a:off x="2610166" y="4782306"/>
            <a:ext cx="457969" cy="611191"/>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2" name="五角星 6"/>
          <p:cNvSpPr/>
          <p:nvPr/>
        </p:nvSpPr>
        <p:spPr>
          <a:xfrm rot="19938392">
            <a:off x="4028478" y="4699636"/>
            <a:ext cx="364447" cy="486379"/>
          </a:xfrm>
          <a:prstGeom prst="star5">
            <a:avLst>
              <a:gd name="adj" fmla="val 23926"/>
              <a:gd name="hf" fmla="val 105146"/>
              <a:gd name="vf" fmla="val 110557"/>
            </a:avLst>
          </a:prstGeom>
          <a:solidFill>
            <a:srgbClr val="FFFF00"/>
          </a:solid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3" name="五角星 7"/>
          <p:cNvSpPr/>
          <p:nvPr/>
        </p:nvSpPr>
        <p:spPr>
          <a:xfrm rot="19938392">
            <a:off x="3364775" y="4232369"/>
            <a:ext cx="364447" cy="486379"/>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4" name="五角星 8"/>
          <p:cNvSpPr/>
          <p:nvPr/>
        </p:nvSpPr>
        <p:spPr>
          <a:xfrm rot="19967404">
            <a:off x="3981716" y="394657"/>
            <a:ext cx="457969" cy="611191"/>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6" name="五角星 9"/>
          <p:cNvSpPr/>
          <p:nvPr/>
        </p:nvSpPr>
        <p:spPr>
          <a:xfrm>
            <a:off x="7865611" y="4647392"/>
            <a:ext cx="253202" cy="337916"/>
          </a:xfrm>
          <a:prstGeom prst="star5">
            <a:avLst>
              <a:gd name="adj" fmla="val 23926"/>
              <a:gd name="hf" fmla="val 105146"/>
              <a:gd name="vf" fmla="val 110557"/>
            </a:avLst>
          </a:prstGeom>
          <a:blipFill dpi="0" rotWithShape="1">
            <a:blip r:embed="rId5">
              <a:extLst>
                <a:ext uri="{28A0092B-C50C-407E-A947-70E740481C1C}">
                  <a14:useLocalDpi xmlns:a14="http://schemas.microsoft.com/office/drawing/2010/main" val="0"/>
                </a:ext>
              </a:extLst>
            </a:blip>
            <a:srcRect/>
            <a:stretch>
              <a:fillRect/>
            </a:stretch>
          </a:blipFill>
          <a:ln w="1905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7" name="五角星 10"/>
          <p:cNvSpPr/>
          <p:nvPr/>
        </p:nvSpPr>
        <p:spPr>
          <a:xfrm>
            <a:off x="9643449" y="4643500"/>
            <a:ext cx="186173" cy="248461"/>
          </a:xfrm>
          <a:prstGeom prst="star5">
            <a:avLst>
              <a:gd name="adj" fmla="val 23926"/>
              <a:gd name="hf" fmla="val 105146"/>
              <a:gd name="vf" fmla="val 110557"/>
            </a:avLst>
          </a:prstGeom>
          <a:blipFill dpi="0" rotWithShape="1">
            <a:blip r:embed="rId5">
              <a:extLst>
                <a:ext uri="{28A0092B-C50C-407E-A947-70E740481C1C}">
                  <a14:useLocalDpi xmlns:a14="http://schemas.microsoft.com/office/drawing/2010/main"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8" name="五角星 11"/>
          <p:cNvSpPr/>
          <p:nvPr/>
        </p:nvSpPr>
        <p:spPr>
          <a:xfrm>
            <a:off x="10156414" y="4967957"/>
            <a:ext cx="93086" cy="124229"/>
          </a:xfrm>
          <a:prstGeom prst="star5">
            <a:avLst>
              <a:gd name="adj" fmla="val 23926"/>
              <a:gd name="hf" fmla="val 105146"/>
              <a:gd name="vf" fmla="val 110557"/>
            </a:avLst>
          </a:prstGeom>
          <a:solidFill>
            <a:srgbClr val="FFFF00"/>
          </a:solid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9" name="五角星 12"/>
          <p:cNvSpPr/>
          <p:nvPr/>
        </p:nvSpPr>
        <p:spPr>
          <a:xfrm rot="19922997">
            <a:off x="9837492" y="4134023"/>
            <a:ext cx="143666" cy="191732"/>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pic>
        <p:nvPicPr>
          <p:cNvPr id="20" name="Picture 5" descr="C:\Users\Administrator\Desktop\小鸟.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865717" y="591376"/>
            <a:ext cx="834105" cy="1183180"/>
          </a:xfrm>
          <a:prstGeom prst="rect">
            <a:avLst/>
          </a:prstGeom>
          <a:noFill/>
          <a:extLst>
            <a:ext uri="{909E8E84-426E-40DD-AFC4-6F175D3DCCD1}">
              <a14:hiddenFill xmlns:a14="http://schemas.microsoft.com/office/drawing/2010/main">
                <a:solidFill>
                  <a:srgbClr val="FFFFFF"/>
                </a:solidFill>
              </a14:hiddenFill>
            </a:ext>
          </a:extLst>
        </p:spPr>
      </p:pic>
      <p:pic>
        <p:nvPicPr>
          <p:cNvPr id="15" name="图片 8" descr="6fc417983c9675ce1b60e983870aeb8a"/>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348435" y="4442663"/>
            <a:ext cx="2257850" cy="2090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Picture 1"/>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85800" y="955262"/>
            <a:ext cx="2033606" cy="2267782"/>
          </a:xfrm>
          <a:prstGeom prst="rect">
            <a:avLst/>
          </a:prstGeom>
        </p:spPr>
      </p:pic>
      <p:sp>
        <p:nvSpPr>
          <p:cNvPr id="24" name="Heart 23"/>
          <p:cNvSpPr/>
          <p:nvPr/>
        </p:nvSpPr>
        <p:spPr>
          <a:xfrm>
            <a:off x="2464603" y="3696568"/>
            <a:ext cx="457200" cy="489857"/>
          </a:xfrm>
          <a:prstGeom prst="heart">
            <a:avLst/>
          </a:pr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Heart 24"/>
          <p:cNvSpPr/>
          <p:nvPr/>
        </p:nvSpPr>
        <p:spPr>
          <a:xfrm>
            <a:off x="7992212" y="323772"/>
            <a:ext cx="914400" cy="914400"/>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39974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2" presetClass="entr" presetSubtype="1" fill="hold" grpId="0" nodeType="withEffect">
                                  <p:stCondLst>
                                    <p:cond delay="25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500" fill="hold"/>
                                        <p:tgtEl>
                                          <p:spTgt spid="11"/>
                                        </p:tgtEl>
                                        <p:attrNameLst>
                                          <p:attrName>ppt_x</p:attrName>
                                        </p:attrNameLst>
                                      </p:cBhvr>
                                      <p:tavLst>
                                        <p:tav tm="0">
                                          <p:val>
                                            <p:strVal val="#ppt_x"/>
                                          </p:val>
                                        </p:tav>
                                        <p:tav tm="100000">
                                          <p:val>
                                            <p:strVal val="#ppt_x"/>
                                          </p:val>
                                        </p:tav>
                                      </p:tavLst>
                                    </p:anim>
                                    <p:anim calcmode="lin" valueType="num">
                                      <p:cBhvr additive="base">
                                        <p:cTn id="13" dur="500" fill="hold"/>
                                        <p:tgtEl>
                                          <p:spTgt spid="11"/>
                                        </p:tgtEl>
                                        <p:attrNameLst>
                                          <p:attrName>ppt_y</p:attrName>
                                        </p:attrNameLst>
                                      </p:cBhvr>
                                      <p:tavLst>
                                        <p:tav tm="0">
                                          <p:val>
                                            <p:strVal val="0-#ppt_h/2"/>
                                          </p:val>
                                        </p:tav>
                                        <p:tav tm="100000">
                                          <p:val>
                                            <p:strVal val="#ppt_y"/>
                                          </p:val>
                                        </p:tav>
                                      </p:tavLst>
                                    </p:anim>
                                  </p:childTnLst>
                                </p:cTn>
                              </p:par>
                              <p:par>
                                <p:cTn id="14" presetID="2" presetClass="entr" presetSubtype="1" fill="hold" grpId="0" nodeType="withEffect">
                                  <p:stCondLst>
                                    <p:cond delay="50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0-#ppt_h/2"/>
                                          </p:val>
                                        </p:tav>
                                        <p:tav tm="100000">
                                          <p:val>
                                            <p:strVal val="#ppt_y"/>
                                          </p:val>
                                        </p:tav>
                                      </p:tavLst>
                                    </p:anim>
                                  </p:childTnLst>
                                </p:cTn>
                              </p:par>
                              <p:par>
                                <p:cTn id="18" presetID="2" presetClass="entr" presetSubtype="1"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additive="base">
                                        <p:cTn id="20" dur="750" fill="hold"/>
                                        <p:tgtEl>
                                          <p:spTgt spid="13"/>
                                        </p:tgtEl>
                                        <p:attrNameLst>
                                          <p:attrName>ppt_x</p:attrName>
                                        </p:attrNameLst>
                                      </p:cBhvr>
                                      <p:tavLst>
                                        <p:tav tm="0">
                                          <p:val>
                                            <p:strVal val="#ppt_x"/>
                                          </p:val>
                                        </p:tav>
                                        <p:tav tm="100000">
                                          <p:val>
                                            <p:strVal val="#ppt_x"/>
                                          </p:val>
                                        </p:tav>
                                      </p:tavLst>
                                    </p:anim>
                                    <p:anim calcmode="lin" valueType="num">
                                      <p:cBhvr additive="base">
                                        <p:cTn id="21" dur="750" fill="hold"/>
                                        <p:tgtEl>
                                          <p:spTgt spid="13"/>
                                        </p:tgtEl>
                                        <p:attrNameLst>
                                          <p:attrName>ppt_y</p:attrName>
                                        </p:attrNameLst>
                                      </p:cBhvr>
                                      <p:tavLst>
                                        <p:tav tm="0">
                                          <p:val>
                                            <p:strVal val="0-#ppt_h/2"/>
                                          </p:val>
                                        </p:tav>
                                        <p:tav tm="100000">
                                          <p:val>
                                            <p:strVal val="#ppt_y"/>
                                          </p:val>
                                        </p:tav>
                                      </p:tavLst>
                                    </p:anim>
                                  </p:childTnLst>
                                </p:cTn>
                              </p:par>
                              <p:par>
                                <p:cTn id="22" presetID="2" presetClass="entr" presetSubtype="1"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ppt_x"/>
                                          </p:val>
                                        </p:tav>
                                        <p:tav tm="100000">
                                          <p:val>
                                            <p:strVal val="#ppt_x"/>
                                          </p:val>
                                        </p:tav>
                                      </p:tavLst>
                                    </p:anim>
                                    <p:anim calcmode="lin" valueType="num">
                                      <p:cBhvr additive="base">
                                        <p:cTn id="25" dur="500" fill="hold"/>
                                        <p:tgtEl>
                                          <p:spTgt spid="14"/>
                                        </p:tgtEl>
                                        <p:attrNameLst>
                                          <p:attrName>ppt_y</p:attrName>
                                        </p:attrNameLst>
                                      </p:cBhvr>
                                      <p:tavLst>
                                        <p:tav tm="0">
                                          <p:val>
                                            <p:strVal val="0-#ppt_h/2"/>
                                          </p:val>
                                        </p:tav>
                                        <p:tav tm="100000">
                                          <p:val>
                                            <p:strVal val="#ppt_y"/>
                                          </p:val>
                                        </p:tav>
                                      </p:tavLst>
                                    </p:anim>
                                  </p:childTnLst>
                                </p:cTn>
                              </p:par>
                              <p:par>
                                <p:cTn id="26" presetID="2" presetClass="entr" presetSubtype="1" fill="hold" grpId="0" nodeType="withEffect">
                                  <p:stCondLst>
                                    <p:cond delay="250"/>
                                  </p:stCondLst>
                                  <p:childTnLst>
                                    <p:set>
                                      <p:cBhvr>
                                        <p:cTn id="27" dur="1" fill="hold">
                                          <p:stCondLst>
                                            <p:cond delay="0"/>
                                          </p:stCondLst>
                                        </p:cTn>
                                        <p:tgtEl>
                                          <p:spTgt spid="16"/>
                                        </p:tgtEl>
                                        <p:attrNameLst>
                                          <p:attrName>style.visibility</p:attrName>
                                        </p:attrNameLst>
                                      </p:cBhvr>
                                      <p:to>
                                        <p:strVal val="visible"/>
                                      </p:to>
                                    </p:set>
                                    <p:anim calcmode="lin" valueType="num">
                                      <p:cBhvr additive="base">
                                        <p:cTn id="28" dur="750" fill="hold"/>
                                        <p:tgtEl>
                                          <p:spTgt spid="16"/>
                                        </p:tgtEl>
                                        <p:attrNameLst>
                                          <p:attrName>ppt_x</p:attrName>
                                        </p:attrNameLst>
                                      </p:cBhvr>
                                      <p:tavLst>
                                        <p:tav tm="0">
                                          <p:val>
                                            <p:strVal val="#ppt_x"/>
                                          </p:val>
                                        </p:tav>
                                        <p:tav tm="100000">
                                          <p:val>
                                            <p:strVal val="#ppt_x"/>
                                          </p:val>
                                        </p:tav>
                                      </p:tavLst>
                                    </p:anim>
                                    <p:anim calcmode="lin" valueType="num">
                                      <p:cBhvr additive="base">
                                        <p:cTn id="29" dur="750" fill="hold"/>
                                        <p:tgtEl>
                                          <p:spTgt spid="16"/>
                                        </p:tgtEl>
                                        <p:attrNameLst>
                                          <p:attrName>ppt_y</p:attrName>
                                        </p:attrNameLst>
                                      </p:cBhvr>
                                      <p:tavLst>
                                        <p:tav tm="0">
                                          <p:val>
                                            <p:strVal val="0-#ppt_h/2"/>
                                          </p:val>
                                        </p:tav>
                                        <p:tav tm="100000">
                                          <p:val>
                                            <p:strVal val="#ppt_y"/>
                                          </p:val>
                                        </p:tav>
                                      </p:tavLst>
                                    </p:anim>
                                  </p:childTnLst>
                                </p:cTn>
                              </p:par>
                              <p:par>
                                <p:cTn id="30" presetID="2" presetClass="entr" presetSubtype="1" fill="hold" grpId="0" nodeType="with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500" fill="hold"/>
                                        <p:tgtEl>
                                          <p:spTgt spid="17"/>
                                        </p:tgtEl>
                                        <p:attrNameLst>
                                          <p:attrName>ppt_x</p:attrName>
                                        </p:attrNameLst>
                                      </p:cBhvr>
                                      <p:tavLst>
                                        <p:tav tm="0">
                                          <p:val>
                                            <p:strVal val="#ppt_x"/>
                                          </p:val>
                                        </p:tav>
                                        <p:tav tm="100000">
                                          <p:val>
                                            <p:strVal val="#ppt_x"/>
                                          </p:val>
                                        </p:tav>
                                      </p:tavLst>
                                    </p:anim>
                                    <p:anim calcmode="lin" valueType="num">
                                      <p:cBhvr additive="base">
                                        <p:cTn id="33" dur="500" fill="hold"/>
                                        <p:tgtEl>
                                          <p:spTgt spid="17"/>
                                        </p:tgtEl>
                                        <p:attrNameLst>
                                          <p:attrName>ppt_y</p:attrName>
                                        </p:attrNameLst>
                                      </p:cBhvr>
                                      <p:tavLst>
                                        <p:tav tm="0">
                                          <p:val>
                                            <p:strVal val="0-#ppt_h/2"/>
                                          </p:val>
                                        </p:tav>
                                        <p:tav tm="100000">
                                          <p:val>
                                            <p:strVal val="#ppt_y"/>
                                          </p:val>
                                        </p:tav>
                                      </p:tavLst>
                                    </p:anim>
                                  </p:childTnLst>
                                </p:cTn>
                              </p:par>
                              <p:par>
                                <p:cTn id="34" presetID="2" presetClass="entr" presetSubtype="1" fill="hold" grpId="0" nodeType="withEffect">
                                  <p:stCondLst>
                                    <p:cond delay="250"/>
                                  </p:stCondLst>
                                  <p:childTnLst>
                                    <p:set>
                                      <p:cBhvr>
                                        <p:cTn id="35" dur="1" fill="hold">
                                          <p:stCondLst>
                                            <p:cond delay="0"/>
                                          </p:stCondLst>
                                        </p:cTn>
                                        <p:tgtEl>
                                          <p:spTgt spid="18"/>
                                        </p:tgtEl>
                                        <p:attrNameLst>
                                          <p:attrName>style.visibility</p:attrName>
                                        </p:attrNameLst>
                                      </p:cBhvr>
                                      <p:to>
                                        <p:strVal val="visible"/>
                                      </p:to>
                                    </p:set>
                                    <p:anim calcmode="lin" valueType="num">
                                      <p:cBhvr additive="base">
                                        <p:cTn id="36" dur="750" fill="hold"/>
                                        <p:tgtEl>
                                          <p:spTgt spid="18"/>
                                        </p:tgtEl>
                                        <p:attrNameLst>
                                          <p:attrName>ppt_x</p:attrName>
                                        </p:attrNameLst>
                                      </p:cBhvr>
                                      <p:tavLst>
                                        <p:tav tm="0">
                                          <p:val>
                                            <p:strVal val="#ppt_x"/>
                                          </p:val>
                                        </p:tav>
                                        <p:tav tm="100000">
                                          <p:val>
                                            <p:strVal val="#ppt_x"/>
                                          </p:val>
                                        </p:tav>
                                      </p:tavLst>
                                    </p:anim>
                                    <p:anim calcmode="lin" valueType="num">
                                      <p:cBhvr additive="base">
                                        <p:cTn id="37" dur="750" fill="hold"/>
                                        <p:tgtEl>
                                          <p:spTgt spid="18"/>
                                        </p:tgtEl>
                                        <p:attrNameLst>
                                          <p:attrName>ppt_y</p:attrName>
                                        </p:attrNameLst>
                                      </p:cBhvr>
                                      <p:tavLst>
                                        <p:tav tm="0">
                                          <p:val>
                                            <p:strVal val="0-#ppt_h/2"/>
                                          </p:val>
                                        </p:tav>
                                        <p:tav tm="100000">
                                          <p:val>
                                            <p:strVal val="#ppt_y"/>
                                          </p:val>
                                        </p:tav>
                                      </p:tavLst>
                                    </p:anim>
                                  </p:childTnLst>
                                </p:cTn>
                              </p:par>
                              <p:par>
                                <p:cTn id="38" presetID="2" presetClass="entr" presetSubtype="1" fill="hold" grpId="0" nodeType="withEffect">
                                  <p:stCondLst>
                                    <p:cond delay="250"/>
                                  </p:stCondLst>
                                  <p:childTnLst>
                                    <p:set>
                                      <p:cBhvr>
                                        <p:cTn id="39" dur="1" fill="hold">
                                          <p:stCondLst>
                                            <p:cond delay="0"/>
                                          </p:stCondLst>
                                        </p:cTn>
                                        <p:tgtEl>
                                          <p:spTgt spid="19"/>
                                        </p:tgtEl>
                                        <p:attrNameLst>
                                          <p:attrName>style.visibility</p:attrName>
                                        </p:attrNameLst>
                                      </p:cBhvr>
                                      <p:to>
                                        <p:strVal val="visible"/>
                                      </p:to>
                                    </p:set>
                                    <p:anim calcmode="lin" valueType="num">
                                      <p:cBhvr additive="base">
                                        <p:cTn id="40" dur="500" fill="hold"/>
                                        <p:tgtEl>
                                          <p:spTgt spid="19"/>
                                        </p:tgtEl>
                                        <p:attrNameLst>
                                          <p:attrName>ppt_x</p:attrName>
                                        </p:attrNameLst>
                                      </p:cBhvr>
                                      <p:tavLst>
                                        <p:tav tm="0">
                                          <p:val>
                                            <p:strVal val="#ppt_x"/>
                                          </p:val>
                                        </p:tav>
                                        <p:tav tm="100000">
                                          <p:val>
                                            <p:strVal val="#ppt_x"/>
                                          </p:val>
                                        </p:tav>
                                      </p:tavLst>
                                    </p:anim>
                                    <p:anim calcmode="lin" valueType="num">
                                      <p:cBhvr additive="base">
                                        <p:cTn id="41" dur="500" fill="hold"/>
                                        <p:tgtEl>
                                          <p:spTgt spid="19"/>
                                        </p:tgtEl>
                                        <p:attrNameLst>
                                          <p:attrName>ppt_y</p:attrName>
                                        </p:attrNameLst>
                                      </p:cBhvr>
                                      <p:tavLst>
                                        <p:tav tm="0">
                                          <p:val>
                                            <p:strVal val="0-#ppt_h/2"/>
                                          </p:val>
                                        </p:tav>
                                        <p:tav tm="100000">
                                          <p:val>
                                            <p:strVal val="#ppt_y"/>
                                          </p:val>
                                        </p:tav>
                                      </p:tavLst>
                                    </p:anim>
                                  </p:childTnLst>
                                </p:cTn>
                              </p:par>
                            </p:childTnLst>
                          </p:cTn>
                        </p:par>
                        <p:par>
                          <p:cTn id="42" fill="hold">
                            <p:stCondLst>
                              <p:cond delay="1000"/>
                            </p:stCondLst>
                            <p:childTnLst>
                              <p:par>
                                <p:cTn id="43" presetID="2" presetClass="entr" presetSubtype="2" fill="hold" nodeType="after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500" fill="hold"/>
                                        <p:tgtEl>
                                          <p:spTgt spid="20"/>
                                        </p:tgtEl>
                                        <p:attrNameLst>
                                          <p:attrName>ppt_x</p:attrName>
                                        </p:attrNameLst>
                                      </p:cBhvr>
                                      <p:tavLst>
                                        <p:tav tm="0">
                                          <p:val>
                                            <p:strVal val="1+#ppt_w/2"/>
                                          </p:val>
                                        </p:tav>
                                        <p:tav tm="100000">
                                          <p:val>
                                            <p:strVal val="#ppt_x"/>
                                          </p:val>
                                        </p:tav>
                                      </p:tavLst>
                                    </p:anim>
                                    <p:anim calcmode="lin" valueType="num">
                                      <p:cBhvr additive="base">
                                        <p:cTn id="46" dur="500" fill="hold"/>
                                        <p:tgtEl>
                                          <p:spTgt spid="20"/>
                                        </p:tgtEl>
                                        <p:attrNameLst>
                                          <p:attrName>ppt_y</p:attrName>
                                        </p:attrNameLst>
                                      </p:cBhvr>
                                      <p:tavLst>
                                        <p:tav tm="0">
                                          <p:val>
                                            <p:strVal val="#ppt_y"/>
                                          </p:val>
                                        </p:tav>
                                        <p:tav tm="100000">
                                          <p:val>
                                            <p:strVal val="#ppt_y"/>
                                          </p:val>
                                        </p:tav>
                                      </p:tavLst>
                                    </p:anim>
                                  </p:childTnLst>
                                </p:cTn>
                              </p:par>
                              <p:par>
                                <p:cTn id="47" presetID="0" presetClass="path" presetSubtype="0" accel="50000" decel="50000" fill="hold" nodeType="withEffect">
                                  <p:stCondLst>
                                    <p:cond delay="500"/>
                                  </p:stCondLst>
                                  <p:childTnLst>
                                    <p:animMotion origin="layout" path="M 4.58333E-6 0.01204 C -0.01003 0.0132 -0.01875 0.01667 -0.02865 0.01783 C -0.03868 0.02199 -0.04805 0.02246 -0.05873 0.02385 C -0.1517 0.02199 -0.15352 0.03264 -0.20625 0.01459 C -0.21185 0.00949 -0.21303 0.00556 -0.2181 -0.00162 C -0.22605 -0.0125 -0.23451 -0.02384 -0.24571 -0.02777 C -0.27448 -0.0537 -0.34063 -0.04328 -0.36146 -0.04375 C -0.36993 -0.04652 -0.37865 -0.04791 -0.38737 -0.05069 C -0.39284 -0.05254 -0.39779 -0.05532 -0.40326 -0.05648 C -0.41094 -0.06041 -0.41941 -0.06481 -0.42761 -0.06666 C -0.44024 -0.07546 -0.45326 -0.08217 -0.46706 -0.0875 C -0.47188 -0.08935 -0.47592 -0.09259 -0.48034 -0.09537 C -0.49102 -0.10092 -0.50352 -0.10555 -0.51472 -0.1081 C -0.54076 -0.10694 -0.56602 -0.10555 -0.5918 -0.10648 C -0.60352 -0.11203 -0.61524 -0.11643 -0.62618 -0.12407 C -0.63112 -0.12754 -0.63607 -0.13101 -0.64154 -0.1331 C -0.65196 -0.14143 -0.63959 -0.1324 -0.64987 -0.1375 C -0.6543 -0.14027 -0.65873 -0.14398 -0.66342 -0.14676 C -0.6681 -0.14953 -0.66498 -0.14629 -0.66915 -0.14907 C -0.67696 -0.15416 -0.6849 -0.15926 -0.69336 -0.16273 C -0.70092 -0.16944 -0.70925 -0.17639 -0.71771 -0.18101 C -0.72409 -0.19004 -0.73425 -0.19421 -0.73946 -0.20509 C -0.74063 -0.20764 -0.74206 -0.20949 -0.74271 -0.2118 C -0.74336 -0.21365 -0.74362 -0.21597 -0.74441 -0.21782 C -0.74649 -0.22245 -0.74987 -0.22569 -0.75209 -0.23032 C -0.75691 -0.24004 -0.76094 -0.24583 -0.76706 -0.25416 " pathEditMode="relative" rAng="0" ptsTypes="AAAAAAAAAAAAAAAAAAAAAAAAAA">
                                      <p:cBhvr>
                                        <p:cTn id="48" dur="6500" fill="hold"/>
                                        <p:tgtEl>
                                          <p:spTgt spid="20"/>
                                        </p:tgtEl>
                                        <p:attrNameLst>
                                          <p:attrName>ppt_x</p:attrName>
                                          <p:attrName>ppt_y</p:attrName>
                                        </p:attrNameLst>
                                      </p:cBhvr>
                                      <p:rCtr x="-38359" y="-12662"/>
                                    </p:animMotion>
                                  </p:childTnLst>
                                </p:cTn>
                              </p:par>
                              <p:par>
                                <p:cTn id="49" presetID="8" presetClass="emph" presetSubtype="0" repeatCount="2000" fill="hold" grpId="1" nodeType="withEffect">
                                  <p:stCondLst>
                                    <p:cond delay="0"/>
                                  </p:stCondLst>
                                  <p:childTnLst>
                                    <p:animRot by="-21600000">
                                      <p:cBhvr>
                                        <p:cTn id="50" dur="3500" fill="hold"/>
                                        <p:tgtEl>
                                          <p:spTgt spid="13"/>
                                        </p:tgtEl>
                                        <p:attrNameLst>
                                          <p:attrName>r</p:attrName>
                                        </p:attrNameLst>
                                      </p:cBhvr>
                                    </p:animRot>
                                  </p:childTnLst>
                                </p:cTn>
                              </p:par>
                              <p:par>
                                <p:cTn id="51" presetID="8" presetClass="emph" presetSubtype="0" repeatCount="2000" fill="hold" grpId="1" nodeType="withEffect">
                                  <p:stCondLst>
                                    <p:cond delay="0"/>
                                  </p:stCondLst>
                                  <p:childTnLst>
                                    <p:animRot by="21600000">
                                      <p:cBhvr>
                                        <p:cTn id="52" dur="3500" fill="hold"/>
                                        <p:tgtEl>
                                          <p:spTgt spid="14"/>
                                        </p:tgtEl>
                                        <p:attrNameLst>
                                          <p:attrName>r</p:attrName>
                                        </p:attrNameLst>
                                      </p:cBhvr>
                                    </p:animRot>
                                  </p:childTnLst>
                                </p:cTn>
                              </p:par>
                              <p:par>
                                <p:cTn id="53" presetID="8" presetClass="emph" presetSubtype="0" repeatCount="2000" fill="hold" grpId="1" nodeType="withEffect">
                                  <p:stCondLst>
                                    <p:cond delay="0"/>
                                  </p:stCondLst>
                                  <p:childTnLst>
                                    <p:animRot by="-21600000">
                                      <p:cBhvr>
                                        <p:cTn id="54" dur="3500" fill="hold"/>
                                        <p:tgtEl>
                                          <p:spTgt spid="17"/>
                                        </p:tgtEl>
                                        <p:attrNameLst>
                                          <p:attrName>r</p:attrName>
                                        </p:attrNameLst>
                                      </p:cBhvr>
                                    </p:animRot>
                                  </p:childTnLst>
                                </p:cTn>
                              </p:par>
                              <p:par>
                                <p:cTn id="55" presetID="8" presetClass="emph" presetSubtype="0" repeatCount="2000" fill="hold" grpId="1" nodeType="withEffect">
                                  <p:stCondLst>
                                    <p:cond delay="0"/>
                                  </p:stCondLst>
                                  <p:childTnLst>
                                    <p:animRot by="21600000">
                                      <p:cBhvr>
                                        <p:cTn id="56" dur="3500" fill="hold"/>
                                        <p:tgtEl>
                                          <p:spTgt spid="12"/>
                                        </p:tgtEl>
                                        <p:attrNameLst>
                                          <p:attrName>r</p:attrName>
                                        </p:attrNameLst>
                                      </p:cBhvr>
                                    </p:animRot>
                                  </p:childTnLst>
                                </p:cTn>
                              </p:par>
                              <p:par>
                                <p:cTn id="57" presetID="6" presetClass="emph" presetSubtype="0" repeatCount="2000" autoRev="1" fill="hold" grpId="1" nodeType="withEffect">
                                  <p:stCondLst>
                                    <p:cond delay="0"/>
                                  </p:stCondLst>
                                  <p:childTnLst>
                                    <p:animScale>
                                      <p:cBhvr>
                                        <p:cTn id="58" dur="2000" fill="hold"/>
                                        <p:tgtEl>
                                          <p:spTgt spid="19"/>
                                        </p:tgtEl>
                                      </p:cBhvr>
                                      <p:by x="150000" y="150000"/>
                                    </p:animScale>
                                  </p:childTnLst>
                                </p:cTn>
                              </p:par>
                              <p:par>
                                <p:cTn id="59" presetID="6" presetClass="emph" presetSubtype="0" repeatCount="2000" autoRev="1" fill="hold" grpId="1" nodeType="withEffect">
                                  <p:stCondLst>
                                    <p:cond delay="0"/>
                                  </p:stCondLst>
                                  <p:childTnLst>
                                    <p:animScale>
                                      <p:cBhvr>
                                        <p:cTn id="60" dur="2000" fill="hold"/>
                                        <p:tgtEl>
                                          <p:spTgt spid="11"/>
                                        </p:tgtEl>
                                      </p:cBhvr>
                                      <p:by x="150000" y="150000"/>
                                    </p:animScale>
                                  </p:childTnLst>
                                </p:cTn>
                              </p:par>
                            </p:childTnLst>
                          </p:cTn>
                        </p:par>
                        <p:par>
                          <p:cTn id="61" fill="hold">
                            <p:stCondLst>
                              <p:cond delay="9000"/>
                            </p:stCondLst>
                            <p:childTnLst>
                              <p:par>
                                <p:cTn id="62" presetID="37" presetClass="entr" presetSubtype="0" fill="hold" nodeType="after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fade">
                                      <p:cBhvr>
                                        <p:cTn id="64" dur="1000"/>
                                        <p:tgtEl>
                                          <p:spTgt spid="15"/>
                                        </p:tgtEl>
                                      </p:cBhvr>
                                    </p:animEffect>
                                    <p:anim calcmode="lin" valueType="num">
                                      <p:cBhvr>
                                        <p:cTn id="65" dur="1000" fill="hold"/>
                                        <p:tgtEl>
                                          <p:spTgt spid="15"/>
                                        </p:tgtEl>
                                        <p:attrNameLst>
                                          <p:attrName>ppt_x</p:attrName>
                                        </p:attrNameLst>
                                      </p:cBhvr>
                                      <p:tavLst>
                                        <p:tav tm="0">
                                          <p:val>
                                            <p:strVal val="#ppt_x"/>
                                          </p:val>
                                        </p:tav>
                                        <p:tav tm="100000">
                                          <p:val>
                                            <p:strVal val="#ppt_x"/>
                                          </p:val>
                                        </p:tav>
                                      </p:tavLst>
                                    </p:anim>
                                    <p:anim calcmode="lin" valueType="num">
                                      <p:cBhvr>
                                        <p:cTn id="66" dur="900" decel="100000" fill="hold"/>
                                        <p:tgtEl>
                                          <p:spTgt spid="15"/>
                                        </p:tgtEl>
                                        <p:attrNameLst>
                                          <p:attrName>ppt_y</p:attrName>
                                        </p:attrNameLst>
                                      </p:cBhvr>
                                      <p:tavLst>
                                        <p:tav tm="0">
                                          <p:val>
                                            <p:strVal val="#ppt_y+1"/>
                                          </p:val>
                                        </p:tav>
                                        <p:tav tm="100000">
                                          <p:val>
                                            <p:strVal val="#ppt_y-.03"/>
                                          </p:val>
                                        </p:tav>
                                      </p:tavLst>
                                    </p:anim>
                                    <p:anim calcmode="lin" valueType="num">
                                      <p:cBhvr>
                                        <p:cTn id="67"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animBg="1"/>
      <p:bldP spid="11" grpId="1" animBg="1"/>
      <p:bldP spid="12" grpId="0" animBg="1"/>
      <p:bldP spid="12" grpId="1" animBg="1"/>
      <p:bldP spid="13" grpId="0" animBg="1"/>
      <p:bldP spid="13" grpId="1" animBg="1"/>
      <p:bldP spid="14" grpId="0" animBg="1"/>
      <p:bldP spid="14" grpId="1" animBg="1"/>
      <p:bldP spid="16" grpId="0" animBg="1"/>
      <p:bldP spid="17" grpId="0" animBg="1"/>
      <p:bldP spid="17" grpId="1" animBg="1"/>
      <p:bldP spid="18" grpId="0" animBg="1"/>
      <p:bldP spid="19" grpId="0" animBg="1"/>
      <p:bldP spid="19" grpId="1"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28600" y="76200"/>
            <a:ext cx="11658600" cy="6629400"/>
          </a:xfrm>
        </p:spPr>
      </p:pic>
    </p:spTree>
    <p:extLst>
      <p:ext uri="{BB962C8B-B14F-4D97-AF65-F5344CB8AC3E}">
        <p14:creationId xmlns:p14="http://schemas.microsoft.com/office/powerpoint/2010/main" val="377073246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685800" y="304800"/>
            <a:ext cx="11048999" cy="5257800"/>
          </a:xfrm>
        </p:spPr>
      </p:pic>
    </p:spTree>
    <p:extLst>
      <p:ext uri="{BB962C8B-B14F-4D97-AF65-F5344CB8AC3E}">
        <p14:creationId xmlns:p14="http://schemas.microsoft.com/office/powerpoint/2010/main" val="2319702065"/>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本框 2"/>
          <p:cNvSpPr txBox="1"/>
          <p:nvPr/>
        </p:nvSpPr>
        <p:spPr>
          <a:xfrm>
            <a:off x="2283382" y="-67571"/>
            <a:ext cx="7026691" cy="584775"/>
          </a:xfrm>
          <a:prstGeom prst="rect">
            <a:avLst/>
          </a:prstGeom>
          <a:noFill/>
        </p:spPr>
        <p:txBody>
          <a:bodyPr wrap="square" rtlCol="0">
            <a:spAutoFit/>
          </a:bodyPr>
          <a:lstStyle/>
          <a:p>
            <a:r>
              <a:rPr lang="en-US"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1. Long </a:t>
            </a:r>
            <a:r>
              <a:rPr lang="en-US" altLang="zh-CN" sz="3200" b="1" dirty="0" err="1">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Quân</a:t>
            </a:r>
            <a:r>
              <a:rPr lang="en-US"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 </a:t>
            </a:r>
            <a:r>
              <a:rPr lang="en-US" altLang="zh-CN" sz="3200" b="1" dirty="0" err="1">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cho</a:t>
            </a:r>
            <a:r>
              <a:rPr lang="en-US"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 m</a:t>
            </a:r>
            <a:r>
              <a:rPr lang="vi-VN"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ượn</a:t>
            </a:r>
            <a:r>
              <a:rPr lang="en-US"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 g</a:t>
            </a:r>
            <a:r>
              <a:rPr lang="vi-VN"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ươ</a:t>
            </a:r>
            <a:r>
              <a:rPr lang="en-US"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m </a:t>
            </a:r>
            <a:r>
              <a:rPr lang="en-US" altLang="zh-CN" sz="3200" b="1" dirty="0" err="1">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thần</a:t>
            </a:r>
            <a:endParaRPr lang="zh-CN" altLang="en-US"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endParaRPr>
          </a:p>
        </p:txBody>
      </p:sp>
      <p:graphicFrame>
        <p:nvGraphicFramePr>
          <p:cNvPr id="3" name="Table 2"/>
          <p:cNvGraphicFramePr>
            <a:graphicFrameLocks noGrp="1"/>
          </p:cNvGraphicFramePr>
          <p:nvPr>
            <p:extLst>
              <p:ext uri="{D42A27DB-BD31-4B8C-83A1-F6EECF244321}">
                <p14:modId xmlns:p14="http://schemas.microsoft.com/office/powerpoint/2010/main" val="3678791034"/>
              </p:ext>
            </p:extLst>
          </p:nvPr>
        </p:nvGraphicFramePr>
        <p:xfrm>
          <a:off x="3352800" y="759347"/>
          <a:ext cx="8686801" cy="5705401"/>
        </p:xfrm>
        <a:graphic>
          <a:graphicData uri="http://schemas.openxmlformats.org/drawingml/2006/table">
            <a:tbl>
              <a:tblPr firstRow="1" bandRow="1">
                <a:tableStyleId>{5C22544A-7EE6-4342-B048-85BDC9FD1C3A}</a:tableStyleId>
              </a:tblPr>
              <a:tblGrid>
                <a:gridCol w="1485258"/>
                <a:gridCol w="4534542"/>
                <a:gridCol w="2667001"/>
              </a:tblGrid>
              <a:tr h="370840">
                <a:tc>
                  <a:txBody>
                    <a:bodyPr/>
                    <a:lstStyle/>
                    <a:p>
                      <a:endParaRPr lang="en-US" dirty="0" smtClean="0"/>
                    </a:p>
                    <a:p>
                      <a:endParaRPr lang="en-US" dirty="0"/>
                    </a:p>
                  </a:txBody>
                  <a:tcPr marL="68580" marR="68580">
                    <a:solidFill>
                      <a:srgbClr val="FFC000"/>
                    </a:solidFill>
                  </a:tcPr>
                </a:tc>
                <a:tc>
                  <a:txBody>
                    <a:bodyPr/>
                    <a:lstStyle/>
                    <a:p>
                      <a:r>
                        <a:rPr lang="en-US" sz="2800" dirty="0" smtClean="0">
                          <a:latin typeface="Times New Roman" panose="02020603050405020304" pitchFamily="18" charset="0"/>
                          <a:cs typeface="Times New Roman" panose="02020603050405020304" pitchFamily="18" charset="0"/>
                        </a:rPr>
                        <a:t>                      Chi </a:t>
                      </a:r>
                      <a:r>
                        <a:rPr lang="en-US" sz="2800" dirty="0" err="1" smtClean="0">
                          <a:latin typeface="Times New Roman" panose="02020603050405020304" pitchFamily="18" charset="0"/>
                          <a:cs typeface="Times New Roman" panose="02020603050405020304" pitchFamily="18" charset="0"/>
                        </a:rPr>
                        <a:t>tiết</a:t>
                      </a:r>
                      <a:r>
                        <a:rPr lang="en-US" sz="2800" baseline="0" dirty="0" smtClean="0">
                          <a:latin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cs typeface="Times New Roman" panose="02020603050405020304" pitchFamily="18" charset="0"/>
                      </a:endParaRPr>
                    </a:p>
                  </a:txBody>
                  <a:tcPr marL="68580" marR="68580">
                    <a:solidFill>
                      <a:srgbClr val="FFC000"/>
                    </a:solidFill>
                  </a:tcPr>
                </a:tc>
                <a:tc>
                  <a:txBody>
                    <a:bodyPr/>
                    <a:lstStyle/>
                    <a:p>
                      <a:r>
                        <a:rPr lang="en-US" sz="2400" dirty="0" err="1" smtClean="0">
                          <a:latin typeface="Times New Roman" panose="02020603050405020304" pitchFamily="18" charset="0"/>
                          <a:cs typeface="Times New Roman" panose="02020603050405020304" pitchFamily="18" charset="0"/>
                        </a:rPr>
                        <a:t>Nhận</a:t>
                      </a:r>
                      <a:r>
                        <a:rPr lang="en-US" sz="2400" baseline="0" dirty="0" smtClean="0">
                          <a:latin typeface="Times New Roman" panose="02020603050405020304" pitchFamily="18" charset="0"/>
                          <a:cs typeface="Times New Roman" panose="02020603050405020304" pitchFamily="18" charset="0"/>
                        </a:rPr>
                        <a:t> </a:t>
                      </a:r>
                      <a:r>
                        <a:rPr lang="en-US" sz="2400" baseline="0" dirty="0" err="1" smtClean="0">
                          <a:latin typeface="Times New Roman" panose="02020603050405020304" pitchFamily="18" charset="0"/>
                          <a:cs typeface="Times New Roman" panose="02020603050405020304" pitchFamily="18" charset="0"/>
                        </a:rPr>
                        <a:t>xét</a:t>
                      </a:r>
                      <a:r>
                        <a:rPr lang="en-US" sz="2400" baseline="0" dirty="0" smtClean="0">
                          <a:latin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a:txBody>
                  <a:tcPr marL="68580" marR="68580">
                    <a:solidFill>
                      <a:srgbClr val="FFC000"/>
                    </a:solidFill>
                  </a:tcPr>
                </a:tc>
              </a:tr>
              <a:tr h="370840">
                <a:tc>
                  <a:txBody>
                    <a:bodyPr/>
                    <a:lstStyle/>
                    <a:p>
                      <a:r>
                        <a:rPr lang="en-US" sz="2400" dirty="0" err="1" smtClean="0">
                          <a:latin typeface="Times New Roman" panose="02020603050405020304" pitchFamily="18" charset="0"/>
                          <a:cs typeface="Times New Roman" panose="02020603050405020304" pitchFamily="18" charset="0"/>
                        </a:rPr>
                        <a:t>a.Hoàn</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cảnh</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cho</a:t>
                      </a:r>
                      <a:r>
                        <a:rPr lang="en-US" sz="2400" dirty="0" smtClean="0">
                          <a:latin typeface="Times New Roman" panose="02020603050405020304" pitchFamily="18" charset="0"/>
                          <a:cs typeface="Times New Roman" panose="02020603050405020304" pitchFamily="18" charset="0"/>
                        </a:rPr>
                        <a:t> m</a:t>
                      </a:r>
                      <a:r>
                        <a:rPr lang="vi-VN" sz="2400" dirty="0" smtClean="0">
                          <a:latin typeface="Times New Roman" panose="02020603050405020304" pitchFamily="18" charset="0"/>
                          <a:cs typeface="Times New Roman" panose="02020603050405020304" pitchFamily="18" charset="0"/>
                        </a:rPr>
                        <a:t>ượn</a:t>
                      </a:r>
                      <a:r>
                        <a:rPr lang="en-US" sz="2400" dirty="0" smtClean="0">
                          <a:latin typeface="Times New Roman" panose="02020603050405020304" pitchFamily="18" charset="0"/>
                          <a:cs typeface="Times New Roman" panose="02020603050405020304" pitchFamily="18" charset="0"/>
                        </a:rPr>
                        <a:t> g</a:t>
                      </a:r>
                      <a:r>
                        <a:rPr lang="vi-VN" sz="2400" dirty="0" smtClean="0">
                          <a:latin typeface="Times New Roman" panose="02020603050405020304" pitchFamily="18" charset="0"/>
                          <a:cs typeface="Times New Roman" panose="02020603050405020304" pitchFamily="18" charset="0"/>
                        </a:rPr>
                        <a:t>ươ</a:t>
                      </a:r>
                      <a:r>
                        <a:rPr lang="en-US" sz="2400" dirty="0" smtClean="0">
                          <a:latin typeface="Times New Roman" panose="02020603050405020304" pitchFamily="18" charset="0"/>
                          <a:cs typeface="Times New Roman" panose="02020603050405020304" pitchFamily="18" charset="0"/>
                        </a:rPr>
                        <a:t>m</a:t>
                      </a:r>
                      <a:endParaRPr lang="en-US" sz="2400" dirty="0">
                        <a:latin typeface="Times New Roman" panose="02020603050405020304" pitchFamily="18" charset="0"/>
                        <a:cs typeface="Times New Roman" panose="02020603050405020304" pitchFamily="18" charset="0"/>
                      </a:endParaRPr>
                    </a:p>
                  </a:txBody>
                  <a:tcPr marL="68580" marR="68580">
                    <a:solidFill>
                      <a:srgbClr val="E5FE8A"/>
                    </a:solidFill>
                  </a:tcPr>
                </a:tc>
                <a:tc>
                  <a:txBody>
                    <a:bodyPr/>
                    <a:lstStyle/>
                    <a:p>
                      <a:endParaRPr lang="en-US" sz="2800" dirty="0">
                        <a:latin typeface="Times New Roman" panose="02020603050405020304" pitchFamily="18" charset="0"/>
                        <a:cs typeface="Times New Roman" panose="02020603050405020304" pitchFamily="18" charset="0"/>
                      </a:endParaRPr>
                    </a:p>
                  </a:txBody>
                  <a:tcPr marL="68580" marR="68580">
                    <a:solidFill>
                      <a:srgbClr val="E5FE8A"/>
                    </a:solidFill>
                  </a:tcPr>
                </a:tc>
                <a:tc rowSpan="2">
                  <a:txBody>
                    <a:bodyPr/>
                    <a:lstStyle/>
                    <a:p>
                      <a:endParaRPr lang="en-US" dirty="0"/>
                    </a:p>
                  </a:txBody>
                  <a:tcPr marL="68580" marR="68580">
                    <a:solidFill>
                      <a:schemeClr val="accent5">
                        <a:lumMod val="20000"/>
                        <a:lumOff val="80000"/>
                      </a:schemeClr>
                    </a:solidFill>
                  </a:tcPr>
                </a:tc>
              </a:tr>
              <a:tr h="3510841">
                <a:tc>
                  <a:txBody>
                    <a:bodyPr/>
                    <a:lstStyle/>
                    <a:p>
                      <a:r>
                        <a:rPr lang="en-US" sz="2400" dirty="0" err="1" smtClean="0">
                          <a:latin typeface="Times New Roman" panose="02020603050405020304" pitchFamily="18" charset="0"/>
                          <a:cs typeface="Times New Roman" panose="02020603050405020304" pitchFamily="18" charset="0"/>
                        </a:rPr>
                        <a:t>b.Cách</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cho</a:t>
                      </a:r>
                      <a:r>
                        <a:rPr lang="en-US" sz="2400" dirty="0" smtClean="0">
                          <a:latin typeface="Times New Roman" panose="02020603050405020304" pitchFamily="18" charset="0"/>
                          <a:cs typeface="Times New Roman" panose="02020603050405020304" pitchFamily="18" charset="0"/>
                        </a:rPr>
                        <a:t> m</a:t>
                      </a:r>
                      <a:r>
                        <a:rPr lang="vi-VN" sz="2400" dirty="0" smtClean="0">
                          <a:latin typeface="Times New Roman" panose="02020603050405020304" pitchFamily="18" charset="0"/>
                          <a:cs typeface="Times New Roman" panose="02020603050405020304" pitchFamily="18" charset="0"/>
                        </a:rPr>
                        <a:t>ượn</a:t>
                      </a:r>
                      <a:r>
                        <a:rPr lang="en-US" sz="2400" dirty="0" smtClean="0">
                          <a:latin typeface="Times New Roman" panose="02020603050405020304" pitchFamily="18" charset="0"/>
                          <a:cs typeface="Times New Roman" panose="02020603050405020304" pitchFamily="18" charset="0"/>
                        </a:rPr>
                        <a:t> g</a:t>
                      </a:r>
                      <a:r>
                        <a:rPr lang="vi-VN" sz="2400" dirty="0" smtClean="0">
                          <a:latin typeface="Times New Roman" panose="02020603050405020304" pitchFamily="18" charset="0"/>
                          <a:cs typeface="Times New Roman" panose="02020603050405020304" pitchFamily="18" charset="0"/>
                        </a:rPr>
                        <a:t>ươ</a:t>
                      </a:r>
                      <a:r>
                        <a:rPr lang="en-US" sz="2400" dirty="0" smtClean="0">
                          <a:latin typeface="Times New Roman" panose="02020603050405020304" pitchFamily="18" charset="0"/>
                          <a:cs typeface="Times New Roman" panose="02020603050405020304" pitchFamily="18" charset="0"/>
                        </a:rPr>
                        <a:t>m</a:t>
                      </a:r>
                      <a:endParaRPr lang="en-US" sz="2400" dirty="0">
                        <a:latin typeface="Times New Roman" panose="02020603050405020304" pitchFamily="18" charset="0"/>
                        <a:cs typeface="Times New Roman" panose="02020603050405020304" pitchFamily="18" charset="0"/>
                      </a:endParaRPr>
                    </a:p>
                  </a:txBody>
                  <a:tcPr marL="68580" marR="68580">
                    <a:solidFill>
                      <a:srgbClr val="C9A4E4"/>
                    </a:solidFill>
                  </a:tcPr>
                </a:tc>
                <a:tc>
                  <a:txBody>
                    <a:bodyPr/>
                    <a:lstStyle/>
                    <a:p>
                      <a:endParaRPr lang="en-US" sz="2800" dirty="0">
                        <a:latin typeface="Times New Roman" panose="02020603050405020304" pitchFamily="18" charset="0"/>
                        <a:cs typeface="Times New Roman" panose="02020603050405020304" pitchFamily="18" charset="0"/>
                      </a:endParaRPr>
                    </a:p>
                  </a:txBody>
                  <a:tcPr marL="68580" marR="68580">
                    <a:solidFill>
                      <a:schemeClr val="bg1"/>
                    </a:solidFill>
                  </a:tcPr>
                </a:tc>
                <a:tc vMerge="1">
                  <a:txBody>
                    <a:bodyPr/>
                    <a:lstStyle/>
                    <a:p>
                      <a:endParaRPr lang="en-US" dirty="0"/>
                    </a:p>
                  </a:txBody>
                  <a:tcPr/>
                </a:tc>
              </a:tr>
            </a:tbl>
          </a:graphicData>
        </a:graphic>
      </p:graphicFrame>
      <p:sp>
        <p:nvSpPr>
          <p:cNvPr id="4" name="Rectangle 3"/>
          <p:cNvSpPr/>
          <p:nvPr/>
        </p:nvSpPr>
        <p:spPr>
          <a:xfrm>
            <a:off x="4805197" y="1723872"/>
            <a:ext cx="3971924" cy="869790"/>
          </a:xfrm>
          <a:prstGeom prst="rect">
            <a:avLst/>
          </a:prstGeom>
        </p:spPr>
        <p:txBody>
          <a:bodyPr wrap="square">
            <a:spAutoFit/>
          </a:bodyPr>
          <a:lstStyle/>
          <a:p>
            <a:pPr algn="just">
              <a:lnSpc>
                <a:spcPts val="2000"/>
              </a:lnSpc>
            </a:pP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Minh </a:t>
            </a:r>
            <a:r>
              <a:rPr lang="en-US" sz="2400" dirty="0" err="1">
                <a:latin typeface="Times New Roman" pitchFamily="18" charset="0"/>
                <a:cs typeface="Times New Roman" pitchFamily="18" charset="0"/>
              </a:rPr>
              <a:t>đô</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hộ</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làm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nhiều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điều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bạo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ngược</a:t>
            </a:r>
            <a:r>
              <a:rPr lang="en-US" sz="2400" dirty="0">
                <a:latin typeface="Times New Roman" pitchFamily="18" charset="0"/>
                <a:cs typeface="Times New Roman" pitchFamily="18" charset="0"/>
              </a:rPr>
              <a:t>.</a:t>
            </a:r>
          </a:p>
          <a:p>
            <a:pPr algn="just">
              <a:lnSpc>
                <a:spcPts val="2000"/>
              </a:lnSpc>
            </a:pPr>
            <a:endParaRPr lang="en-US" sz="2400" dirty="0">
              <a:solidFill>
                <a:schemeClr val="bg2">
                  <a:lumMod val="25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6" name="Rectangle 5"/>
          <p:cNvSpPr/>
          <p:nvPr/>
        </p:nvSpPr>
        <p:spPr>
          <a:xfrm>
            <a:off x="4794311" y="2362200"/>
            <a:ext cx="3971924" cy="1126270"/>
          </a:xfrm>
          <a:prstGeom prst="rect">
            <a:avLst/>
          </a:prstGeom>
        </p:spPr>
        <p:txBody>
          <a:bodyPr wrap="square">
            <a:spAutoFit/>
          </a:bodyPr>
          <a:lstStyle/>
          <a:p>
            <a:pPr algn="just">
              <a:lnSpc>
                <a:spcPts val="2000"/>
              </a:lnSpc>
            </a:pP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Nghĩa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quân</a:t>
            </a:r>
            <a:r>
              <a:rPr lang="en-US" sz="2400" dirty="0">
                <a:latin typeface="Times New Roman" pitchFamily="18" charset="0"/>
                <a:cs typeface="Times New Roman" pitchFamily="18" charset="0"/>
              </a:rPr>
              <a:t> Lam </a:t>
            </a:r>
            <a:r>
              <a:rPr lang="en-US" sz="2400" dirty="0" err="1">
                <a:latin typeface="Times New Roman" pitchFamily="18" charset="0"/>
                <a:cs typeface="Times New Roman" pitchFamily="18" charset="0"/>
              </a:rPr>
              <a:t>Sơn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nổi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dậy</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nhưng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ngày</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đầu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thế</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lực</a:t>
            </a:r>
            <a:r>
              <a:rPr lang="en-US" sz="2400" dirty="0">
                <a:latin typeface="Times New Roman" pitchFamily="18" charset="0"/>
                <a:cs typeface="Times New Roman" pitchFamily="18" charset="0"/>
              </a:rPr>
              <a:t> non </a:t>
            </a:r>
            <a:r>
              <a:rPr lang="en-US" sz="2400" dirty="0" err="1">
                <a:latin typeface="Times New Roman" pitchFamily="18" charset="0"/>
                <a:cs typeface="Times New Roman" pitchFamily="18" charset="0"/>
              </a:rPr>
              <a:t>yếu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nhiều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lần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bị</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thua</a:t>
            </a:r>
            <a:r>
              <a:rPr lang="en-US" sz="2400" dirty="0">
                <a:latin typeface="Times New Roman" pitchFamily="18" charset="0"/>
                <a:cs typeface="Times New Roman" pitchFamily="18" charset="0"/>
              </a:rPr>
              <a:t>.</a:t>
            </a:r>
          </a:p>
          <a:p>
            <a:pPr algn="just">
              <a:lnSpc>
                <a:spcPts val="2000"/>
              </a:lnSpc>
            </a:pPr>
            <a:endParaRPr lang="en-US" sz="2400" dirty="0">
              <a:solidFill>
                <a:schemeClr val="bg2">
                  <a:lumMod val="25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5" name="Rectangle 4"/>
          <p:cNvSpPr/>
          <p:nvPr/>
        </p:nvSpPr>
        <p:spPr>
          <a:xfrm>
            <a:off x="9434860" y="1840394"/>
            <a:ext cx="2761151" cy="2616101"/>
          </a:xfrm>
          <a:prstGeom prst="rect">
            <a:avLst/>
          </a:prstGeom>
        </p:spPr>
        <p:txBody>
          <a:bodyPr wrap="square">
            <a:spAutoFit/>
          </a:bodyPr>
          <a:lstStyle/>
          <a:p>
            <a:r>
              <a:rPr lang="en-US" sz="2400" dirty="0">
                <a:latin typeface="Times New Roman" pitchFamily="18" charset="0"/>
                <a:cs typeface="Times New Roman" pitchFamily="18" charset="0"/>
              </a:rPr>
              <a:t>=&gt;</a:t>
            </a:r>
            <a:r>
              <a:rPr lang="en-US" sz="2400" dirty="0" err="1">
                <a:latin typeface="Times New Roman" pitchFamily="18" charset="0"/>
                <a:cs typeface="Times New Roman" pitchFamily="18" charset="0"/>
              </a:rPr>
              <a:t>Toàn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đoàn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kết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quyết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tâm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đánh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Cuộc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khởi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nghĩa</a:t>
            </a:r>
            <a:r>
              <a:rPr lang="en-US" sz="2400" dirty="0">
                <a:latin typeface="Times New Roman" pitchFamily="18" charset="0"/>
                <a:cs typeface="Times New Roman" pitchFamily="18" charset="0"/>
              </a:rPr>
              <a:t> Lam </a:t>
            </a:r>
            <a:r>
              <a:rPr lang="en-US" sz="2400" dirty="0" err="1">
                <a:latin typeface="Times New Roman" pitchFamily="18" charset="0"/>
                <a:cs typeface="Times New Roman" pitchFamily="18" charset="0"/>
              </a:rPr>
              <a:t>Sơn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là</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chính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nghĩa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thuận</a:t>
            </a:r>
            <a:r>
              <a:rPr lang="en-US" sz="2400" dirty="0">
                <a:latin typeface="Times New Roman" pitchFamily="18" charset="0"/>
                <a:cs typeface="Times New Roman" pitchFamily="18" charset="0"/>
              </a:rPr>
              <a:t> ý </a:t>
            </a:r>
            <a:r>
              <a:rPr lang="en-US" sz="2400" dirty="0" err="1">
                <a:latin typeface="Times New Roman" pitchFamily="18" charset="0"/>
                <a:cs typeface="Times New Roman" pitchFamily="18" charset="0"/>
              </a:rPr>
              <a:t>trời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hợp</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lòng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dân</a:t>
            </a:r>
            <a:r>
              <a:rPr lang="en-US" sz="2400" dirty="0">
                <a:latin typeface="Times New Roman" pitchFamily="18" charset="0"/>
                <a:cs typeface="Times New Roman" pitchFamily="18" charset="0"/>
              </a:rPr>
              <a:t>.</a:t>
            </a:r>
          </a:p>
          <a:p>
            <a:endParaRPr lang="en-US" sz="2000" b="1" dirty="0">
              <a:solidFill>
                <a:srgbClr val="0000FF"/>
              </a:solidFill>
              <a:latin typeface="Times New Roman" pitchFamily="18" charset="0"/>
              <a:cs typeface="Times New Roman" pitchFamily="18" charset="0"/>
            </a:endParaRP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9601" y="3886200"/>
            <a:ext cx="2667000" cy="2503374"/>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28600" y="759347"/>
            <a:ext cx="3048000" cy="2790825"/>
          </a:xfrm>
          <a:prstGeom prst="rect">
            <a:avLst/>
          </a:prstGeom>
        </p:spPr>
      </p:pic>
      <p:sp>
        <p:nvSpPr>
          <p:cNvPr id="16" name="Rectangle 15"/>
          <p:cNvSpPr/>
          <p:nvPr/>
        </p:nvSpPr>
        <p:spPr>
          <a:xfrm>
            <a:off x="4955319" y="3153787"/>
            <a:ext cx="3971924" cy="1464825"/>
          </a:xfrm>
          <a:prstGeom prst="rect">
            <a:avLst/>
          </a:prstGeom>
        </p:spPr>
        <p:txBody>
          <a:bodyPr wrap="square">
            <a:spAutoFit/>
          </a:bodyPr>
          <a:lstStyle/>
          <a:p>
            <a:r>
              <a:rPr lang="en-US" sz="2400" dirty="0">
                <a:solidFill>
                  <a:srgbClr val="FF0000"/>
                </a:solidFill>
                <a:latin typeface="Times New Roman" pitchFamily="18" charset="0"/>
                <a:cs typeface="Times New Roman" pitchFamily="18" charset="0"/>
              </a:rPr>
              <a:t>* Chi </a:t>
            </a:r>
            <a:r>
              <a:rPr lang="en-US" sz="2400" dirty="0" err="1">
                <a:solidFill>
                  <a:srgbClr val="FF0000"/>
                </a:solidFill>
                <a:latin typeface="Times New Roman" pitchFamily="18" charset="0"/>
                <a:cs typeface="Times New Roman" pitchFamily="18" charset="0"/>
              </a:rPr>
              <a:t>tiết</a:t>
            </a:r>
            <a:r>
              <a:rPr lang="en-US" sz="2400" dirty="0">
                <a:solidFill>
                  <a:srgbClr val="FF0000"/>
                </a:solidFill>
                <a:latin typeface="Times New Roman" pitchFamily="18" charset="0"/>
                <a:cs typeface="Times New Roman" pitchFamily="18" charset="0"/>
              </a:rPr>
              <a:t> </a:t>
            </a:r>
            <a:r>
              <a:rPr lang="en-US" sz="2400" dirty="0" err="1">
                <a:solidFill>
                  <a:srgbClr val="FF0000"/>
                </a:solidFill>
                <a:latin typeface="Times New Roman" pitchFamily="18" charset="0"/>
                <a:cs typeface="Times New Roman" pitchFamily="18" charset="0"/>
              </a:rPr>
              <a:t>kì</a:t>
            </a:r>
            <a:r>
              <a:rPr lang="en-US" sz="2400" dirty="0">
                <a:solidFill>
                  <a:srgbClr val="FF0000"/>
                </a:solidFill>
                <a:latin typeface="Times New Roman" pitchFamily="18" charset="0"/>
                <a:cs typeface="Times New Roman" pitchFamily="18" charset="0"/>
              </a:rPr>
              <a:t> </a:t>
            </a:r>
            <a:r>
              <a:rPr lang="en-US" sz="2400" dirty="0" err="1">
                <a:solidFill>
                  <a:srgbClr val="FF0000"/>
                </a:solidFill>
                <a:latin typeface="Times New Roman" pitchFamily="18" charset="0"/>
                <a:cs typeface="Times New Roman" pitchFamily="18" charset="0"/>
              </a:rPr>
              <a:t>ảo</a:t>
            </a:r>
            <a:r>
              <a:rPr lang="en-US" sz="2400" dirty="0">
                <a:solidFill>
                  <a:srgbClr val="FF0000"/>
                </a:solidFill>
                <a:latin typeface="Times New Roman" pitchFamily="18" charset="0"/>
                <a:cs typeface="Times New Roman" pitchFamily="18" charset="0"/>
              </a:rPr>
              <a:t>: </a:t>
            </a:r>
          </a:p>
          <a:p>
            <a:r>
              <a:rPr lang="en-US" sz="2400" dirty="0">
                <a:solidFill>
                  <a:schemeClr val="dk1"/>
                </a:solidFill>
                <a:latin typeface="Times New Roman" pitchFamily="18" charset="0"/>
                <a:cs typeface="Times New Roman" pitchFamily="18" charset="0"/>
              </a:rPr>
              <a:t>- Lê </a:t>
            </a:r>
            <a:r>
              <a:rPr lang="en-US" sz="2400" dirty="0" err="1">
                <a:solidFill>
                  <a:schemeClr val="dk1"/>
                </a:solidFill>
                <a:latin typeface="Times New Roman" pitchFamily="18" charset="0"/>
                <a:cs typeface="Times New Roman" pitchFamily="18" charset="0"/>
              </a:rPr>
              <a:t>Thận</a:t>
            </a:r>
            <a:r>
              <a:rPr lang="en-US" sz="2400" dirty="0">
                <a:solidFill>
                  <a:schemeClr val="dk1"/>
                </a:solidFill>
                <a:latin typeface="Times New Roman" pitchFamily="18" charset="0"/>
                <a:cs typeface="Times New Roman" pitchFamily="18" charset="0"/>
              </a:rPr>
              <a:t> 3 </a:t>
            </a:r>
            <a:r>
              <a:rPr lang="en-US" sz="2400" dirty="0" err="1">
                <a:solidFill>
                  <a:schemeClr val="dk1"/>
                </a:solidFill>
                <a:latin typeface="Times New Roman" pitchFamily="18" charset="0"/>
                <a:cs typeface="Times New Roman" pitchFamily="18" charset="0"/>
              </a:rPr>
              <a:t>lần</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kéo</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lưới</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đều</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kéo</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được</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thanh</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sắt</a:t>
            </a:r>
            <a:r>
              <a:rPr lang="en-US" sz="2400" dirty="0">
                <a:solidFill>
                  <a:schemeClr val="dk1"/>
                </a:solidFill>
                <a:latin typeface="Times New Roman" pitchFamily="18" charset="0"/>
                <a:cs typeface="Times New Roman" pitchFamily="18" charset="0"/>
              </a:rPr>
              <a:t>. </a:t>
            </a:r>
          </a:p>
          <a:p>
            <a:pPr algn="just">
              <a:lnSpc>
                <a:spcPts val="2000"/>
              </a:lnSpc>
            </a:pPr>
            <a:endParaRPr lang="en-US" sz="2400" dirty="0">
              <a:solidFill>
                <a:schemeClr val="bg2">
                  <a:lumMod val="25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7" name="Rectangle 16"/>
          <p:cNvSpPr/>
          <p:nvPr/>
        </p:nvSpPr>
        <p:spPr>
          <a:xfrm>
            <a:off x="4794311" y="4464516"/>
            <a:ext cx="3971924" cy="876971"/>
          </a:xfrm>
          <a:prstGeom prst="rect">
            <a:avLst/>
          </a:prstGeom>
        </p:spPr>
        <p:txBody>
          <a:bodyPr wrap="square">
            <a:spAutoFit/>
          </a:bodyPr>
          <a:lstStyle/>
          <a:p>
            <a:pPr algn="just">
              <a:lnSpc>
                <a:spcPts val="2000"/>
              </a:lnSpc>
            </a:pP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Khi</a:t>
            </a: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đến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nhà</a:t>
            </a: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Thận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thì</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thanh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sắt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tự</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nhiên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sáng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rực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có</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hai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chữ</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Thuận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Thiên</a:t>
            </a:r>
            <a:r>
              <a:rPr lang="en-US" sz="2400" dirty="0">
                <a:latin typeface="Times New Roman" pitchFamily="18" charset="0"/>
                <a:cs typeface="Times New Roman" pitchFamily="18" charset="0"/>
              </a:rPr>
              <a:t>”.</a:t>
            </a:r>
            <a:endParaRPr lang="en-US" sz="2400" dirty="0">
              <a:solidFill>
                <a:schemeClr val="bg2">
                  <a:lumMod val="25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8" name="Rectangle 17"/>
          <p:cNvSpPr/>
          <p:nvPr/>
        </p:nvSpPr>
        <p:spPr>
          <a:xfrm>
            <a:off x="4874815" y="5341487"/>
            <a:ext cx="3971924" cy="1382751"/>
          </a:xfrm>
          <a:prstGeom prst="rect">
            <a:avLst/>
          </a:prstGeom>
        </p:spPr>
        <p:txBody>
          <a:bodyPr wrap="square">
            <a:spAutoFit/>
          </a:bodyPr>
          <a:lstStyle/>
          <a:p>
            <a:pPr algn="just">
              <a:lnSpc>
                <a:spcPts val="2000"/>
              </a:lnSpc>
            </a:pP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trốn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Minh qua </a:t>
            </a:r>
            <a:r>
              <a:rPr lang="en-US" sz="2400" dirty="0" err="1">
                <a:latin typeface="Times New Roman" pitchFamily="18" charset="0"/>
                <a:cs typeface="Times New Roman" pitchFamily="18" charset="0"/>
              </a:rPr>
              <a:t>khu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rừng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nhặt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được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chuôi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chuôi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vừa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như</a:t>
            </a:r>
            <a:r>
              <a:rPr lang="en-US" sz="2400" dirty="0">
                <a:latin typeface="Times New Roman" pitchFamily="18" charset="0"/>
                <a:cs typeface="Times New Roman" pitchFamily="18" charset="0"/>
              </a:rPr>
              <a:t> in.</a:t>
            </a:r>
          </a:p>
          <a:p>
            <a:pPr algn="just">
              <a:lnSpc>
                <a:spcPts val="2000"/>
              </a:lnSpc>
            </a:pPr>
            <a:endParaRPr lang="en-US" sz="2400" dirty="0">
              <a:solidFill>
                <a:schemeClr val="bg2">
                  <a:lumMod val="25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4" name="矩形 15"/>
          <p:cNvSpPr/>
          <p:nvPr/>
        </p:nvSpPr>
        <p:spPr>
          <a:xfrm>
            <a:off x="8766235" y="4126798"/>
            <a:ext cx="2606398" cy="2810789"/>
          </a:xfrm>
          <a:prstGeom prst="rect">
            <a:avLst/>
          </a:prstGeom>
          <a:blipFill>
            <a:blip r:embed="rId5"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Times New Roman" pitchFamily="18" charset="0"/>
              <a:cs typeface="Times New Roman" pitchFamily="18" charset="0"/>
            </a:endParaRPr>
          </a:p>
        </p:txBody>
      </p:sp>
    </p:spTree>
    <p:extLst>
      <p:ext uri="{BB962C8B-B14F-4D97-AF65-F5344CB8AC3E}">
        <p14:creationId xmlns:p14="http://schemas.microsoft.com/office/powerpoint/2010/main" val="222003358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barn(inVertical)">
                                      <p:cBhvr>
                                        <p:cTn id="22" dur="500"/>
                                        <p:tgtEl>
                                          <p:spTgt spid="16"/>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barn(inVertical)">
                                      <p:cBhvr>
                                        <p:cTn id="27" dur="500"/>
                                        <p:tgtEl>
                                          <p:spTgt spid="17"/>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barn(inVertical)">
                                      <p:cBhvr>
                                        <p:cTn id="32" dur="500"/>
                                        <p:tgtEl>
                                          <p:spTgt spid="1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wipe(down)">
                                      <p:cBhvr>
                                        <p:cTn id="37" dur="500"/>
                                        <p:tgtEl>
                                          <p:spTgt spid="5"/>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5" grpId="0"/>
      <p:bldP spid="16" grpId="0"/>
      <p:bldP spid="17" grpId="0"/>
      <p:bldP spid="18" grpId="0"/>
      <p:bldP spid="1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AutoShape 3"/>
          <p:cNvSpPr>
            <a:spLocks noChangeArrowheads="1"/>
          </p:cNvSpPr>
          <p:nvPr/>
        </p:nvSpPr>
        <p:spPr bwMode="gray">
          <a:xfrm>
            <a:off x="304801" y="46128"/>
            <a:ext cx="6477000" cy="1020672"/>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sz="3600" b="1" dirty="0" err="1">
                <a:solidFill>
                  <a:srgbClr val="FFFF00"/>
                </a:solidFill>
                <a:latin typeface="Times New Roman" panose="02020603050405020304" pitchFamily="18" charset="0"/>
                <a:cs typeface="Times New Roman" panose="02020603050405020304" pitchFamily="18" charset="0"/>
              </a:rPr>
              <a:t>c.Sức</a:t>
            </a:r>
            <a:r>
              <a:rPr lang="en-US" altLang="en-US" sz="3600" b="1" dirty="0">
                <a:solidFill>
                  <a:srgbClr val="FFFF00"/>
                </a:solidFill>
                <a:latin typeface="Times New Roman" panose="02020603050405020304" pitchFamily="18" charset="0"/>
                <a:cs typeface="Times New Roman" panose="02020603050405020304" pitchFamily="18" charset="0"/>
              </a:rPr>
              <a:t> </a:t>
            </a:r>
            <a:r>
              <a:rPr lang="en-US" altLang="en-US" sz="3600" b="1" dirty="0" err="1">
                <a:solidFill>
                  <a:srgbClr val="FFFF00"/>
                </a:solidFill>
                <a:latin typeface="Times New Roman" panose="02020603050405020304" pitchFamily="18" charset="0"/>
                <a:cs typeface="Times New Roman" panose="02020603050405020304" pitchFamily="18" charset="0"/>
              </a:rPr>
              <a:t>mạnh</a:t>
            </a:r>
            <a:r>
              <a:rPr lang="en-US" altLang="en-US" sz="3600" b="1" dirty="0">
                <a:solidFill>
                  <a:srgbClr val="FFFF00"/>
                </a:solidFill>
                <a:latin typeface="Times New Roman" panose="02020603050405020304" pitchFamily="18" charset="0"/>
                <a:cs typeface="Times New Roman" panose="02020603050405020304" pitchFamily="18" charset="0"/>
              </a:rPr>
              <a:t> </a:t>
            </a:r>
            <a:r>
              <a:rPr lang="en-US" altLang="en-US" sz="3600" b="1" dirty="0" err="1">
                <a:solidFill>
                  <a:srgbClr val="FFFF00"/>
                </a:solidFill>
                <a:latin typeface="Times New Roman" panose="02020603050405020304" pitchFamily="18" charset="0"/>
                <a:cs typeface="Times New Roman" panose="02020603050405020304" pitchFamily="18" charset="0"/>
              </a:rPr>
              <a:t>của</a:t>
            </a:r>
            <a:r>
              <a:rPr lang="en-US" altLang="en-US" sz="3600" b="1" dirty="0">
                <a:solidFill>
                  <a:srgbClr val="FFFF00"/>
                </a:solidFill>
                <a:latin typeface="Times New Roman" panose="02020603050405020304" pitchFamily="18" charset="0"/>
                <a:cs typeface="Times New Roman" panose="02020603050405020304" pitchFamily="18" charset="0"/>
              </a:rPr>
              <a:t> g</a:t>
            </a:r>
            <a:r>
              <a:rPr lang="vi-VN" altLang="en-US" sz="3600" b="1" dirty="0">
                <a:solidFill>
                  <a:srgbClr val="FFFF00"/>
                </a:solidFill>
                <a:latin typeface="Times New Roman" panose="02020603050405020304" pitchFamily="18" charset="0"/>
                <a:cs typeface="Times New Roman" panose="02020603050405020304" pitchFamily="18" charset="0"/>
              </a:rPr>
              <a:t>ươ</a:t>
            </a:r>
            <a:r>
              <a:rPr lang="en-US" altLang="en-US" sz="3600" b="1" dirty="0">
                <a:solidFill>
                  <a:srgbClr val="FFFF00"/>
                </a:solidFill>
                <a:latin typeface="Times New Roman" panose="02020603050405020304" pitchFamily="18" charset="0"/>
                <a:cs typeface="Times New Roman" panose="02020603050405020304" pitchFamily="18" charset="0"/>
              </a:rPr>
              <a:t>m </a:t>
            </a:r>
            <a:r>
              <a:rPr lang="en-US" altLang="en-US" sz="3600" b="1" dirty="0" err="1">
                <a:solidFill>
                  <a:srgbClr val="FFFF00"/>
                </a:solidFill>
                <a:latin typeface="Times New Roman" panose="02020603050405020304" pitchFamily="18" charset="0"/>
                <a:cs typeface="Times New Roman" panose="02020603050405020304" pitchFamily="18" charset="0"/>
              </a:rPr>
              <a:t>thần</a:t>
            </a:r>
            <a:endParaRPr lang="en-US" altLang="en-US" sz="3600" b="1" dirty="0">
              <a:solidFill>
                <a:srgbClr val="FFFF00"/>
              </a:solidFill>
              <a:latin typeface="Times New Roman" panose="02020603050405020304" pitchFamily="18" charset="0"/>
              <a:cs typeface="Times New Roman" panose="02020603050405020304" pitchFamily="18" charset="0"/>
            </a:endParaRPr>
          </a:p>
        </p:txBody>
      </p:sp>
      <p:sp>
        <p:nvSpPr>
          <p:cNvPr id="13" name="Right Brace 12"/>
          <p:cNvSpPr/>
          <p:nvPr/>
        </p:nvSpPr>
        <p:spPr>
          <a:xfrm>
            <a:off x="5612061" y="1219200"/>
            <a:ext cx="440140" cy="5029200"/>
          </a:xfrm>
          <a:prstGeom prst="rightBrace">
            <a:avLst/>
          </a:prstGeom>
          <a:ln w="571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Rectangle 1"/>
          <p:cNvSpPr>
            <a:spLocks noChangeArrowheads="1"/>
          </p:cNvSpPr>
          <p:nvPr/>
        </p:nvSpPr>
        <p:spPr bwMode="auto">
          <a:xfrm>
            <a:off x="6120118" y="2590800"/>
            <a:ext cx="5216256" cy="286232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lvl="0" algn="just" eaLnBrk="0" fontAlgn="base" hangingPunct="0">
              <a:spcBef>
                <a:spcPct val="0"/>
              </a:spcBef>
              <a:spcAft>
                <a:spcPct val="0"/>
              </a:spcAft>
            </a:pPr>
            <a:r>
              <a:rPr lang="en-US" sz="3600" dirty="0">
                <a:latin typeface="Times New Roman" pitchFamily="18" charset="0"/>
                <a:cs typeface="Times New Roman" pitchFamily="18" charset="0"/>
              </a:rPr>
              <a:t>=&gt; Ý </a:t>
            </a:r>
            <a:r>
              <a:rPr lang="en-US" sz="3600" dirty="0" err="1">
                <a:latin typeface="Times New Roman" pitchFamily="18" charset="0"/>
                <a:cs typeface="Times New Roman" pitchFamily="18" charset="0"/>
              </a:rPr>
              <a:t>nghĩa</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Kết</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quả</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của</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sức</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mạnh</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đoàn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kết</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toàn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dân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của</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cuộc</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kháng</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chiến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chính</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nghĩa</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sẽ</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đem</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đến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thắng</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lợi</a:t>
            </a:r>
            <a:r>
              <a:rPr lang="en-US" sz="3600" dirty="0">
                <a:latin typeface="Times New Roman" pitchFamily="18" charset="0"/>
                <a:cs typeface="Times New Roman" pitchFamily="18" charset="0"/>
              </a:rPr>
              <a:t>.</a:t>
            </a:r>
            <a:endParaRPr lang="en-US" sz="3600" dirty="0">
              <a:latin typeface="Times New Roman" pitchFamily="18" charset="0"/>
              <a:ea typeface="Calibri" pitchFamily="34" charset="0"/>
              <a:cs typeface="Times New Roman" pitchFamily="18" charset="0"/>
            </a:endParaRPr>
          </a:p>
        </p:txBody>
      </p:sp>
      <p:sp>
        <p:nvSpPr>
          <p:cNvPr id="18" name="Rectangle 1"/>
          <p:cNvSpPr>
            <a:spLocks noChangeArrowheads="1"/>
          </p:cNvSpPr>
          <p:nvPr/>
        </p:nvSpPr>
        <p:spPr bwMode="auto">
          <a:xfrm>
            <a:off x="1021157" y="1371600"/>
            <a:ext cx="4522987" cy="20313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lgn="just" eaLnBrk="0" fontAlgn="base" hangingPunct="0">
              <a:spcBef>
                <a:spcPct val="0"/>
              </a:spcBef>
              <a:spcAft>
                <a:spcPct val="0"/>
              </a:spcAft>
            </a:pP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Từ</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khi</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có</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gươm</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thần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nhuệ</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khí</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nghĩa</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quân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tăng</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quân</a:t>
            </a:r>
            <a:r>
              <a:rPr lang="en-US" sz="3200" dirty="0">
                <a:latin typeface="Times New Roman" pitchFamily="18" charset="0"/>
                <a:cs typeface="Times New Roman" pitchFamily="18" charset="0"/>
              </a:rPr>
              <a:t> Minh </a:t>
            </a:r>
            <a:r>
              <a:rPr lang="en-US" sz="3200" dirty="0" err="1">
                <a:latin typeface="Times New Roman" pitchFamily="18" charset="0"/>
                <a:cs typeface="Times New Roman" pitchFamily="18" charset="0"/>
              </a:rPr>
              <a:t>bạt</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vía</a:t>
            </a:r>
            <a:r>
              <a:rPr lang="en-US" sz="3200" dirty="0">
                <a:latin typeface="Times New Roman" pitchFamily="18" charset="0"/>
                <a:cs typeface="Times New Roman" pitchFamily="18" charset="0"/>
              </a:rPr>
              <a:t>.</a:t>
            </a:r>
          </a:p>
          <a:p>
            <a:pPr algn="just" eaLnBrk="0" fontAlgn="base" hangingPunct="0">
              <a:spcBef>
                <a:spcPct val="0"/>
              </a:spcBef>
              <a:spcAft>
                <a:spcPct val="0"/>
              </a:spcAft>
              <a:buFont typeface="Wingdings" pitchFamily="2" charset="2"/>
              <a:buChar char="v"/>
            </a:pPr>
            <a:endParaRPr lang="en-US" sz="3000" dirty="0">
              <a:latin typeface="Times New Roman" pitchFamily="18" charset="0"/>
              <a:ea typeface="Calibri" pitchFamily="34" charset="0"/>
              <a:cs typeface="Times New Roman" pitchFamily="18" charset="0"/>
            </a:endParaRPr>
          </a:p>
        </p:txBody>
      </p:sp>
      <p:sp>
        <p:nvSpPr>
          <p:cNvPr id="19" name="Rectangle 1"/>
          <p:cNvSpPr>
            <a:spLocks noChangeArrowheads="1"/>
          </p:cNvSpPr>
          <p:nvPr/>
        </p:nvSpPr>
        <p:spPr bwMode="auto">
          <a:xfrm>
            <a:off x="533401" y="4104259"/>
            <a:ext cx="4896984" cy="20313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lgn="just" eaLnBrk="0" fontAlgn="base" hangingPunct="0">
              <a:spcBef>
                <a:spcPct val="0"/>
              </a:spcBef>
              <a:spcAft>
                <a:spcPct val="0"/>
              </a:spcAft>
            </a:pP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Gươm</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thần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mở</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đường</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cho</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họ</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đánh</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đến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lúc</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không</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còn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một</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bóng</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giặc</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trên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đất</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nước</a:t>
            </a:r>
            <a:r>
              <a:rPr lang="en-US" sz="3200" dirty="0">
                <a:latin typeface="Times New Roman" pitchFamily="18" charset="0"/>
                <a:cs typeface="Times New Roman" pitchFamily="18" charset="0"/>
              </a:rPr>
              <a:t>.</a:t>
            </a:r>
          </a:p>
          <a:p>
            <a:pPr algn="just" eaLnBrk="0" fontAlgn="base" hangingPunct="0">
              <a:spcBef>
                <a:spcPct val="0"/>
              </a:spcBef>
              <a:spcAft>
                <a:spcPct val="0"/>
              </a:spcAft>
            </a:pPr>
            <a:endParaRPr lang="en-US" sz="3000" dirty="0">
              <a:latin typeface="Times New Roman" pitchFamily="18" charset="0"/>
              <a:ea typeface="Calibri" pitchFamily="34" charset="0"/>
              <a:cs typeface="Times New Roman" pitchFamily="18" charset="0"/>
            </a:endParaRPr>
          </a:p>
        </p:txBody>
      </p:sp>
      <p:pic>
        <p:nvPicPr>
          <p:cNvPr id="1126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39000" y="71190"/>
            <a:ext cx="3349454" cy="23160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69233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Horizont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dissolve">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dissolve">
                                      <p:cBhvr>
                                        <p:cTn id="17" dur="500"/>
                                        <p:tgtEl>
                                          <p:spTgt spid="1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dissolve">
                                      <p:cBhvr>
                                        <p:cTn id="2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8" grpId="0"/>
      <p:bldP spid="1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9" name="Freeform 3"/>
          <p:cNvSpPr>
            <a:spLocks/>
          </p:cNvSpPr>
          <p:nvPr/>
        </p:nvSpPr>
        <p:spPr bwMode="gray">
          <a:xfrm>
            <a:off x="4312266" y="509301"/>
            <a:ext cx="1777604" cy="1917700"/>
          </a:xfrm>
          <a:custGeom>
            <a:avLst/>
            <a:gdLst>
              <a:gd name="T0" fmla="*/ 0 w 982"/>
              <a:gd name="T1" fmla="*/ 774 h 774"/>
              <a:gd name="T2" fmla="*/ 2 w 982"/>
              <a:gd name="T3" fmla="*/ 770 h 774"/>
              <a:gd name="T4" fmla="*/ 8 w 982"/>
              <a:gd name="T5" fmla="*/ 754 h 774"/>
              <a:gd name="T6" fmla="*/ 16 w 982"/>
              <a:gd name="T7" fmla="*/ 730 h 774"/>
              <a:gd name="T8" fmla="*/ 32 w 982"/>
              <a:gd name="T9" fmla="*/ 698 h 774"/>
              <a:gd name="T10" fmla="*/ 50 w 982"/>
              <a:gd name="T11" fmla="*/ 660 h 774"/>
              <a:gd name="T12" fmla="*/ 76 w 982"/>
              <a:gd name="T13" fmla="*/ 618 h 774"/>
              <a:gd name="T14" fmla="*/ 106 w 982"/>
              <a:gd name="T15" fmla="*/ 574 h 774"/>
              <a:gd name="T16" fmla="*/ 142 w 982"/>
              <a:gd name="T17" fmla="*/ 528 h 774"/>
              <a:gd name="T18" fmla="*/ 186 w 982"/>
              <a:gd name="T19" fmla="*/ 482 h 774"/>
              <a:gd name="T20" fmla="*/ 236 w 982"/>
              <a:gd name="T21" fmla="*/ 438 h 774"/>
              <a:gd name="T22" fmla="*/ 294 w 982"/>
              <a:gd name="T23" fmla="*/ 398 h 774"/>
              <a:gd name="T24" fmla="*/ 360 w 982"/>
              <a:gd name="T25" fmla="*/ 360 h 774"/>
              <a:gd name="T26" fmla="*/ 426 w 982"/>
              <a:gd name="T27" fmla="*/ 332 h 774"/>
              <a:gd name="T28" fmla="*/ 488 w 982"/>
              <a:gd name="T29" fmla="*/ 314 h 774"/>
              <a:gd name="T30" fmla="*/ 544 w 982"/>
              <a:gd name="T31" fmla="*/ 304 h 774"/>
              <a:gd name="T32" fmla="*/ 594 w 982"/>
              <a:gd name="T33" fmla="*/ 300 h 774"/>
              <a:gd name="T34" fmla="*/ 638 w 982"/>
              <a:gd name="T35" fmla="*/ 300 h 774"/>
              <a:gd name="T36" fmla="*/ 678 w 982"/>
              <a:gd name="T37" fmla="*/ 304 h 774"/>
              <a:gd name="T38" fmla="*/ 710 w 982"/>
              <a:gd name="T39" fmla="*/ 312 h 774"/>
              <a:gd name="T40" fmla="*/ 736 w 982"/>
              <a:gd name="T41" fmla="*/ 320 h 774"/>
              <a:gd name="T42" fmla="*/ 754 w 982"/>
              <a:gd name="T43" fmla="*/ 326 h 774"/>
              <a:gd name="T44" fmla="*/ 766 w 982"/>
              <a:gd name="T45" fmla="*/ 332 h 774"/>
              <a:gd name="T46" fmla="*/ 770 w 982"/>
              <a:gd name="T47" fmla="*/ 334 h 774"/>
              <a:gd name="T48" fmla="*/ 680 w 982"/>
              <a:gd name="T49" fmla="*/ 476 h 774"/>
              <a:gd name="T50" fmla="*/ 982 w 982"/>
              <a:gd name="T51" fmla="*/ 370 h 774"/>
              <a:gd name="T52" fmla="*/ 912 w 982"/>
              <a:gd name="T53" fmla="*/ 0 h 774"/>
              <a:gd name="T54" fmla="*/ 854 w 982"/>
              <a:gd name="T55" fmla="*/ 150 h 774"/>
              <a:gd name="T56" fmla="*/ 850 w 982"/>
              <a:gd name="T57" fmla="*/ 148 h 774"/>
              <a:gd name="T58" fmla="*/ 838 w 982"/>
              <a:gd name="T59" fmla="*/ 142 h 774"/>
              <a:gd name="T60" fmla="*/ 822 w 982"/>
              <a:gd name="T61" fmla="*/ 134 h 774"/>
              <a:gd name="T62" fmla="*/ 798 w 982"/>
              <a:gd name="T63" fmla="*/ 126 h 774"/>
              <a:gd name="T64" fmla="*/ 768 w 982"/>
              <a:gd name="T65" fmla="*/ 120 h 774"/>
              <a:gd name="T66" fmla="*/ 732 w 982"/>
              <a:gd name="T67" fmla="*/ 114 h 774"/>
              <a:gd name="T68" fmla="*/ 692 w 982"/>
              <a:gd name="T69" fmla="*/ 110 h 774"/>
              <a:gd name="T70" fmla="*/ 646 w 982"/>
              <a:gd name="T71" fmla="*/ 110 h 774"/>
              <a:gd name="T72" fmla="*/ 596 w 982"/>
              <a:gd name="T73" fmla="*/ 116 h 774"/>
              <a:gd name="T74" fmla="*/ 540 w 982"/>
              <a:gd name="T75" fmla="*/ 126 h 774"/>
              <a:gd name="T76" fmla="*/ 482 w 982"/>
              <a:gd name="T77" fmla="*/ 146 h 774"/>
              <a:gd name="T78" fmla="*/ 422 w 982"/>
              <a:gd name="T79" fmla="*/ 172 h 774"/>
              <a:gd name="T80" fmla="*/ 356 w 982"/>
              <a:gd name="T81" fmla="*/ 210 h 774"/>
              <a:gd name="T82" fmla="*/ 290 w 982"/>
              <a:gd name="T83" fmla="*/ 258 h 774"/>
              <a:gd name="T84" fmla="*/ 230 w 982"/>
              <a:gd name="T85" fmla="*/ 310 h 774"/>
              <a:gd name="T86" fmla="*/ 178 w 982"/>
              <a:gd name="T87" fmla="*/ 364 h 774"/>
              <a:gd name="T88" fmla="*/ 136 w 982"/>
              <a:gd name="T89" fmla="*/ 422 h 774"/>
              <a:gd name="T90" fmla="*/ 100 w 982"/>
              <a:gd name="T91" fmla="*/ 480 h 774"/>
              <a:gd name="T92" fmla="*/ 72 w 982"/>
              <a:gd name="T93" fmla="*/ 536 h 774"/>
              <a:gd name="T94" fmla="*/ 48 w 982"/>
              <a:gd name="T95" fmla="*/ 590 h 774"/>
              <a:gd name="T96" fmla="*/ 30 w 982"/>
              <a:gd name="T97" fmla="*/ 640 h 774"/>
              <a:gd name="T98" fmla="*/ 18 w 982"/>
              <a:gd name="T99" fmla="*/ 684 h 774"/>
              <a:gd name="T100" fmla="*/ 8 w 982"/>
              <a:gd name="T101" fmla="*/ 722 h 774"/>
              <a:gd name="T102" fmla="*/ 4 w 982"/>
              <a:gd name="T103" fmla="*/ 750 h 774"/>
              <a:gd name="T104" fmla="*/ 0 w 982"/>
              <a:gd name="T105" fmla="*/ 768 h 774"/>
              <a:gd name="T106" fmla="*/ 0 w 982"/>
              <a:gd name="T107" fmla="*/ 77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82" h="774">
                <a:moveTo>
                  <a:pt x="0" y="774"/>
                </a:moveTo>
                <a:lnTo>
                  <a:pt x="2" y="770"/>
                </a:lnTo>
                <a:lnTo>
                  <a:pt x="8" y="754"/>
                </a:lnTo>
                <a:lnTo>
                  <a:pt x="16" y="730"/>
                </a:lnTo>
                <a:lnTo>
                  <a:pt x="32" y="698"/>
                </a:lnTo>
                <a:lnTo>
                  <a:pt x="50" y="660"/>
                </a:lnTo>
                <a:lnTo>
                  <a:pt x="76" y="618"/>
                </a:lnTo>
                <a:lnTo>
                  <a:pt x="106" y="574"/>
                </a:lnTo>
                <a:lnTo>
                  <a:pt x="142" y="528"/>
                </a:lnTo>
                <a:lnTo>
                  <a:pt x="186" y="482"/>
                </a:lnTo>
                <a:lnTo>
                  <a:pt x="236" y="438"/>
                </a:lnTo>
                <a:lnTo>
                  <a:pt x="294" y="398"/>
                </a:lnTo>
                <a:lnTo>
                  <a:pt x="360" y="360"/>
                </a:lnTo>
                <a:lnTo>
                  <a:pt x="426" y="332"/>
                </a:lnTo>
                <a:lnTo>
                  <a:pt x="488" y="314"/>
                </a:lnTo>
                <a:lnTo>
                  <a:pt x="544" y="304"/>
                </a:lnTo>
                <a:lnTo>
                  <a:pt x="594" y="300"/>
                </a:lnTo>
                <a:lnTo>
                  <a:pt x="638" y="300"/>
                </a:lnTo>
                <a:lnTo>
                  <a:pt x="678" y="304"/>
                </a:lnTo>
                <a:lnTo>
                  <a:pt x="710" y="312"/>
                </a:lnTo>
                <a:lnTo>
                  <a:pt x="736" y="320"/>
                </a:lnTo>
                <a:lnTo>
                  <a:pt x="754" y="326"/>
                </a:lnTo>
                <a:lnTo>
                  <a:pt x="766" y="332"/>
                </a:lnTo>
                <a:lnTo>
                  <a:pt x="770" y="334"/>
                </a:lnTo>
                <a:lnTo>
                  <a:pt x="680" y="476"/>
                </a:lnTo>
                <a:lnTo>
                  <a:pt x="982" y="370"/>
                </a:lnTo>
                <a:lnTo>
                  <a:pt x="912" y="0"/>
                </a:lnTo>
                <a:lnTo>
                  <a:pt x="854" y="150"/>
                </a:lnTo>
                <a:lnTo>
                  <a:pt x="850" y="148"/>
                </a:lnTo>
                <a:lnTo>
                  <a:pt x="838" y="142"/>
                </a:lnTo>
                <a:lnTo>
                  <a:pt x="822" y="134"/>
                </a:lnTo>
                <a:lnTo>
                  <a:pt x="798" y="126"/>
                </a:lnTo>
                <a:lnTo>
                  <a:pt x="768" y="120"/>
                </a:lnTo>
                <a:lnTo>
                  <a:pt x="732" y="114"/>
                </a:lnTo>
                <a:lnTo>
                  <a:pt x="692" y="110"/>
                </a:lnTo>
                <a:lnTo>
                  <a:pt x="646" y="110"/>
                </a:lnTo>
                <a:lnTo>
                  <a:pt x="596" y="116"/>
                </a:lnTo>
                <a:lnTo>
                  <a:pt x="540" y="126"/>
                </a:lnTo>
                <a:lnTo>
                  <a:pt x="482" y="146"/>
                </a:lnTo>
                <a:lnTo>
                  <a:pt x="422" y="172"/>
                </a:lnTo>
                <a:lnTo>
                  <a:pt x="356" y="210"/>
                </a:lnTo>
                <a:lnTo>
                  <a:pt x="290" y="258"/>
                </a:lnTo>
                <a:lnTo>
                  <a:pt x="230" y="310"/>
                </a:lnTo>
                <a:lnTo>
                  <a:pt x="178" y="364"/>
                </a:lnTo>
                <a:lnTo>
                  <a:pt x="136" y="422"/>
                </a:lnTo>
                <a:lnTo>
                  <a:pt x="100" y="480"/>
                </a:lnTo>
                <a:lnTo>
                  <a:pt x="72" y="536"/>
                </a:lnTo>
                <a:lnTo>
                  <a:pt x="48" y="590"/>
                </a:lnTo>
                <a:lnTo>
                  <a:pt x="30" y="640"/>
                </a:lnTo>
                <a:lnTo>
                  <a:pt x="18" y="684"/>
                </a:lnTo>
                <a:lnTo>
                  <a:pt x="8" y="722"/>
                </a:lnTo>
                <a:lnTo>
                  <a:pt x="4" y="750"/>
                </a:lnTo>
                <a:lnTo>
                  <a:pt x="0" y="768"/>
                </a:lnTo>
                <a:lnTo>
                  <a:pt x="0" y="774"/>
                </a:lnTo>
              </a:path>
            </a:pathLst>
          </a:custGeom>
          <a:gradFill rotWithShape="1">
            <a:gsLst>
              <a:gs pos="0">
                <a:schemeClr val="hlink">
                  <a:gamma/>
                  <a:tint val="90980"/>
                  <a:invGamma/>
                  <a:alpha val="32001"/>
                </a:schemeClr>
              </a:gs>
              <a:gs pos="100000">
                <a:schemeClr val="hlink"/>
              </a:gs>
            </a:gsLst>
            <a:lin ang="0" scaled="1"/>
          </a:gradFill>
          <a:ln>
            <a:noFill/>
          </a:ln>
          <a:extLst>
            <a:ext uri="{91240B29-F687-4F45-9708-019B960494DF}">
              <a14:hiddenLine xmlns:a14="http://schemas.microsoft.com/office/drawing/2010/main" w="12700">
                <a:solidFill>
                  <a:srgbClr val="000000"/>
                </a:solidFill>
                <a:prstDash val="solid"/>
                <a:round/>
                <a:headEnd/>
                <a:tailEnd/>
              </a14:hiddenLine>
            </a:ext>
          </a:extLst>
        </p:spPr>
        <p:txBody>
          <a:bodyPr/>
          <a:lstStyle/>
          <a:p>
            <a:pPr>
              <a:defRPr/>
            </a:pPr>
            <a:endParaRPr lang="en-US">
              <a:solidFill>
                <a:prstClr val="black"/>
              </a:solidFill>
              <a:latin typeface="Trebuchet MS" panose="020B0603020202020204"/>
              <a:cs typeface="Arial" panose="020B0604020202020204" pitchFamily="34" charset="0"/>
            </a:endParaRPr>
          </a:p>
        </p:txBody>
      </p:sp>
      <p:sp>
        <p:nvSpPr>
          <p:cNvPr id="91144" name="AutoShape 8"/>
          <p:cNvSpPr>
            <a:spLocks noChangeArrowheads="1"/>
          </p:cNvSpPr>
          <p:nvPr/>
        </p:nvSpPr>
        <p:spPr bwMode="auto">
          <a:xfrm>
            <a:off x="6089871" y="1208624"/>
            <a:ext cx="4495853" cy="4887378"/>
          </a:xfrm>
          <a:prstGeom prst="roundRect">
            <a:avLst>
              <a:gd name="adj" fmla="val 4690"/>
            </a:avLst>
          </a:prstGeom>
          <a:noFill/>
          <a:ln w="57150">
            <a:solidFill>
              <a:schemeClr val="hlink"/>
            </a:solidFill>
            <a:round/>
            <a:headEnd/>
            <a:tailEnd/>
          </a:ln>
          <a:effectLst/>
          <a:extLst>
            <a:ext uri="{909E8E84-426E-40DD-AFC4-6F175D3DCCD1}">
              <a14:hiddenFill xmlns:a14="http://schemas.microsoft.com/office/drawing/2010/main">
                <a:solidFill>
                  <a:srgbClr val="6FC5E3"/>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sp>
        <p:nvSpPr>
          <p:cNvPr id="91145" name="AutoShape 9"/>
          <p:cNvSpPr>
            <a:spLocks noChangeArrowheads="1"/>
          </p:cNvSpPr>
          <p:nvPr/>
        </p:nvSpPr>
        <p:spPr bwMode="gray">
          <a:xfrm>
            <a:off x="6596515" y="1041238"/>
            <a:ext cx="3027872" cy="546100"/>
          </a:xfrm>
          <a:prstGeom prst="roundRect">
            <a:avLst>
              <a:gd name="adj" fmla="val 50000"/>
            </a:avLst>
          </a:prstGeom>
          <a:solidFill>
            <a:srgbClr val="CCFFCC"/>
          </a:solidFill>
          <a:ln>
            <a:noFill/>
          </a:ln>
          <a:effectLs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grpSp>
        <p:nvGrpSpPr>
          <p:cNvPr id="177160" name="Group 15"/>
          <p:cNvGrpSpPr>
            <a:grpSpLocks/>
          </p:cNvGrpSpPr>
          <p:nvPr/>
        </p:nvGrpSpPr>
        <p:grpSpPr bwMode="auto">
          <a:xfrm>
            <a:off x="762000" y="2009957"/>
            <a:ext cx="4563333" cy="4086044"/>
            <a:chOff x="562" y="1784"/>
            <a:chExt cx="1460" cy="2146"/>
          </a:xfrm>
        </p:grpSpPr>
        <p:sp>
          <p:nvSpPr>
            <p:cNvPr id="91152" name="AutoShape 16"/>
            <p:cNvSpPr>
              <a:spLocks noChangeArrowheads="1"/>
            </p:cNvSpPr>
            <p:nvPr/>
          </p:nvSpPr>
          <p:spPr bwMode="auto">
            <a:xfrm>
              <a:off x="562" y="1942"/>
              <a:ext cx="1460" cy="1988"/>
            </a:xfrm>
            <a:prstGeom prst="roundRect">
              <a:avLst>
                <a:gd name="adj" fmla="val 4690"/>
              </a:avLst>
            </a:prstGeom>
            <a:noFill/>
            <a:ln w="57150">
              <a:solidFill>
                <a:schemeClr val="folHlink"/>
              </a:solidFill>
              <a:round/>
              <a:headEnd/>
              <a:tailEnd/>
            </a:ln>
            <a:effectLst/>
            <a:extLst>
              <a:ext uri="{909E8E84-426E-40DD-AFC4-6F175D3DCCD1}">
                <a14:hiddenFill xmlns:a14="http://schemas.microsoft.com/office/drawing/2010/main">
                  <a:solidFill>
                    <a:srgbClr val="D2D8A8"/>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sp>
          <p:nvSpPr>
            <p:cNvPr id="91153" name="AutoShape 17"/>
            <p:cNvSpPr>
              <a:spLocks noChangeArrowheads="1"/>
            </p:cNvSpPr>
            <p:nvPr/>
          </p:nvSpPr>
          <p:spPr bwMode="gray">
            <a:xfrm>
              <a:off x="712" y="1788"/>
              <a:ext cx="1174" cy="245"/>
            </a:xfrm>
            <a:prstGeom prst="roundRect">
              <a:avLst>
                <a:gd name="adj" fmla="val 50000"/>
              </a:avLst>
            </a:prstGeom>
            <a:solidFill>
              <a:schemeClr val="bg1">
                <a:lumMod val="95000"/>
              </a:scheme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sp>
          <p:nvSpPr>
            <p:cNvPr id="177174" name="Text Box 20"/>
            <p:cNvSpPr txBox="1">
              <a:spLocks noChangeArrowheads="1"/>
            </p:cNvSpPr>
            <p:nvPr/>
          </p:nvSpPr>
          <p:spPr bwMode="gray">
            <a:xfrm>
              <a:off x="988" y="1784"/>
              <a:ext cx="678" cy="2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pPr>
              <a:r>
                <a:rPr lang="en-US" altLang="en-US" sz="2400" b="1" dirty="0" err="1">
                  <a:solidFill>
                    <a:srgbClr val="FF0000"/>
                  </a:solidFill>
                  <a:latin typeface="Times New Roman" panose="02020603050405020304" pitchFamily="18" charset="0"/>
                  <a:cs typeface="Times New Roman" panose="02020603050405020304" pitchFamily="18" charset="0"/>
                </a:rPr>
                <a:t>Hoàn</a:t>
              </a:r>
              <a:r>
                <a:rPr lang="en-US" altLang="en-US" sz="2400" b="1" dirty="0">
                  <a:solidFill>
                    <a:srgbClr val="FF0000"/>
                  </a:solidFill>
                  <a:latin typeface="Times New Roman" panose="02020603050405020304" pitchFamily="18" charset="0"/>
                  <a:cs typeface="Times New Roman" panose="02020603050405020304" pitchFamily="18" charset="0"/>
                </a:rPr>
                <a:t> </a:t>
              </a:r>
              <a:r>
                <a:rPr lang="en-US" altLang="en-US" sz="2400" b="1" dirty="0" err="1">
                  <a:solidFill>
                    <a:srgbClr val="FF0000"/>
                  </a:solidFill>
                  <a:latin typeface="Times New Roman" panose="02020603050405020304" pitchFamily="18" charset="0"/>
                  <a:cs typeface="Times New Roman" panose="02020603050405020304" pitchFamily="18" charset="0"/>
                </a:rPr>
                <a:t>cảnh</a:t>
              </a:r>
              <a:endParaRPr lang="en-US" altLang="en-US" sz="2400" b="1" dirty="0">
                <a:solidFill>
                  <a:srgbClr val="FF0000"/>
                </a:solidFill>
                <a:latin typeface="Times New Roman" panose="02020603050405020304" pitchFamily="18" charset="0"/>
                <a:cs typeface="Times New Roman" panose="02020603050405020304" pitchFamily="18" charset="0"/>
              </a:endParaRPr>
            </a:p>
          </p:txBody>
        </p:sp>
      </p:grpSp>
      <p:sp>
        <p:nvSpPr>
          <p:cNvPr id="177162" name="Text Box 20"/>
          <p:cNvSpPr txBox="1">
            <a:spLocks noChangeArrowheads="1"/>
          </p:cNvSpPr>
          <p:nvPr/>
        </p:nvSpPr>
        <p:spPr bwMode="gray">
          <a:xfrm>
            <a:off x="7347312" y="1035123"/>
            <a:ext cx="160492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pPr>
            <a:r>
              <a:rPr lang="en-US" altLang="en-US" sz="2400" b="1" dirty="0">
                <a:solidFill>
                  <a:srgbClr val="000000"/>
                </a:solidFill>
                <a:latin typeface="Times New Roman" panose="02020603050405020304" pitchFamily="18" charset="0"/>
                <a:cs typeface="Times New Roman" panose="02020603050405020304" pitchFamily="18" charset="0"/>
              </a:rPr>
              <a:t> Ý NGHĨA</a:t>
            </a:r>
          </a:p>
        </p:txBody>
      </p:sp>
      <p:sp>
        <p:nvSpPr>
          <p:cNvPr id="29" name="Text Box 22"/>
          <p:cNvSpPr txBox="1">
            <a:spLocks noChangeArrowheads="1"/>
          </p:cNvSpPr>
          <p:nvPr/>
        </p:nvSpPr>
        <p:spPr bwMode="auto">
          <a:xfrm>
            <a:off x="6143580" y="1577567"/>
            <a:ext cx="4419880" cy="4401205"/>
          </a:xfrm>
          <a:prstGeom prst="rect">
            <a:avLst/>
          </a:prstGeom>
          <a:solidFill>
            <a:schemeClr val="accent2">
              <a:lumMod val="20000"/>
              <a:lumOff val="80000"/>
            </a:schemeClr>
          </a:solidFill>
          <a:ln>
            <a:noFill/>
          </a:ln>
          <a:effectLst/>
        </p:spPr>
        <p:txBody>
          <a:bodyPr wrap="squar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r>
              <a:rPr lang="en-US" sz="2800" dirty="0">
                <a:latin typeface="Times New Roman" pitchFamily="18" charset="0"/>
                <a:cs typeface="Times New Roman" pitchFamily="18" charset="0"/>
              </a:rPr>
              <a:t>+ Con </a:t>
            </a:r>
            <a:r>
              <a:rPr lang="en-US" sz="2800" dirty="0" err="1">
                <a:latin typeface="Times New Roman" pitchFamily="18" charset="0"/>
                <a:cs typeface="Times New Roman" pitchFamily="18" charset="0"/>
              </a:rPr>
              <a:t>người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Việt</a:t>
            </a:r>
            <a:r>
              <a:rPr lang="en-US" sz="2800" dirty="0">
                <a:latin typeface="Times New Roman" pitchFamily="18" charset="0"/>
                <a:cs typeface="Times New Roman" pitchFamily="18" charset="0"/>
              </a:rPr>
              <a:t> Nam </a:t>
            </a:r>
            <a:r>
              <a:rPr lang="en-US" sz="2800" dirty="0" err="1">
                <a:latin typeface="Times New Roman" pitchFamily="18" charset="0"/>
                <a:cs typeface="Times New Roman" pitchFamily="18" charset="0"/>
              </a:rPr>
              <a:t>vốn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yêu</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lao</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động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hiền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lành</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nhưng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khi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đất</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nước</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lâm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nguy</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nhân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dân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sẵn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sàng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xả</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thân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cứu</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nước</a:t>
            </a:r>
            <a:r>
              <a:rPr lang="en-US" sz="2800" dirty="0">
                <a:latin typeface="Times New Roman" pitchFamily="18" charset="0"/>
                <a:cs typeface="Times New Roman" pitchFamily="18" charset="0"/>
              </a:rPr>
              <a:t>.</a:t>
            </a:r>
          </a:p>
          <a:p>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Khi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đất</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nước</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hòa</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bình</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họ</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muốn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cuộc</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sống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bình</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yên</a:t>
            </a:r>
            <a:r>
              <a:rPr lang="en-US" sz="2800" dirty="0">
                <a:latin typeface="Times New Roman" pitchFamily="18" charset="0"/>
                <a:cs typeface="Times New Roman" pitchFamily="18" charset="0"/>
              </a:rPr>
              <a:t>. </a:t>
            </a:r>
          </a:p>
          <a:p>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Giải</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thích</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tên</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gọi</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Hồ</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Gươm</a:t>
            </a:r>
            <a:r>
              <a:rPr lang="en-US" sz="2800" b="1" i="1" dirty="0">
                <a:latin typeface="Times New Roman" pitchFamily="18" charset="0"/>
                <a:cs typeface="Times New Roman" pitchFamily="18" charset="0"/>
              </a:rPr>
              <a:t> (hay </a:t>
            </a:r>
            <a:r>
              <a:rPr lang="en-US" sz="2800" b="1" i="1" dirty="0" err="1">
                <a:latin typeface="Times New Roman" pitchFamily="18" charset="0"/>
                <a:cs typeface="Times New Roman" pitchFamily="18" charset="0"/>
              </a:rPr>
              <a:t>Hồ</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Hoàn</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Kiếm</a:t>
            </a:r>
            <a:r>
              <a:rPr lang="en-US" sz="2800" b="1" i="1" dirty="0">
                <a:latin typeface="Times New Roman" pitchFamily="18" charset="0"/>
                <a:cs typeface="Times New Roman" pitchFamily="18" charset="0"/>
              </a:rPr>
              <a:t>).</a:t>
            </a:r>
            <a:endParaRPr lang="en-US" sz="2800" dirty="0">
              <a:latin typeface="Times New Roman" pitchFamily="18" charset="0"/>
              <a:cs typeface="Times New Roman" pitchFamily="18" charset="0"/>
            </a:endParaRPr>
          </a:p>
          <a:p>
            <a:endParaRPr lang="vi-VN" sz="2800" b="1" dirty="0">
              <a:solidFill>
                <a:srgbClr val="0000FF"/>
              </a:solidFill>
              <a:latin typeface="Times New Roman" panose="02020603050405020304" pitchFamily="18" charset="0"/>
              <a:cs typeface="Times New Roman" panose="02020603050405020304" pitchFamily="18" charset="0"/>
            </a:endParaRPr>
          </a:p>
        </p:txBody>
      </p:sp>
      <p:sp>
        <p:nvSpPr>
          <p:cNvPr id="177165" name="AutoShape 3"/>
          <p:cNvSpPr>
            <a:spLocks noChangeArrowheads="1"/>
          </p:cNvSpPr>
          <p:nvPr/>
        </p:nvSpPr>
        <p:spPr bwMode="gray">
          <a:xfrm>
            <a:off x="4128454" y="44892"/>
            <a:ext cx="5853746" cy="574675"/>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b="1" dirty="0">
                <a:solidFill>
                  <a:srgbClr val="FFFF00"/>
                </a:solidFill>
                <a:latin typeface="Times New Roman" panose="02020603050405020304" pitchFamily="18" charset="0"/>
                <a:cs typeface="Times New Roman" panose="02020603050405020304" pitchFamily="18" charset="0"/>
              </a:rPr>
              <a:t>2. Long </a:t>
            </a:r>
            <a:r>
              <a:rPr lang="en-US" altLang="en-US" b="1" dirty="0" err="1">
                <a:solidFill>
                  <a:srgbClr val="FFFF00"/>
                </a:solidFill>
                <a:latin typeface="Times New Roman" panose="02020603050405020304" pitchFamily="18" charset="0"/>
                <a:cs typeface="Times New Roman" panose="02020603050405020304" pitchFamily="18" charset="0"/>
              </a:rPr>
              <a:t>Quân</a:t>
            </a:r>
            <a:r>
              <a:rPr lang="en-US" altLang="en-US" b="1" dirty="0">
                <a:solidFill>
                  <a:srgbClr val="FFFF00"/>
                </a:solidFill>
                <a:latin typeface="Times New Roman" panose="02020603050405020304" pitchFamily="18" charset="0"/>
                <a:cs typeface="Times New Roman" panose="02020603050405020304" pitchFamily="18" charset="0"/>
              </a:rPr>
              <a:t> </a:t>
            </a:r>
            <a:r>
              <a:rPr lang="vi-VN" altLang="en-US" b="1" dirty="0">
                <a:solidFill>
                  <a:srgbClr val="FFFF00"/>
                </a:solidFill>
                <a:latin typeface="Times New Roman" panose="02020603050405020304" pitchFamily="18" charset="0"/>
                <a:cs typeface="Times New Roman" panose="02020603050405020304" pitchFamily="18" charset="0"/>
              </a:rPr>
              <a:t>đòi</a:t>
            </a:r>
            <a:r>
              <a:rPr lang="en-US" altLang="en-US" b="1" dirty="0">
                <a:solidFill>
                  <a:srgbClr val="FFFF00"/>
                </a:solidFill>
                <a:latin typeface="Times New Roman" panose="02020603050405020304" pitchFamily="18" charset="0"/>
                <a:cs typeface="Times New Roman" panose="02020603050405020304" pitchFamily="18" charset="0"/>
              </a:rPr>
              <a:t> </a:t>
            </a:r>
            <a:r>
              <a:rPr lang="en-US" altLang="en-US" b="1" dirty="0" err="1">
                <a:solidFill>
                  <a:srgbClr val="FFFF00"/>
                </a:solidFill>
                <a:latin typeface="Times New Roman" panose="02020603050405020304" pitchFamily="18" charset="0"/>
                <a:cs typeface="Times New Roman" panose="02020603050405020304" pitchFamily="18" charset="0"/>
              </a:rPr>
              <a:t>lại</a:t>
            </a:r>
            <a:r>
              <a:rPr lang="en-US" altLang="en-US" b="1" dirty="0">
                <a:solidFill>
                  <a:srgbClr val="FFFF00"/>
                </a:solidFill>
                <a:latin typeface="Times New Roman" panose="02020603050405020304" pitchFamily="18" charset="0"/>
                <a:cs typeface="Times New Roman" panose="02020603050405020304" pitchFamily="18" charset="0"/>
              </a:rPr>
              <a:t> g</a:t>
            </a:r>
            <a:r>
              <a:rPr lang="vi-VN" altLang="en-US" b="1" dirty="0">
                <a:solidFill>
                  <a:srgbClr val="FFFF00"/>
                </a:solidFill>
                <a:latin typeface="Times New Roman" panose="02020603050405020304" pitchFamily="18" charset="0"/>
                <a:cs typeface="Times New Roman" panose="02020603050405020304" pitchFamily="18" charset="0"/>
              </a:rPr>
              <a:t>ươ</a:t>
            </a:r>
            <a:r>
              <a:rPr lang="en-US" altLang="en-US" b="1" dirty="0">
                <a:solidFill>
                  <a:srgbClr val="FFFF00"/>
                </a:solidFill>
                <a:latin typeface="Times New Roman" panose="02020603050405020304" pitchFamily="18" charset="0"/>
                <a:cs typeface="Times New Roman" panose="02020603050405020304" pitchFamily="18" charset="0"/>
              </a:rPr>
              <a:t>m </a:t>
            </a:r>
            <a:r>
              <a:rPr lang="en-US" altLang="en-US" b="1" dirty="0" err="1">
                <a:solidFill>
                  <a:srgbClr val="FFFF00"/>
                </a:solidFill>
                <a:latin typeface="Times New Roman" panose="02020603050405020304" pitchFamily="18" charset="0"/>
                <a:cs typeface="Times New Roman" panose="02020603050405020304" pitchFamily="18" charset="0"/>
              </a:rPr>
              <a:t>thần</a:t>
            </a:r>
            <a:r>
              <a:rPr lang="en-US" altLang="en-US" b="1" dirty="0">
                <a:solidFill>
                  <a:srgbClr val="FFFF00"/>
                </a:solidFill>
                <a:latin typeface="Times New Roman" panose="02020603050405020304" pitchFamily="18" charset="0"/>
                <a:cs typeface="Times New Roman" panose="02020603050405020304" pitchFamily="18" charset="0"/>
              </a:rPr>
              <a:t> </a:t>
            </a:r>
          </a:p>
        </p:txBody>
      </p:sp>
      <p:sp>
        <p:nvSpPr>
          <p:cNvPr id="177166" name="Text Box 21"/>
          <p:cNvSpPr txBox="1">
            <a:spLocks noChangeArrowheads="1"/>
          </p:cNvSpPr>
          <p:nvPr/>
        </p:nvSpPr>
        <p:spPr bwMode="auto">
          <a:xfrm>
            <a:off x="914400" y="2783038"/>
            <a:ext cx="4136379" cy="3194721"/>
          </a:xfrm>
          <a:prstGeom prst="rect">
            <a:avLst/>
          </a:prstGeom>
          <a:solidFill>
            <a:schemeClr val="accent5">
              <a:lumMod val="20000"/>
              <a:lumOff val="80000"/>
            </a:schemeClr>
          </a:solidFill>
          <a:ln>
            <a:noFill/>
          </a:ln>
          <a:effectLst/>
        </p:spPr>
        <p:txBody>
          <a:bodyPr wrap="squar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Một</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năm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sau</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đuổi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giặc</a:t>
            </a:r>
            <a:r>
              <a:rPr lang="en-US" sz="2800" dirty="0">
                <a:latin typeface="Times New Roman" pitchFamily="18" charset="0"/>
                <a:cs typeface="Times New Roman" pitchFamily="18" charset="0"/>
              </a:rPr>
              <a:t> Minh, Lê </a:t>
            </a:r>
            <a:r>
              <a:rPr lang="en-US" sz="2800" dirty="0" err="1">
                <a:latin typeface="Times New Roman" pitchFamily="18" charset="0"/>
                <a:cs typeface="Times New Roman" pitchFamily="18" charset="0"/>
              </a:rPr>
              <a:t>Lợi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đã</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làm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vua</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đang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dạo</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quang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hồ</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Tả</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Vọng</a:t>
            </a:r>
            <a:r>
              <a:rPr lang="en-US" sz="2800" dirty="0">
                <a:latin typeface="Times New Roman" pitchFamily="18" charset="0"/>
                <a:cs typeface="Times New Roman" pitchFamily="18" charset="0"/>
              </a:rPr>
              <a:t>.</a:t>
            </a:r>
          </a:p>
          <a:p>
            <a:r>
              <a:rPr lang="en-US" sz="2800" dirty="0">
                <a:latin typeface="Times New Roman" pitchFamily="18" charset="0"/>
                <a:cs typeface="Times New Roman" pitchFamily="18" charset="0"/>
              </a:rPr>
              <a:t>- Long </a:t>
            </a:r>
            <a:r>
              <a:rPr lang="en-US" sz="2800" dirty="0" err="1">
                <a:latin typeface="Times New Roman" pitchFamily="18" charset="0"/>
                <a:cs typeface="Times New Roman" pitchFamily="18" charset="0"/>
              </a:rPr>
              <a:t>Quân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sai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Rùa</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Vàng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đòi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lại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gươm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thần</a:t>
            </a:r>
            <a:r>
              <a:rPr lang="en-US" sz="2800" dirty="0">
                <a:latin typeface="Times New Roman" pitchFamily="18" charset="0"/>
                <a:cs typeface="Times New Roman" pitchFamily="18" charset="0"/>
              </a:rPr>
              <a:t>.</a:t>
            </a:r>
          </a:p>
          <a:p>
            <a:pPr algn="just">
              <a:lnSpc>
                <a:spcPct val="120000"/>
              </a:lnSpc>
            </a:pPr>
            <a:endParaRPr lang="en-US" sz="2800" b="1" dirty="0">
              <a:solidFill>
                <a:srgbClr val="0000FF"/>
              </a:solidFill>
              <a:latin typeface="Times New Roman" panose="02020603050405020304" pitchFamily="18" charset="0"/>
              <a:cs typeface="Times New Roman" panose="02020603050405020304" pitchFamily="18" charset="0"/>
            </a:endParaRPr>
          </a:p>
        </p:txBody>
      </p:sp>
      <p:pic>
        <p:nvPicPr>
          <p:cNvPr id="21" name="Picture 20" descr="—Pngtree—green bamboo_1076725.png"/>
          <p:cNvPicPr>
            <a:picLocks noChangeAspect="1"/>
          </p:cNvPicPr>
          <p:nvPr/>
        </p:nvPicPr>
        <p:blipFill>
          <a:blip r:embed="rId2" cstate="print">
            <a:extLst>
              <a:ext uri="{28A0092B-C50C-407E-A947-70E740481C1C}">
                <a14:useLocalDpi xmlns:a14="http://schemas.microsoft.com/office/drawing/2010/main" val="0"/>
              </a:ext>
            </a:extLst>
          </a:blip>
          <a:srcRect l="54443" t="41112" r="22221" b="26666"/>
          <a:stretch>
            <a:fillRect/>
          </a:stretch>
        </p:blipFill>
        <p:spPr bwMode="auto">
          <a:xfrm>
            <a:off x="5466150" y="2261109"/>
            <a:ext cx="414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Picture 21" descr="—Pngtree—green bamboo_1076725.png"/>
          <p:cNvPicPr>
            <a:picLocks noChangeAspect="1"/>
          </p:cNvPicPr>
          <p:nvPr/>
        </p:nvPicPr>
        <p:blipFill>
          <a:blip r:embed="rId2" cstate="print">
            <a:extLst>
              <a:ext uri="{28A0092B-C50C-407E-A947-70E740481C1C}">
                <a14:useLocalDpi xmlns:a14="http://schemas.microsoft.com/office/drawing/2010/main" val="0"/>
              </a:ext>
            </a:extLst>
          </a:blip>
          <a:srcRect l="54443" t="41112" r="22221" b="26666"/>
          <a:stretch>
            <a:fillRect/>
          </a:stretch>
        </p:blipFill>
        <p:spPr bwMode="auto">
          <a:xfrm>
            <a:off x="5433551" y="3794291"/>
            <a:ext cx="414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 name="Picture 23" descr="—Pngtree—green bamboo_1076725.png"/>
          <p:cNvPicPr>
            <a:picLocks noChangeAspect="1"/>
          </p:cNvPicPr>
          <p:nvPr/>
        </p:nvPicPr>
        <p:blipFill>
          <a:blip r:embed="rId2" cstate="print">
            <a:extLst>
              <a:ext uri="{28A0092B-C50C-407E-A947-70E740481C1C}">
                <a14:useLocalDpi xmlns:a14="http://schemas.microsoft.com/office/drawing/2010/main" val="0"/>
              </a:ext>
            </a:extLst>
          </a:blip>
          <a:srcRect l="54443" t="41112" r="22221" b="26666"/>
          <a:stretch>
            <a:fillRect/>
          </a:stretch>
        </p:blipFill>
        <p:spPr bwMode="auto">
          <a:xfrm>
            <a:off x="5414222" y="5227256"/>
            <a:ext cx="414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001" y="44892"/>
            <a:ext cx="2362199" cy="1707709"/>
          </a:xfrm>
          <a:prstGeom prst="rect">
            <a:avLst/>
          </a:prstGeom>
        </p:spPr>
      </p:pic>
    </p:spTree>
    <p:extLst>
      <p:ext uri="{BB962C8B-B14F-4D97-AF65-F5344CB8AC3E}">
        <p14:creationId xmlns:p14="http://schemas.microsoft.com/office/powerpoint/2010/main" val="2157449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77165"/>
                                        </p:tgtEl>
                                        <p:attrNameLst>
                                          <p:attrName>style.visibility</p:attrName>
                                        </p:attrNameLst>
                                      </p:cBhvr>
                                      <p:to>
                                        <p:strVal val="visible"/>
                                      </p:to>
                                    </p:set>
                                    <p:animEffect transition="in" filter="fade">
                                      <p:cBhvr>
                                        <p:cTn id="7" dur="1000"/>
                                        <p:tgtEl>
                                          <p:spTgt spid="177165"/>
                                        </p:tgtEl>
                                      </p:cBhvr>
                                    </p:animEffect>
                                    <p:anim calcmode="lin" valueType="num">
                                      <p:cBhvr>
                                        <p:cTn id="8" dur="1000" fill="hold"/>
                                        <p:tgtEl>
                                          <p:spTgt spid="177165"/>
                                        </p:tgtEl>
                                        <p:attrNameLst>
                                          <p:attrName>ppt_x</p:attrName>
                                        </p:attrNameLst>
                                      </p:cBhvr>
                                      <p:tavLst>
                                        <p:tav tm="0">
                                          <p:val>
                                            <p:strVal val="#ppt_x"/>
                                          </p:val>
                                        </p:tav>
                                        <p:tav tm="100000">
                                          <p:val>
                                            <p:strVal val="#ppt_x"/>
                                          </p:val>
                                        </p:tav>
                                      </p:tavLst>
                                    </p:anim>
                                    <p:anim calcmode="lin" valueType="num">
                                      <p:cBhvr>
                                        <p:cTn id="9" dur="1000" fill="hold"/>
                                        <p:tgtEl>
                                          <p:spTgt spid="17716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177160"/>
                                        </p:tgtEl>
                                        <p:attrNameLst>
                                          <p:attrName>style.visibility</p:attrName>
                                        </p:attrNameLst>
                                      </p:cBhvr>
                                      <p:to>
                                        <p:strVal val="visible"/>
                                      </p:to>
                                    </p:set>
                                    <p:anim calcmode="lin" valueType="num">
                                      <p:cBhvr additive="base">
                                        <p:cTn id="14" dur="500" fill="hold"/>
                                        <p:tgtEl>
                                          <p:spTgt spid="177160"/>
                                        </p:tgtEl>
                                        <p:attrNameLst>
                                          <p:attrName>ppt_x</p:attrName>
                                        </p:attrNameLst>
                                      </p:cBhvr>
                                      <p:tavLst>
                                        <p:tav tm="0">
                                          <p:val>
                                            <p:strVal val="#ppt_x"/>
                                          </p:val>
                                        </p:tav>
                                        <p:tav tm="100000">
                                          <p:val>
                                            <p:strVal val="#ppt_x"/>
                                          </p:val>
                                        </p:tav>
                                      </p:tavLst>
                                    </p:anim>
                                    <p:anim calcmode="lin" valueType="num">
                                      <p:cBhvr additive="base">
                                        <p:cTn id="15" dur="500" fill="hold"/>
                                        <p:tgtEl>
                                          <p:spTgt spid="177160"/>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177166"/>
                                        </p:tgtEl>
                                        <p:attrNameLst>
                                          <p:attrName>style.visibility</p:attrName>
                                        </p:attrNameLst>
                                      </p:cBhvr>
                                      <p:to>
                                        <p:strVal val="visible"/>
                                      </p:to>
                                    </p:set>
                                    <p:animEffect transition="in" filter="barn(inVertical)">
                                      <p:cBhvr>
                                        <p:cTn id="20" dur="500"/>
                                        <p:tgtEl>
                                          <p:spTgt spid="177166"/>
                                        </p:tgtEl>
                                      </p:cBhvr>
                                    </p:animEffect>
                                  </p:childTnLst>
                                </p:cTn>
                              </p:par>
                            </p:childTnLst>
                          </p:cTn>
                        </p:par>
                      </p:childTnLst>
                    </p:cTn>
                  </p:par>
                  <p:par>
                    <p:cTn id="21" fill="hold">
                      <p:stCondLst>
                        <p:cond delay="indefinite"/>
                      </p:stCondLst>
                      <p:childTnLst>
                        <p:par>
                          <p:cTn id="22" fill="hold">
                            <p:stCondLst>
                              <p:cond delay="0"/>
                            </p:stCondLst>
                            <p:childTnLst>
                              <p:par>
                                <p:cTn id="23" presetID="6" presetClass="entr" presetSubtype="16" fill="hold" grpId="0" nodeType="clickEffect">
                                  <p:stCondLst>
                                    <p:cond delay="0"/>
                                  </p:stCondLst>
                                  <p:childTnLst>
                                    <p:set>
                                      <p:cBhvr>
                                        <p:cTn id="24" dur="1" fill="hold">
                                          <p:stCondLst>
                                            <p:cond delay="0"/>
                                          </p:stCondLst>
                                        </p:cTn>
                                        <p:tgtEl>
                                          <p:spTgt spid="91139"/>
                                        </p:tgtEl>
                                        <p:attrNameLst>
                                          <p:attrName>style.visibility</p:attrName>
                                        </p:attrNameLst>
                                      </p:cBhvr>
                                      <p:to>
                                        <p:strVal val="visible"/>
                                      </p:to>
                                    </p:set>
                                    <p:animEffect transition="in" filter="circle(in)">
                                      <p:cBhvr>
                                        <p:cTn id="25" dur="2000"/>
                                        <p:tgtEl>
                                          <p:spTgt spid="91139"/>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91145"/>
                                        </p:tgtEl>
                                        <p:attrNameLst>
                                          <p:attrName>style.visibility</p:attrName>
                                        </p:attrNameLst>
                                      </p:cBhvr>
                                      <p:to>
                                        <p:strVal val="visible"/>
                                      </p:to>
                                    </p:set>
                                    <p:anim calcmode="lin" valueType="num">
                                      <p:cBhvr additive="base">
                                        <p:cTn id="30" dur="500" fill="hold"/>
                                        <p:tgtEl>
                                          <p:spTgt spid="91145"/>
                                        </p:tgtEl>
                                        <p:attrNameLst>
                                          <p:attrName>ppt_x</p:attrName>
                                        </p:attrNameLst>
                                      </p:cBhvr>
                                      <p:tavLst>
                                        <p:tav tm="0">
                                          <p:val>
                                            <p:strVal val="#ppt_x"/>
                                          </p:val>
                                        </p:tav>
                                        <p:tav tm="100000">
                                          <p:val>
                                            <p:strVal val="#ppt_x"/>
                                          </p:val>
                                        </p:tav>
                                      </p:tavLst>
                                    </p:anim>
                                    <p:anim calcmode="lin" valueType="num">
                                      <p:cBhvr additive="base">
                                        <p:cTn id="31" dur="500" fill="hold"/>
                                        <p:tgtEl>
                                          <p:spTgt spid="91145"/>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77162"/>
                                        </p:tgtEl>
                                        <p:attrNameLst>
                                          <p:attrName>style.visibility</p:attrName>
                                        </p:attrNameLst>
                                      </p:cBhvr>
                                      <p:to>
                                        <p:strVal val="visible"/>
                                      </p:to>
                                    </p:set>
                                    <p:animEffect transition="in" filter="barn(inVertical)">
                                      <p:cBhvr>
                                        <p:cTn id="36" dur="500"/>
                                        <p:tgtEl>
                                          <p:spTgt spid="177162"/>
                                        </p:tgtEl>
                                      </p:cBhvr>
                                    </p:animEffect>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91144"/>
                                        </p:tgtEl>
                                        <p:attrNameLst>
                                          <p:attrName>style.visibility</p:attrName>
                                        </p:attrNameLst>
                                      </p:cBhvr>
                                      <p:to>
                                        <p:strVal val="visible"/>
                                      </p:to>
                                    </p:set>
                                    <p:anim calcmode="lin" valueType="num">
                                      <p:cBhvr additive="base">
                                        <p:cTn id="41" dur="500" fill="hold"/>
                                        <p:tgtEl>
                                          <p:spTgt spid="91144"/>
                                        </p:tgtEl>
                                        <p:attrNameLst>
                                          <p:attrName>ppt_x</p:attrName>
                                        </p:attrNameLst>
                                      </p:cBhvr>
                                      <p:tavLst>
                                        <p:tav tm="0">
                                          <p:val>
                                            <p:strVal val="#ppt_x"/>
                                          </p:val>
                                        </p:tav>
                                        <p:tav tm="100000">
                                          <p:val>
                                            <p:strVal val="#ppt_x"/>
                                          </p:val>
                                        </p:tav>
                                      </p:tavLst>
                                    </p:anim>
                                    <p:anim calcmode="lin" valueType="num">
                                      <p:cBhvr additive="base">
                                        <p:cTn id="42" dur="500" fill="hold"/>
                                        <p:tgtEl>
                                          <p:spTgt spid="91144"/>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barn(inVertical)">
                                      <p:cBhvr>
                                        <p:cTn id="4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9" grpId="0" animBg="1"/>
      <p:bldP spid="91144" grpId="0" animBg="1"/>
      <p:bldP spid="91145" grpId="0" animBg="1"/>
      <p:bldP spid="177162" grpId="0"/>
      <p:bldP spid="29" grpId="0" animBg="1"/>
      <p:bldP spid="177165" grpId="0" animBg="1"/>
      <p:bldP spid="17716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17"/>
          <p:cNvGrpSpPr/>
          <p:nvPr/>
        </p:nvGrpSpPr>
        <p:grpSpPr>
          <a:xfrm>
            <a:off x="533400" y="-1376210"/>
            <a:ext cx="5195056" cy="8195547"/>
            <a:chOff x="767323" y="1945301"/>
            <a:chExt cx="2537706" cy="4632420"/>
          </a:xfrm>
        </p:grpSpPr>
        <p:pic>
          <p:nvPicPr>
            <p:cNvPr id="28" name="图片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7323" y="3461445"/>
              <a:ext cx="2537706" cy="3116276"/>
            </a:xfrm>
            <a:prstGeom prst="rect">
              <a:avLst/>
            </a:prstGeom>
          </p:spPr>
        </p:pic>
        <p:sp>
          <p:nvSpPr>
            <p:cNvPr id="26" name="文本框 13"/>
            <p:cNvSpPr txBox="1"/>
            <p:nvPr/>
          </p:nvSpPr>
          <p:spPr>
            <a:xfrm>
              <a:off x="1317812" y="1945301"/>
              <a:ext cx="1594143" cy="295743"/>
            </a:xfrm>
            <a:prstGeom prst="rect">
              <a:avLst/>
            </a:prstGeom>
            <a:noFill/>
          </p:spPr>
          <p:txBody>
            <a:bodyPr wrap="square" rtlCol="0">
              <a:spAutoFit/>
            </a:bodyPr>
            <a:lstStyle/>
            <a:p>
              <a:pPr algn="ctr"/>
              <a:endParaRPr lang="zh-CN" altLang="en-US" sz="2800" dirty="0">
                <a:solidFill>
                  <a:srgbClr val="ED7D31"/>
                </a:solidFill>
                <a:latin typeface="方正兰亭中黑_GBK" panose="02000000000000000000" pitchFamily="2" charset="-122"/>
                <a:ea typeface="方正兰亭中黑_GBK" panose="02000000000000000000" pitchFamily="2" charset="-122"/>
              </a:endParaRPr>
            </a:p>
          </p:txBody>
        </p:sp>
      </p:grpSp>
      <p:sp>
        <p:nvSpPr>
          <p:cNvPr id="27" name="Rectangle 26"/>
          <p:cNvSpPr/>
          <p:nvPr/>
        </p:nvSpPr>
        <p:spPr>
          <a:xfrm>
            <a:off x="1186035" y="2958365"/>
            <a:ext cx="3737741" cy="4154984"/>
          </a:xfrm>
          <a:prstGeom prst="rect">
            <a:avLst/>
          </a:prstGeom>
        </p:spPr>
        <p:txBody>
          <a:bodyPr wrap="square">
            <a:spAutoFit/>
          </a:bodyPr>
          <a:lstStyle/>
          <a:p>
            <a:r>
              <a:rPr lang="pt-BR" sz="2400" dirty="0">
                <a:latin typeface="Times New Roman" pitchFamily="18" charset="0"/>
                <a:cs typeface="Times New Roman" pitchFamily="18" charset="0"/>
              </a:rPr>
              <a:t>- Nhiều chi tiết tưởng tượng kì ảo (gươm thần, Rùa Vàng) rất giàu ý nghĩa tượng trưng cho tinh thần đoàn kết, cho hồn thiêng sông núi.</a:t>
            </a:r>
            <a:endParaRPr lang="en-US" sz="2400" dirty="0">
              <a:latin typeface="Times New Roman" pitchFamily="18" charset="0"/>
              <a:cs typeface="Times New Roman" pitchFamily="18" charset="0"/>
            </a:endParaRPr>
          </a:p>
          <a:p>
            <a:r>
              <a:rPr lang="pt-BR" sz="2400" dirty="0">
                <a:latin typeface="Times New Roman" pitchFamily="18" charset="0"/>
                <a:cs typeface="Times New Roman" pitchFamily="18" charset="0"/>
              </a:rPr>
              <a:t>- Kết cấu chặt chẽ, hấp dẫn (từ lúc nghĩa quân non yếu đến nghĩa quân chiến thắng giặc Minh, Lê Lợi làm vua trả gươm)</a:t>
            </a:r>
            <a:endParaRPr lang="en-US" sz="2400" dirty="0">
              <a:latin typeface="Times New Roman" pitchFamily="18" charset="0"/>
              <a:cs typeface="Times New Roman" pitchFamily="18" charset="0"/>
            </a:endParaRPr>
          </a:p>
          <a:p>
            <a:pPr fontAlgn="base">
              <a:spcBef>
                <a:spcPct val="0"/>
              </a:spcBef>
              <a:spcAft>
                <a:spcPct val="0"/>
              </a:spcAft>
              <a:defRPr/>
            </a:pPr>
            <a:endParaRPr lang="en-US" altLang="en-US" sz="2400" b="1" kern="0" dirty="0">
              <a:solidFill>
                <a:srgbClr val="0000FF"/>
              </a:solidFill>
              <a:latin typeface="Times New Roman" panose="02020603050405020304" pitchFamily="18" charset="0"/>
              <a:cs typeface="Times New Roman" panose="02020603050405020304" pitchFamily="18" charset="0"/>
            </a:endParaRPr>
          </a:p>
        </p:txBody>
      </p:sp>
      <p:grpSp>
        <p:nvGrpSpPr>
          <p:cNvPr id="5" name="组合 17"/>
          <p:cNvGrpSpPr/>
          <p:nvPr/>
        </p:nvGrpSpPr>
        <p:grpSpPr>
          <a:xfrm>
            <a:off x="5765783" y="-892476"/>
            <a:ext cx="5659583" cy="7611694"/>
            <a:chOff x="775510" y="1945301"/>
            <a:chExt cx="2537706" cy="5144052"/>
          </a:xfrm>
        </p:grpSpPr>
        <p:pic>
          <p:nvPicPr>
            <p:cNvPr id="19" name="图片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75510" y="3562213"/>
              <a:ext cx="2537706" cy="3527140"/>
            </a:xfrm>
            <a:prstGeom prst="rect">
              <a:avLst/>
            </a:prstGeom>
          </p:spPr>
        </p:pic>
        <p:sp>
          <p:nvSpPr>
            <p:cNvPr id="20" name="文本框 13"/>
            <p:cNvSpPr txBox="1"/>
            <p:nvPr/>
          </p:nvSpPr>
          <p:spPr>
            <a:xfrm>
              <a:off x="1317812" y="1945301"/>
              <a:ext cx="1594143" cy="353597"/>
            </a:xfrm>
            <a:prstGeom prst="rect">
              <a:avLst/>
            </a:prstGeom>
            <a:noFill/>
          </p:spPr>
          <p:txBody>
            <a:bodyPr wrap="square" rtlCol="0">
              <a:spAutoFit/>
            </a:bodyPr>
            <a:lstStyle/>
            <a:p>
              <a:pPr algn="ctr"/>
              <a:endParaRPr lang="zh-CN" altLang="en-US" sz="2800" dirty="0">
                <a:solidFill>
                  <a:srgbClr val="ED7D31"/>
                </a:solidFill>
                <a:latin typeface="方正兰亭中黑_GBK" panose="02000000000000000000" pitchFamily="2" charset="-122"/>
                <a:ea typeface="方正兰亭中黑_GBK" panose="02000000000000000000" pitchFamily="2" charset="-122"/>
              </a:endParaRPr>
            </a:p>
          </p:txBody>
        </p:sp>
      </p:grpSp>
      <p:sp>
        <p:nvSpPr>
          <p:cNvPr id="2" name="Rectangle 1"/>
          <p:cNvSpPr/>
          <p:nvPr/>
        </p:nvSpPr>
        <p:spPr>
          <a:xfrm>
            <a:off x="6192842" y="3048000"/>
            <a:ext cx="5237158" cy="3046988"/>
          </a:xfrm>
          <a:prstGeom prst="rect">
            <a:avLst/>
          </a:prstGeom>
        </p:spPr>
        <p:txBody>
          <a:bodyPr wrap="square">
            <a:spAutoFit/>
          </a:bodyPr>
          <a:lstStyle/>
          <a:p>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tính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chất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chính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nghĩa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tính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chất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chiến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thắng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vẻ</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vang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của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cuộc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khởi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nghĩa</a:t>
            </a:r>
            <a:r>
              <a:rPr lang="en-US" sz="2400" dirty="0">
                <a:latin typeface="Times New Roman" pitchFamily="18" charset="0"/>
                <a:cs typeface="Times New Roman" pitchFamily="18" charset="0"/>
              </a:rPr>
              <a:t> Lam </a:t>
            </a:r>
            <a:r>
              <a:rPr lang="en-US" sz="2400" dirty="0" err="1">
                <a:latin typeface="Times New Roman" pitchFamily="18" charset="0"/>
                <a:cs typeface="Times New Roman" pitchFamily="18" charset="0"/>
              </a:rPr>
              <a:t>Sơn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chống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Minh </a:t>
            </a:r>
            <a:r>
              <a:rPr lang="en-US" sz="2400" dirty="0" err="1">
                <a:latin typeface="Times New Roman" pitchFamily="18" charset="0"/>
                <a:cs typeface="Times New Roman" pitchFamily="18" charset="0"/>
              </a:rPr>
              <a:t>xâm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lược</a:t>
            </a:r>
            <a:r>
              <a:rPr lang="en-US" sz="2400" dirty="0">
                <a:latin typeface="Times New Roman" pitchFamily="18" charset="0"/>
                <a:cs typeface="Times New Roman" pitchFamily="18" charset="0"/>
              </a:rPr>
              <a:t> do 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lãnh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đạo</a:t>
            </a:r>
            <a:r>
              <a:rPr lang="en-US" sz="2400" dirty="0">
                <a:latin typeface="Times New Roman" pitchFamily="18" charset="0"/>
                <a:cs typeface="Times New Roman" pitchFamily="18" charset="0"/>
              </a:rPr>
              <a:t> ở </a:t>
            </a:r>
            <a:r>
              <a:rPr lang="en-US" sz="2400" dirty="0" err="1">
                <a:latin typeface="Times New Roman" pitchFamily="18" charset="0"/>
                <a:cs typeface="Times New Roman" pitchFamily="18" charset="0"/>
              </a:rPr>
              <a:t>đầu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thế</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kỉ</a:t>
            </a:r>
            <a:r>
              <a:rPr lang="en-US" sz="2400" dirty="0">
                <a:latin typeface="Times New Roman" pitchFamily="18" charset="0"/>
                <a:cs typeface="Times New Roman" pitchFamily="18" charset="0"/>
              </a:rPr>
              <a:t> XV.</a:t>
            </a:r>
          </a:p>
          <a:p>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Truyện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nhằm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thích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gọi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hồ</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Hoàn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Kiếm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đồng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thời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thể</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hiện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khát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vọng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hòa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bình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của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tộc</a:t>
            </a:r>
            <a:r>
              <a:rPr lang="en-US" sz="2400" dirty="0">
                <a:latin typeface="Times New Roman" pitchFamily="18" charset="0"/>
                <a:cs typeface="Times New Roman" pitchFamily="18" charset="0"/>
              </a:rPr>
              <a:t>.</a:t>
            </a:r>
            <a:endParaRPr lang="en-US" altLang="en-US" sz="2400" b="1" kern="0" dirty="0">
              <a:solidFill>
                <a:srgbClr val="000066"/>
              </a:solidFill>
              <a:latin typeface="Times New Roman" panose="02020603050405020304" pitchFamily="18" charset="0"/>
              <a:cs typeface="Times New Roman" panose="02020603050405020304" pitchFamily="18" charset="0"/>
            </a:endParaRPr>
          </a:p>
        </p:txBody>
      </p:sp>
      <p:sp>
        <p:nvSpPr>
          <p:cNvPr id="18" name="AutoShape 3"/>
          <p:cNvSpPr>
            <a:spLocks noChangeArrowheads="1"/>
          </p:cNvSpPr>
          <p:nvPr/>
        </p:nvSpPr>
        <p:spPr bwMode="gray">
          <a:xfrm>
            <a:off x="3503616" y="1"/>
            <a:ext cx="5378450" cy="574675"/>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b="1" dirty="0">
                <a:solidFill>
                  <a:srgbClr val="FFFF00"/>
                </a:solidFill>
                <a:latin typeface="Times New Roman" panose="02020603050405020304" pitchFamily="18" charset="0"/>
                <a:cs typeface="Times New Roman" panose="02020603050405020304" pitchFamily="18" charset="0"/>
              </a:rPr>
              <a:t>III. TỔNG KẾT</a:t>
            </a:r>
          </a:p>
        </p:txBody>
      </p:sp>
      <p:sp>
        <p:nvSpPr>
          <p:cNvPr id="7" name="Curved Right Arrow 6"/>
          <p:cNvSpPr/>
          <p:nvPr/>
        </p:nvSpPr>
        <p:spPr>
          <a:xfrm>
            <a:off x="3962400" y="574676"/>
            <a:ext cx="1779320" cy="1393371"/>
          </a:xfrm>
          <a:prstGeom prst="curv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urved Left Arrow 7"/>
          <p:cNvSpPr/>
          <p:nvPr/>
        </p:nvSpPr>
        <p:spPr>
          <a:xfrm>
            <a:off x="6900866" y="574675"/>
            <a:ext cx="1981200" cy="1371600"/>
          </a:xfrm>
          <a:prstGeom prst="curved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 name="AutoShape 17"/>
          <p:cNvSpPr>
            <a:spLocks noChangeArrowheads="1"/>
          </p:cNvSpPr>
          <p:nvPr/>
        </p:nvSpPr>
        <p:spPr bwMode="gray">
          <a:xfrm>
            <a:off x="1268116" y="2255429"/>
            <a:ext cx="3725623" cy="551656"/>
          </a:xfrm>
          <a:prstGeom prst="roundRect">
            <a:avLst>
              <a:gd name="adj" fmla="val 50000"/>
            </a:avLst>
          </a:prstGeom>
          <a:solidFill>
            <a:schemeClr val="accent3"/>
          </a:solidFill>
          <a:ln>
            <a:noFill/>
          </a:ln>
          <a:effectLs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sp>
        <p:nvSpPr>
          <p:cNvPr id="25" name="Text Box 20"/>
          <p:cNvSpPr txBox="1">
            <a:spLocks noChangeArrowheads="1"/>
          </p:cNvSpPr>
          <p:nvPr/>
        </p:nvSpPr>
        <p:spPr bwMode="gray">
          <a:xfrm>
            <a:off x="1708220" y="2293437"/>
            <a:ext cx="225658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pPr>
            <a:r>
              <a:rPr lang="en-US" altLang="en-US" sz="2400" b="1" dirty="0">
                <a:solidFill>
                  <a:schemeClr val="bg1"/>
                </a:solidFill>
                <a:latin typeface="Times New Roman" panose="02020603050405020304" pitchFamily="18" charset="0"/>
                <a:cs typeface="Times New Roman" panose="02020603050405020304" pitchFamily="18" charset="0"/>
              </a:rPr>
              <a:t>NGHỆ THUẬT</a:t>
            </a:r>
          </a:p>
        </p:txBody>
      </p:sp>
      <p:sp>
        <p:nvSpPr>
          <p:cNvPr id="31" name="AutoShape 17"/>
          <p:cNvSpPr>
            <a:spLocks noChangeArrowheads="1"/>
          </p:cNvSpPr>
          <p:nvPr/>
        </p:nvSpPr>
        <p:spPr bwMode="gray">
          <a:xfrm>
            <a:off x="6314391" y="2406709"/>
            <a:ext cx="3725623" cy="551656"/>
          </a:xfrm>
          <a:prstGeom prst="roundRect">
            <a:avLst>
              <a:gd name="adj" fmla="val 50000"/>
            </a:avLst>
          </a:prstGeom>
          <a:solidFill>
            <a:schemeClr val="accent6">
              <a:lumMod val="75000"/>
            </a:schemeClr>
          </a:solidFill>
          <a:ln>
            <a:noFill/>
          </a:ln>
          <a:effectLs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sp>
        <p:nvSpPr>
          <p:cNvPr id="32" name="Text Box 20"/>
          <p:cNvSpPr txBox="1">
            <a:spLocks noChangeArrowheads="1"/>
          </p:cNvSpPr>
          <p:nvPr/>
        </p:nvSpPr>
        <p:spPr bwMode="gray">
          <a:xfrm>
            <a:off x="6553201" y="2451706"/>
            <a:ext cx="324800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pPr>
            <a:r>
              <a:rPr lang="en-US" altLang="en-US" sz="2400" b="1" dirty="0">
                <a:solidFill>
                  <a:srgbClr val="000000"/>
                </a:solidFill>
                <a:latin typeface="Times New Roman" panose="02020603050405020304" pitchFamily="18" charset="0"/>
                <a:cs typeface="Times New Roman" panose="02020603050405020304" pitchFamily="18" charset="0"/>
              </a:rPr>
              <a:t>NỘI DUNG, Ý NGHĨA</a:t>
            </a:r>
          </a:p>
        </p:txBody>
      </p:sp>
    </p:spTree>
    <p:extLst>
      <p:ext uri="{BB962C8B-B14F-4D97-AF65-F5344CB8AC3E}">
        <p14:creationId xmlns:p14="http://schemas.microsoft.com/office/powerpoint/2010/main" val="190496990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par>
                                <p:cTn id="8" presetID="22" presetClass="entr" presetSubtype="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up)">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up)">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up)">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715692" y="606050"/>
            <a:ext cx="8952309" cy="546100"/>
          </a:xfrm>
          <a:prstGeom prst="roundRect">
            <a:avLst/>
          </a:prstGeom>
          <a:solidFill>
            <a:schemeClr val="bg2"/>
          </a:solidFill>
          <a:ln w="12700" cap="flat" cmpd="sng" algn="ctr">
            <a:solidFill>
              <a:srgbClr val="4472C4"/>
            </a:solidFill>
            <a:prstDash val="solid"/>
            <a:miter lim="800000"/>
          </a:ln>
          <a:effectLst/>
        </p:spPr>
        <p:txBody>
          <a:bodyPr anchor="ctr"/>
          <a:lstStyle/>
          <a:p>
            <a:pPr algn="ctr">
              <a:spcBef>
                <a:spcPct val="50000"/>
              </a:spcBef>
              <a:defRPr/>
            </a:pPr>
            <a:r>
              <a:rPr lang="en-US" altLang="en-US" sz="2800" b="1" kern="0" dirty="0">
                <a:solidFill>
                  <a:prstClr val="black"/>
                </a:solidFill>
                <a:latin typeface="Times New Roman" panose="02020603050405020304" pitchFamily="18" charset="0"/>
                <a:cs typeface="Times New Roman" panose="02020603050405020304" pitchFamily="18" charset="0"/>
              </a:rPr>
              <a:t>PHIẾU BÀI TẬP</a:t>
            </a:r>
            <a:endParaRPr lang="en-US" altLang="en-US" sz="3200" b="1" kern="0" dirty="0">
              <a:solidFill>
                <a:prstClr val="black"/>
              </a:solidFill>
              <a:latin typeface="Times New Roman" panose="02020603050405020304" pitchFamily="18" charset="0"/>
              <a:cs typeface="Times New Roman" panose="02020603050405020304" pitchFamily="18" charset="0"/>
            </a:endParaRPr>
          </a:p>
        </p:txBody>
      </p:sp>
      <p:cxnSp>
        <p:nvCxnSpPr>
          <p:cNvPr id="5" name="Straight Arrow Connector 4"/>
          <p:cNvCxnSpPr>
            <a:cxnSpLocks noChangeShapeType="1"/>
            <a:stCxn id="4" idx="2"/>
            <a:endCxn id="9" idx="0"/>
          </p:cNvCxnSpPr>
          <p:nvPr/>
        </p:nvCxnSpPr>
        <p:spPr bwMode="auto">
          <a:xfrm>
            <a:off x="6191847" y="1152151"/>
            <a:ext cx="1990129" cy="492815"/>
          </a:xfrm>
          <a:prstGeom prst="straightConnector1">
            <a:avLst/>
          </a:prstGeom>
          <a:noFill/>
          <a:ln w="28575" algn="ctr">
            <a:solidFill>
              <a:srgbClr val="5B9BD5"/>
            </a:solidFill>
            <a:miter lim="800000"/>
            <a:headEnd/>
            <a:tailEnd type="arrow" w="med" len="med"/>
          </a:ln>
          <a:extLst>
            <a:ext uri="{909E8E84-426E-40DD-AFC4-6F175D3DCCD1}">
              <a14:hiddenFill xmlns:a14="http://schemas.microsoft.com/office/drawing/2010/main">
                <a:noFill/>
              </a14:hiddenFill>
            </a:ext>
          </a:extLst>
        </p:spPr>
      </p:cxnSp>
      <p:cxnSp>
        <p:nvCxnSpPr>
          <p:cNvPr id="7" name="Straight Arrow Connector 6"/>
          <p:cNvCxnSpPr>
            <a:cxnSpLocks noChangeShapeType="1"/>
          </p:cNvCxnSpPr>
          <p:nvPr/>
        </p:nvCxnSpPr>
        <p:spPr bwMode="auto">
          <a:xfrm rot="5400000">
            <a:off x="4175528" y="-352089"/>
            <a:ext cx="425450" cy="3463528"/>
          </a:xfrm>
          <a:prstGeom prst="straightConnector1">
            <a:avLst/>
          </a:prstGeom>
          <a:noFill/>
          <a:ln w="28575" algn="ctr">
            <a:solidFill>
              <a:srgbClr val="5B9BD5"/>
            </a:solidFill>
            <a:miter lim="800000"/>
            <a:headEnd/>
            <a:tailEnd type="arrow" w="med" len="med"/>
          </a:ln>
          <a:extLst>
            <a:ext uri="{909E8E84-426E-40DD-AFC4-6F175D3DCCD1}">
              <a14:hiddenFill xmlns:a14="http://schemas.microsoft.com/office/drawing/2010/main">
                <a:noFill/>
              </a14:hiddenFill>
            </a:ext>
          </a:extLst>
        </p:spPr>
      </p:cxnSp>
      <p:sp>
        <p:nvSpPr>
          <p:cNvPr id="8" name="Text Box 13"/>
          <p:cNvSpPr txBox="1">
            <a:spLocks noChangeArrowheads="1"/>
          </p:cNvSpPr>
          <p:nvPr/>
        </p:nvSpPr>
        <p:spPr bwMode="auto">
          <a:xfrm>
            <a:off x="2013399" y="1508916"/>
            <a:ext cx="1353740" cy="400050"/>
          </a:xfrm>
          <a:prstGeom prst="rect">
            <a:avLst/>
          </a:prstGeom>
          <a:solidFill>
            <a:srgbClr val="FFFF00"/>
          </a:solidFill>
          <a:ln w="9525">
            <a:solidFill>
              <a:srgbClr val="FF0066"/>
            </a:solidFill>
            <a:miter lim="800000"/>
            <a:headEnd/>
            <a:tailEnd/>
          </a:ln>
        </p:spPr>
        <p:txBody>
          <a:bodyPr wrap="square">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fontAlgn="base">
              <a:spcBef>
                <a:spcPct val="50000"/>
              </a:spcBef>
              <a:spcAft>
                <a:spcPct val="0"/>
              </a:spcAft>
              <a:buClrTx/>
              <a:buNone/>
            </a:pPr>
            <a:r>
              <a:rPr lang="en-US" altLang="en-US" sz="2000" b="1" i="1" dirty="0">
                <a:solidFill>
                  <a:srgbClr val="000000"/>
                </a:solidFill>
                <a:latin typeface="Times New Roman" panose="02020603050405020304" pitchFamily="18" charset="0"/>
                <a:cs typeface="Times New Roman" panose="02020603050405020304" pitchFamily="18" charset="0"/>
              </a:rPr>
              <a:t>CÂU HỎI</a:t>
            </a:r>
          </a:p>
        </p:txBody>
      </p:sp>
      <p:sp>
        <p:nvSpPr>
          <p:cNvPr id="9" name="Text Box 15"/>
          <p:cNvSpPr txBox="1">
            <a:spLocks noChangeArrowheads="1"/>
          </p:cNvSpPr>
          <p:nvPr/>
        </p:nvSpPr>
        <p:spPr bwMode="auto">
          <a:xfrm>
            <a:off x="7391400" y="1644965"/>
            <a:ext cx="1581150" cy="400050"/>
          </a:xfrm>
          <a:prstGeom prst="rect">
            <a:avLst/>
          </a:prstGeom>
          <a:solidFill>
            <a:srgbClr val="FFFF00"/>
          </a:solidFill>
          <a:ln w="9525">
            <a:solidFill>
              <a:srgbClr val="FF0066"/>
            </a:solidFill>
            <a:miter lim="800000"/>
            <a:headEnd/>
            <a:tailEnd/>
          </a:ln>
        </p:spPr>
        <p:txBody>
          <a:bodyPr wrap="square">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fontAlgn="base">
              <a:spcBef>
                <a:spcPct val="50000"/>
              </a:spcBef>
              <a:spcAft>
                <a:spcPct val="0"/>
              </a:spcAft>
              <a:buClrTx/>
              <a:buNone/>
            </a:pPr>
            <a:r>
              <a:rPr lang="en-US" altLang="en-US" sz="2000" b="1" i="1" dirty="0">
                <a:solidFill>
                  <a:srgbClr val="000000"/>
                </a:solidFill>
                <a:latin typeface="Times New Roman" panose="02020603050405020304" pitchFamily="18" charset="0"/>
                <a:cs typeface="Times New Roman" panose="02020603050405020304" pitchFamily="18" charset="0"/>
              </a:rPr>
              <a:t>Ý  NGHĨA</a:t>
            </a:r>
          </a:p>
        </p:txBody>
      </p:sp>
      <p:sp>
        <p:nvSpPr>
          <p:cNvPr id="12" name="Rounded Rectangle 11"/>
          <p:cNvSpPr/>
          <p:nvPr/>
        </p:nvSpPr>
        <p:spPr>
          <a:xfrm>
            <a:off x="1004939" y="2045015"/>
            <a:ext cx="4724400" cy="1745138"/>
          </a:xfrm>
          <a:prstGeom prst="roundRect">
            <a:avLst/>
          </a:prstGeom>
          <a:solidFill>
            <a:schemeClr val="accent3">
              <a:lumMod val="20000"/>
              <a:lumOff val="80000"/>
            </a:schemeClr>
          </a:solidFill>
          <a:ln w="12700" cap="flat" cmpd="sng" algn="ctr">
            <a:solidFill>
              <a:srgbClr val="4472C4"/>
            </a:solidFill>
            <a:prstDash val="solid"/>
            <a:miter lim="800000"/>
          </a:ln>
          <a:effectLst/>
        </p:spPr>
        <p:txBody>
          <a:bodyPr anchor="ctr"/>
          <a:lstStyle/>
          <a:p>
            <a:pPr>
              <a:spcBef>
                <a:spcPct val="50000"/>
              </a:spcBef>
              <a:defRPr/>
            </a:pPr>
            <a:endParaRPr lang="en-US" altLang="en-US" sz="2400" kern="0" dirty="0">
              <a:solidFill>
                <a:srgbClr val="0070C0"/>
              </a:solidFill>
              <a:latin typeface="Times New Roman" panose="02020603050405020304" pitchFamily="18" charset="0"/>
              <a:cs typeface="Times New Roman" panose="02020603050405020304" pitchFamily="18" charset="0"/>
            </a:endParaRPr>
          </a:p>
        </p:txBody>
      </p:sp>
      <p:sp>
        <p:nvSpPr>
          <p:cNvPr id="18" name="Rounded Rectangle 17"/>
          <p:cNvSpPr/>
          <p:nvPr/>
        </p:nvSpPr>
        <p:spPr>
          <a:xfrm>
            <a:off x="381000" y="4267201"/>
            <a:ext cx="5334001" cy="2362199"/>
          </a:xfrm>
          <a:prstGeom prst="roundRect">
            <a:avLst/>
          </a:prstGeom>
          <a:solidFill>
            <a:schemeClr val="accent1">
              <a:lumMod val="20000"/>
              <a:lumOff val="80000"/>
            </a:schemeClr>
          </a:solidFill>
          <a:ln w="12700" cap="flat" cmpd="sng" algn="ctr">
            <a:solidFill>
              <a:srgbClr val="4472C4"/>
            </a:solidFill>
            <a:prstDash val="solid"/>
            <a:miter lim="800000"/>
          </a:ln>
          <a:effectLst/>
        </p:spPr>
        <p:txBody>
          <a:bodyPr anchor="ctr"/>
          <a:lstStyle/>
          <a:p>
            <a:pPr algn="ctr">
              <a:spcBef>
                <a:spcPct val="50000"/>
              </a:spcBef>
              <a:defRPr/>
            </a:pPr>
            <a:endParaRPr lang="en-US" altLang="en-US" sz="2600" kern="0" dirty="0">
              <a:solidFill>
                <a:srgbClr val="E43230"/>
              </a:solidFill>
              <a:latin typeface="Times New Roman" panose="02020603050405020304" pitchFamily="18" charset="0"/>
              <a:cs typeface="Times New Roman" panose="02020603050405020304" pitchFamily="18" charset="0"/>
            </a:endParaRPr>
          </a:p>
        </p:txBody>
      </p:sp>
      <p:sp>
        <p:nvSpPr>
          <p:cNvPr id="20" name="Rounded Rectangle 19"/>
          <p:cNvSpPr/>
          <p:nvPr/>
        </p:nvSpPr>
        <p:spPr>
          <a:xfrm>
            <a:off x="7369630" y="4648201"/>
            <a:ext cx="2802229" cy="1361777"/>
          </a:xfrm>
          <a:prstGeom prst="roundRect">
            <a:avLst/>
          </a:prstGeom>
          <a:solidFill>
            <a:schemeClr val="accent1">
              <a:lumMod val="20000"/>
              <a:lumOff val="80000"/>
            </a:schemeClr>
          </a:solidFill>
          <a:ln w="12700" cap="flat" cmpd="sng" algn="ctr">
            <a:solidFill>
              <a:srgbClr val="4472C4"/>
            </a:solidFill>
            <a:prstDash val="solid"/>
            <a:miter lim="800000"/>
          </a:ln>
          <a:effectLst/>
        </p:spPr>
        <p:txBody>
          <a:bodyPr anchor="ctr"/>
          <a:lstStyle/>
          <a:p>
            <a:pPr>
              <a:lnSpc>
                <a:spcPct val="90000"/>
              </a:lnSpc>
              <a:spcBef>
                <a:spcPct val="50000"/>
              </a:spcBef>
              <a:buFontTx/>
              <a:buChar char="-"/>
              <a:defRPr/>
            </a:pPr>
            <a:endParaRPr lang="en-US" altLang="en-US" sz="2600" kern="0" dirty="0">
              <a:solidFill>
                <a:srgbClr val="E43230"/>
              </a:solidFill>
              <a:latin typeface=".VnTime" pitchFamily="34" charset="0"/>
            </a:endParaRPr>
          </a:p>
        </p:txBody>
      </p:sp>
      <p:sp>
        <p:nvSpPr>
          <p:cNvPr id="2" name="Rectangle 1"/>
          <p:cNvSpPr/>
          <p:nvPr/>
        </p:nvSpPr>
        <p:spPr>
          <a:xfrm>
            <a:off x="1119239" y="2132754"/>
            <a:ext cx="4495800" cy="1569660"/>
          </a:xfrm>
          <a:prstGeom prst="rect">
            <a:avLst/>
          </a:prstGeom>
        </p:spPr>
        <p:txBody>
          <a:bodyPr wrap="square">
            <a:spAutoFit/>
          </a:bodyPr>
          <a:lstStyle/>
          <a:p>
            <a:pPr algn="just" fontAlgn="base">
              <a:spcBef>
                <a:spcPct val="0"/>
              </a:spcBef>
              <a:spcAft>
                <a:spcPct val="0"/>
              </a:spcAft>
            </a:pPr>
            <a:r>
              <a:rPr lang="pt-BR" sz="2400" dirty="0">
                <a:latin typeface="Times New Roman" pitchFamily="18" charset="0"/>
                <a:cs typeface="Times New Roman" pitchFamily="18" charset="0"/>
              </a:rPr>
              <a:t>Vì sao tác giả dân gian không để Lê Lợi được trực tiếp nhận cả chuôi gươm và lưỡi gươm cùng một lúc?</a:t>
            </a:r>
            <a:endParaRPr lang="en-US" altLang="en-US" sz="2400" b="1" dirty="0">
              <a:solidFill>
                <a:srgbClr val="0000FF"/>
              </a:solidFill>
              <a:latin typeface="Times New Roman" panose="02020603050405020304" pitchFamily="18" charset="0"/>
              <a:cs typeface="Times New Roman" panose="02020603050405020304" pitchFamily="18" charset="0"/>
            </a:endParaRPr>
          </a:p>
        </p:txBody>
      </p:sp>
      <p:sp>
        <p:nvSpPr>
          <p:cNvPr id="6" name="Rectangle 5"/>
          <p:cNvSpPr/>
          <p:nvPr/>
        </p:nvSpPr>
        <p:spPr>
          <a:xfrm>
            <a:off x="601580" y="4419600"/>
            <a:ext cx="5105400" cy="2308324"/>
          </a:xfrm>
          <a:prstGeom prst="rect">
            <a:avLst/>
          </a:prstGeom>
        </p:spPr>
        <p:txBody>
          <a:bodyPr wrap="square">
            <a:spAutoFit/>
          </a:bodyPr>
          <a:lstStyle/>
          <a:p>
            <a:pPr fontAlgn="base">
              <a:spcBef>
                <a:spcPct val="0"/>
              </a:spcBef>
              <a:spcAft>
                <a:spcPct val="0"/>
              </a:spcAft>
            </a:pPr>
            <a:r>
              <a:rPr lang="pt-BR" sz="2400" dirty="0">
                <a:latin typeface="Times New Roman" pitchFamily="18" charset="0"/>
                <a:cs typeface="Times New Roman" pitchFamily="18" charset="0"/>
              </a:rPr>
              <a:t>Lê Lợi nhận gươm ở Thanh Hóa nhưng lại trả gươm ở Hồ Gươm - Thăng Long. Nếu Lê Lợi  trả gươm ở Thanh Hóa thì ý nghĩa của truyền thuyết sẽ khác đi như thế nào?</a:t>
            </a:r>
            <a:endParaRPr lang="en-US" sz="2400" dirty="0">
              <a:latin typeface="Times New Roman" pitchFamily="18" charset="0"/>
              <a:cs typeface="Times New Roman" pitchFamily="18" charset="0"/>
            </a:endParaRPr>
          </a:p>
          <a:p>
            <a:pPr fontAlgn="base">
              <a:spcBef>
                <a:spcPct val="0"/>
              </a:spcBef>
              <a:spcAft>
                <a:spcPct val="0"/>
              </a:spcAft>
            </a:pPr>
            <a:endParaRPr lang="en-US" altLang="en-US" sz="2400" b="1" dirty="0">
              <a:solidFill>
                <a:srgbClr val="0000FF"/>
              </a:solidFill>
              <a:latin typeface="Times New Roman" panose="02020603050405020304" pitchFamily="18" charset="0"/>
              <a:cs typeface="Times New Roman" panose="02020603050405020304" pitchFamily="18" charset="0"/>
            </a:endParaRPr>
          </a:p>
        </p:txBody>
      </p:sp>
      <p:sp>
        <p:nvSpPr>
          <p:cNvPr id="13" name="Rectangle 12"/>
          <p:cNvSpPr/>
          <p:nvPr/>
        </p:nvSpPr>
        <p:spPr>
          <a:xfrm>
            <a:off x="7467929" y="4648201"/>
            <a:ext cx="2605629" cy="1382751"/>
          </a:xfrm>
          <a:prstGeom prst="rect">
            <a:avLst/>
          </a:prstGeom>
        </p:spPr>
        <p:txBody>
          <a:bodyPr wrap="square">
            <a:spAutoFit/>
          </a:bodyPr>
          <a:lstStyle/>
          <a:p>
            <a:pPr algn="just">
              <a:lnSpc>
                <a:spcPts val="2000"/>
              </a:lnSpc>
            </a:pP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21" name="AutoShape 3"/>
          <p:cNvSpPr>
            <a:spLocks noChangeArrowheads="1"/>
          </p:cNvSpPr>
          <p:nvPr/>
        </p:nvSpPr>
        <p:spPr bwMode="gray">
          <a:xfrm>
            <a:off x="1399864" y="42262"/>
            <a:ext cx="5378450" cy="574675"/>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b="1" dirty="0">
                <a:solidFill>
                  <a:srgbClr val="FFFF00"/>
                </a:solidFill>
                <a:latin typeface="Times New Roman" panose="02020603050405020304" pitchFamily="18" charset="0"/>
                <a:cs typeface="Times New Roman" panose="02020603050405020304" pitchFamily="18" charset="0"/>
              </a:rPr>
              <a:t>IV. LUYỆN TẬP</a:t>
            </a:r>
          </a:p>
        </p:txBody>
      </p:sp>
      <p:sp>
        <p:nvSpPr>
          <p:cNvPr id="22" name="Rounded Rectangle 21"/>
          <p:cNvSpPr/>
          <p:nvPr/>
        </p:nvSpPr>
        <p:spPr>
          <a:xfrm>
            <a:off x="7391401" y="2190151"/>
            <a:ext cx="2802229" cy="1361777"/>
          </a:xfrm>
          <a:prstGeom prst="roundRect">
            <a:avLst/>
          </a:prstGeom>
          <a:solidFill>
            <a:schemeClr val="accent1">
              <a:lumMod val="20000"/>
              <a:lumOff val="80000"/>
            </a:schemeClr>
          </a:solidFill>
          <a:ln w="12700" cap="flat" cmpd="sng" algn="ctr">
            <a:solidFill>
              <a:srgbClr val="4472C4"/>
            </a:solidFill>
            <a:prstDash val="solid"/>
            <a:miter lim="800000"/>
          </a:ln>
          <a:effectLst/>
        </p:spPr>
        <p:txBody>
          <a:bodyPr anchor="ctr"/>
          <a:lstStyle/>
          <a:p>
            <a:pPr>
              <a:lnSpc>
                <a:spcPct val="90000"/>
              </a:lnSpc>
              <a:spcBef>
                <a:spcPct val="50000"/>
              </a:spcBef>
              <a:buFontTx/>
              <a:buChar char="-"/>
              <a:defRPr/>
            </a:pPr>
            <a:endParaRPr lang="en-US" altLang="en-US" sz="2600" kern="0" dirty="0">
              <a:solidFill>
                <a:srgbClr val="E43230"/>
              </a:solidFill>
              <a:latin typeface=".VnTime" pitchFamily="34" charset="0"/>
            </a:endParaRPr>
          </a:p>
        </p:txBody>
      </p:sp>
      <p:sp>
        <p:nvSpPr>
          <p:cNvPr id="24" name="Rectangle 23"/>
          <p:cNvSpPr/>
          <p:nvPr/>
        </p:nvSpPr>
        <p:spPr>
          <a:xfrm>
            <a:off x="7391401" y="2248097"/>
            <a:ext cx="2605629" cy="1382751"/>
          </a:xfrm>
          <a:prstGeom prst="rect">
            <a:avLst/>
          </a:prstGeom>
        </p:spPr>
        <p:txBody>
          <a:bodyPr wrap="square">
            <a:spAutoFit/>
          </a:bodyPr>
          <a:lstStyle/>
          <a:p>
            <a:pPr algn="just">
              <a:lnSpc>
                <a:spcPts val="2000"/>
              </a:lnSpc>
            </a:pP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9440040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Horizontal)">
                                      <p:cBhvr>
                                        <p:cTn id="12" dur="500"/>
                                        <p:tgtEl>
                                          <p:spTgt spid="7"/>
                                        </p:tgtEl>
                                      </p:cBhvr>
                                    </p:animEffect>
                                  </p:childTnLst>
                                </p:cTn>
                              </p:par>
                              <p:par>
                                <p:cTn id="13" presetID="16" presetClass="entr" presetSubtype="26"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Horizontal)">
                                      <p:cBhvr>
                                        <p:cTn id="15" dur="500"/>
                                        <p:tgtEl>
                                          <p:spTgt spid="5"/>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6" presetClass="entr" presetSubtype="26"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barn(inHorizontal)">
                                      <p:cBhvr>
                                        <p:cTn id="27" dur="500"/>
                                        <p:tgtEl>
                                          <p:spTgt spid="12"/>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barn(inVertical)">
                                      <p:cBhvr>
                                        <p:cTn id="30" dur="500"/>
                                        <p:tgtEl>
                                          <p:spTgt spid="2"/>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6"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barn(inHorizontal)">
                                      <p:cBhvr>
                                        <p:cTn id="35" dur="500"/>
                                        <p:tgtEl>
                                          <p:spTgt spid="18"/>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barn(inVertical)">
                                      <p:cBhvr>
                                        <p:cTn id="38" dur="50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1000"/>
                                        <p:tgtEl>
                                          <p:spTgt spid="9"/>
                                        </p:tgtEl>
                                      </p:cBhvr>
                                    </p:animEffect>
                                    <p:anim calcmode="lin" valueType="num">
                                      <p:cBhvr>
                                        <p:cTn id="44" dur="1000" fill="hold"/>
                                        <p:tgtEl>
                                          <p:spTgt spid="9"/>
                                        </p:tgtEl>
                                        <p:attrNameLst>
                                          <p:attrName>ppt_x</p:attrName>
                                        </p:attrNameLst>
                                      </p:cBhvr>
                                      <p:tavLst>
                                        <p:tav tm="0">
                                          <p:val>
                                            <p:strVal val="#ppt_x"/>
                                          </p:val>
                                        </p:tav>
                                        <p:tav tm="100000">
                                          <p:val>
                                            <p:strVal val="#ppt_x"/>
                                          </p:val>
                                        </p:tav>
                                      </p:tavLst>
                                    </p:anim>
                                    <p:anim calcmode="lin" valueType="num">
                                      <p:cBhvr>
                                        <p:cTn id="4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16" presetClass="entr" presetSubtype="26" fill="hold" grpId="0" nodeType="click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barn(inHorizontal)">
                                      <p:cBhvr>
                                        <p:cTn id="50" dur="500"/>
                                        <p:tgtEl>
                                          <p:spTgt spid="20"/>
                                        </p:tgtEl>
                                      </p:cBhvr>
                                    </p:animEffect>
                                  </p:childTnLst>
                                </p:cTn>
                              </p:par>
                              <p:par>
                                <p:cTn id="51" presetID="6" presetClass="entr" presetSubtype="16" fill="hold" grpId="0" nodeType="with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circle(in)">
                                      <p:cBhvr>
                                        <p:cTn id="53" dur="2000"/>
                                        <p:tgtEl>
                                          <p:spTgt spid="13"/>
                                        </p:tgtEl>
                                      </p:cBhvr>
                                    </p:animEffect>
                                  </p:childTnLst>
                                </p:cTn>
                              </p:par>
                            </p:childTnLst>
                          </p:cTn>
                        </p:par>
                      </p:childTnLst>
                    </p:cTn>
                  </p:par>
                  <p:par>
                    <p:cTn id="54" fill="hold">
                      <p:stCondLst>
                        <p:cond delay="indefinite"/>
                      </p:stCondLst>
                      <p:childTnLst>
                        <p:par>
                          <p:cTn id="55" fill="hold">
                            <p:stCondLst>
                              <p:cond delay="0"/>
                            </p:stCondLst>
                            <p:childTnLst>
                              <p:par>
                                <p:cTn id="56" presetID="16" presetClass="entr" presetSubtype="26" fill="hold" grpId="0" nodeType="clickEffect">
                                  <p:stCondLst>
                                    <p:cond delay="0"/>
                                  </p:stCondLst>
                                  <p:childTnLst>
                                    <p:set>
                                      <p:cBhvr>
                                        <p:cTn id="57" dur="1" fill="hold">
                                          <p:stCondLst>
                                            <p:cond delay="0"/>
                                          </p:stCondLst>
                                        </p:cTn>
                                        <p:tgtEl>
                                          <p:spTgt spid="22"/>
                                        </p:tgtEl>
                                        <p:attrNameLst>
                                          <p:attrName>style.visibility</p:attrName>
                                        </p:attrNameLst>
                                      </p:cBhvr>
                                      <p:to>
                                        <p:strVal val="visible"/>
                                      </p:to>
                                    </p:set>
                                    <p:animEffect transition="in" filter="barn(inHorizontal)">
                                      <p:cBhvr>
                                        <p:cTn id="58" dur="500"/>
                                        <p:tgtEl>
                                          <p:spTgt spid="22"/>
                                        </p:tgtEl>
                                      </p:cBhvr>
                                    </p:animEffect>
                                  </p:childTnLst>
                                </p:cTn>
                              </p:par>
                              <p:par>
                                <p:cTn id="59" presetID="6" presetClass="entr" presetSubtype="16" fill="hold" grpId="0" nodeType="withEffect">
                                  <p:stCondLst>
                                    <p:cond delay="0"/>
                                  </p:stCondLst>
                                  <p:childTnLst>
                                    <p:set>
                                      <p:cBhvr>
                                        <p:cTn id="60" dur="1" fill="hold">
                                          <p:stCondLst>
                                            <p:cond delay="0"/>
                                          </p:stCondLst>
                                        </p:cTn>
                                        <p:tgtEl>
                                          <p:spTgt spid="24"/>
                                        </p:tgtEl>
                                        <p:attrNameLst>
                                          <p:attrName>style.visibility</p:attrName>
                                        </p:attrNameLst>
                                      </p:cBhvr>
                                      <p:to>
                                        <p:strVal val="visible"/>
                                      </p:to>
                                    </p:set>
                                    <p:animEffect transition="in" filter="circle(in)">
                                      <p:cBhvr>
                                        <p:cTn id="61" dur="2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P spid="9" grpId="0" animBg="1"/>
      <p:bldP spid="12" grpId="0" animBg="1"/>
      <p:bldP spid="18" grpId="0" animBg="1"/>
      <p:bldP spid="20" grpId="0" animBg="1"/>
      <p:bldP spid="2" grpId="0"/>
      <p:bldP spid="6" grpId="0"/>
      <p:bldP spid="13" grpId="0"/>
      <p:bldP spid="22" grpId="0" animBg="1"/>
      <p:bldP spid="2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5" descr="D:\NGÂN\HÌNH ẢNH\VĂN 7\hop qua do.png">
            <a:hlinkClick r:id="rId2" action="ppaction://hlinksldjump"/>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8137" y="1922959"/>
            <a:ext cx="1435100" cy="164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7" descr="D:\NGÂN\HÌNH ẢNH\VĂN 7\hop qua mau tim.png">
            <a:hlinkClick r:id="rId4" action="ppaction://hlinksldjump"/>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501" y="4424363"/>
            <a:ext cx="2174875" cy="213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8" descr="D:\NGÂN\HÌNH ẢNH\VĂN 7\hop qua trang.png">
            <a:hlinkClick r:id="rId6" action="ppaction://hlinksldjump"/>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448374" y="2228850"/>
            <a:ext cx="1565275"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13"/>
          <p:cNvSpPr txBox="1">
            <a:spLocks noChangeArrowheads="1"/>
          </p:cNvSpPr>
          <p:nvPr/>
        </p:nvSpPr>
        <p:spPr bwMode="auto">
          <a:xfrm>
            <a:off x="-198192" y="177225"/>
            <a:ext cx="630490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FontTx/>
              <a:buNone/>
            </a:pPr>
            <a:r>
              <a:rPr lang="en-US" altLang="en-US" b="1" dirty="0" smtClean="0">
                <a:solidFill>
                  <a:srgbClr val="FF0000"/>
                </a:solidFill>
                <a:latin typeface="Times New Roman" panose="02020603050405020304" pitchFamily="18" charset="0"/>
                <a:cs typeface="Times New Roman" panose="02020603050405020304" pitchFamily="18" charset="0"/>
              </a:rPr>
              <a:t>TRÒ CHƠI CHIẾC HỘP BÍ MẬT</a:t>
            </a:r>
          </a:p>
        </p:txBody>
      </p:sp>
      <p:pic>
        <p:nvPicPr>
          <p:cNvPr id="7" name="Picture 6" descr="http://www.freepptbackgrounds.net/wp-content/uploads/2013/12/Back-to-School-PPT-Backgrounds-800x600.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906956" y="72020"/>
            <a:ext cx="6326317" cy="674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Box 5"/>
          <p:cNvSpPr txBox="1">
            <a:spLocks noChangeArrowheads="1"/>
          </p:cNvSpPr>
          <p:nvPr/>
        </p:nvSpPr>
        <p:spPr bwMode="auto">
          <a:xfrm>
            <a:off x="5791199" y="2475251"/>
            <a:ext cx="5524501" cy="347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457200" indent="-4572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fontAlgn="base">
              <a:spcBef>
                <a:spcPct val="0"/>
              </a:spcBef>
              <a:spcAft>
                <a:spcPts val="600"/>
              </a:spcAft>
              <a:buFont typeface="Wingdings" panose="05000000000000000000" pitchFamily="2" charset="2"/>
              <a:buChar char="v"/>
            </a:pPr>
            <a:r>
              <a:rPr lang="en-US" altLang="en-US" sz="3000" dirty="0" err="1" smtClean="0">
                <a:solidFill>
                  <a:prstClr val="black"/>
                </a:solidFill>
                <a:latin typeface="Times New Roman" panose="02020603050405020304" pitchFamily="18" charset="0"/>
                <a:cs typeface="Times New Roman" panose="02020603050405020304" pitchFamily="18" charset="0"/>
              </a:rPr>
              <a:t>Có</a:t>
            </a:r>
            <a:r>
              <a:rPr lang="en-US" altLang="en-US" sz="3000" dirty="0" smtClean="0">
                <a:solidFill>
                  <a:prstClr val="black"/>
                </a:solidFill>
                <a:latin typeface="Times New Roman" panose="02020603050405020304" pitchFamily="18" charset="0"/>
                <a:cs typeface="Times New Roman" panose="02020603050405020304" pitchFamily="18" charset="0"/>
              </a:rPr>
              <a:t> 4 </a:t>
            </a:r>
            <a:r>
              <a:rPr lang="en-US" altLang="en-US" sz="3000" dirty="0" err="1" smtClean="0">
                <a:solidFill>
                  <a:prstClr val="black"/>
                </a:solidFill>
                <a:latin typeface="Times New Roman" panose="02020603050405020304" pitchFamily="18" charset="0"/>
                <a:cs typeface="Times New Roman" panose="02020603050405020304" pitchFamily="18" charset="0"/>
              </a:rPr>
              <a:t>chiếc</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hộp</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với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các</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màu</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sắc</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khác</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nhau</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Mỗi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bạn</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có</a:t>
            </a:r>
            <a:r>
              <a:rPr lang="en-US" altLang="en-US" sz="3000" dirty="0" smtClean="0">
                <a:solidFill>
                  <a:prstClr val="black"/>
                </a:solidFill>
                <a:latin typeface="Times New Roman" panose="02020603050405020304" pitchFamily="18" charset="0"/>
                <a:cs typeface="Times New Roman" panose="02020603050405020304" pitchFamily="18" charset="0"/>
              </a:rPr>
              <a:t> 1 </a:t>
            </a:r>
            <a:r>
              <a:rPr lang="en-US" altLang="en-US" sz="3000" dirty="0" err="1" smtClean="0">
                <a:solidFill>
                  <a:prstClr val="black"/>
                </a:solidFill>
                <a:latin typeface="Times New Roman" panose="02020603050405020304" pitchFamily="18" charset="0"/>
                <a:cs typeface="Times New Roman" panose="02020603050405020304" pitchFamily="18" charset="0"/>
              </a:rPr>
              <a:t>lượt</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chọn</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và</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trả</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lời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câu</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hỏi</a:t>
            </a:r>
            <a:r>
              <a:rPr lang="en-US" altLang="en-US" sz="3000" dirty="0" smtClean="0">
                <a:solidFill>
                  <a:prstClr val="black"/>
                </a:solidFill>
                <a:latin typeface="Times New Roman" panose="02020603050405020304" pitchFamily="18" charset="0"/>
                <a:cs typeface="Times New Roman" panose="02020603050405020304" pitchFamily="18" charset="0"/>
              </a:rPr>
              <a:t>.</a:t>
            </a:r>
          </a:p>
          <a:p>
            <a:pPr algn="just" fontAlgn="base">
              <a:spcBef>
                <a:spcPct val="0"/>
              </a:spcBef>
              <a:spcAft>
                <a:spcPts val="600"/>
              </a:spcAft>
              <a:buFont typeface="Wingdings" panose="05000000000000000000" pitchFamily="2" charset="2"/>
              <a:buChar char="v"/>
            </a:pPr>
            <a:r>
              <a:rPr lang="en-US" altLang="en-US" sz="3000" dirty="0" err="1" smtClean="0">
                <a:solidFill>
                  <a:prstClr val="black"/>
                </a:solidFill>
                <a:latin typeface="Times New Roman" panose="02020603050405020304" pitchFamily="18" charset="0"/>
                <a:cs typeface="Times New Roman" panose="02020603050405020304" pitchFamily="18" charset="0"/>
              </a:rPr>
              <a:t>Mỗi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đội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có</a:t>
            </a:r>
            <a:r>
              <a:rPr lang="en-US" altLang="en-US" sz="3000" dirty="0" smtClean="0">
                <a:solidFill>
                  <a:prstClr val="black"/>
                </a:solidFill>
                <a:latin typeface="Times New Roman" panose="02020603050405020304" pitchFamily="18" charset="0"/>
                <a:cs typeface="Times New Roman" panose="02020603050405020304" pitchFamily="18" charset="0"/>
              </a:rPr>
              <a:t> 10 </a:t>
            </a:r>
            <a:r>
              <a:rPr lang="en-US" altLang="en-US" sz="3000" dirty="0" err="1" smtClean="0">
                <a:solidFill>
                  <a:prstClr val="black"/>
                </a:solidFill>
                <a:latin typeface="Times New Roman" panose="02020603050405020304" pitchFamily="18" charset="0"/>
                <a:cs typeface="Times New Roman" panose="02020603050405020304" pitchFamily="18" charset="0"/>
              </a:rPr>
              <a:t>giây</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suy</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nghĩ</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để</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đưa</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ra</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câu</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trả</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lời</a:t>
            </a:r>
            <a:r>
              <a:rPr lang="en-US" altLang="en-US" sz="3000" dirty="0" smtClean="0">
                <a:solidFill>
                  <a:prstClr val="black"/>
                </a:solidFill>
                <a:latin typeface="Times New Roman" panose="02020603050405020304" pitchFamily="18" charset="0"/>
                <a:cs typeface="Times New Roman" panose="02020603050405020304" pitchFamily="18" charset="0"/>
              </a:rPr>
              <a:t>.</a:t>
            </a:r>
          </a:p>
          <a:p>
            <a:pPr algn="just" fontAlgn="base">
              <a:spcBef>
                <a:spcPct val="0"/>
              </a:spcBef>
              <a:spcAft>
                <a:spcPts val="600"/>
              </a:spcAft>
              <a:buFont typeface="Wingdings" panose="05000000000000000000" pitchFamily="2" charset="2"/>
              <a:buChar char="v"/>
            </a:pPr>
            <a:r>
              <a:rPr lang="en-US" altLang="en-US" sz="3000" dirty="0" err="1" smtClean="0">
                <a:solidFill>
                  <a:prstClr val="black"/>
                </a:solidFill>
                <a:latin typeface="Times New Roman" panose="02020603050405020304" pitchFamily="18" charset="0"/>
                <a:cs typeface="Times New Roman" panose="02020603050405020304" pitchFamily="18" charset="0"/>
              </a:rPr>
              <a:t>Mỗi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câu</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hỏi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trả</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lời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đúng</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đạt</a:t>
            </a:r>
            <a:r>
              <a:rPr lang="en-US" altLang="en-US" sz="3000" dirty="0" smtClean="0">
                <a:solidFill>
                  <a:prstClr val="black"/>
                </a:solidFill>
                <a:latin typeface="Times New Roman" panose="02020603050405020304" pitchFamily="18" charset="0"/>
                <a:cs typeface="Times New Roman" panose="02020603050405020304" pitchFamily="18" charset="0"/>
              </a:rPr>
              <a:t> 10 </a:t>
            </a:r>
            <a:r>
              <a:rPr lang="en-US" altLang="en-US" sz="3000" dirty="0" err="1" smtClean="0">
                <a:solidFill>
                  <a:prstClr val="black"/>
                </a:solidFill>
                <a:latin typeface="Times New Roman" panose="02020603050405020304" pitchFamily="18" charset="0"/>
                <a:cs typeface="Times New Roman" panose="02020603050405020304" pitchFamily="18" charset="0"/>
              </a:rPr>
              <a:t>điểm</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trả</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lời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sai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không</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có</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điểm</a:t>
            </a:r>
            <a:r>
              <a:rPr lang="en-US" altLang="en-US" sz="3000" dirty="0" smtClean="0">
                <a:solidFill>
                  <a:prstClr val="black"/>
                </a:solidFill>
                <a:latin typeface="Times New Roman" panose="02020603050405020304" pitchFamily="18" charset="0"/>
                <a:cs typeface="Times New Roman" panose="02020603050405020304" pitchFamily="18" charset="0"/>
              </a:rPr>
              <a:t>.</a:t>
            </a:r>
          </a:p>
        </p:txBody>
      </p:sp>
      <p:sp>
        <p:nvSpPr>
          <p:cNvPr id="9" name="TextBox 4"/>
          <p:cNvSpPr txBox="1">
            <a:spLocks noChangeArrowheads="1"/>
          </p:cNvSpPr>
          <p:nvPr/>
        </p:nvSpPr>
        <p:spPr bwMode="auto">
          <a:xfrm>
            <a:off x="8001000" y="762000"/>
            <a:ext cx="33147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FontTx/>
              <a:buNone/>
            </a:pPr>
            <a:r>
              <a:rPr lang="en-US" altLang="en-US" sz="4000" b="1" dirty="0" smtClean="0">
                <a:solidFill>
                  <a:srgbClr val="0000FF"/>
                </a:solidFill>
                <a:latin typeface="Times New Roman" panose="02020603050405020304" pitchFamily="18" charset="0"/>
                <a:cs typeface="Times New Roman" panose="02020603050405020304" pitchFamily="18" charset="0"/>
              </a:rPr>
              <a:t>LUẬT CHƠI</a:t>
            </a:r>
          </a:p>
        </p:txBody>
      </p:sp>
      <p:pic>
        <p:nvPicPr>
          <p:cNvPr id="10" name="Picture 8" descr="http://az616578.vo.msecnd.net/files/2016/03/14/635935204327573244-1084282554_Home.png">
            <a:hlinkClick r:id="rId9" action="ppaction://hlinksldjump"/>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952998" y="5677819"/>
            <a:ext cx="1676400" cy="119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998" descr="ANd9GcSaPYAHCyuGw01PSjWApI-tGjMa18QvwqeLgYuQnA2Gidwwkz6FTg">
            <a:hlinkClick r:id="rId11" action="ppaction://hlinksldjump"/>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249351" y="4648200"/>
            <a:ext cx="1764297"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6097390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17" presetClass="exit" presetSubtype="10" fill="hold" nodeType="clickEffect">
                                  <p:stCondLst>
                                    <p:cond delay="0"/>
                                  </p:stCondLst>
                                  <p:childTnLst>
                                    <p:anim calcmode="lin" valueType="num">
                                      <p:cBhvr>
                                        <p:cTn id="6" dur="500"/>
                                        <p:tgtEl>
                                          <p:spTgt spid="2"/>
                                        </p:tgtEl>
                                        <p:attrNameLst>
                                          <p:attrName>ppt_w</p:attrName>
                                        </p:attrNameLst>
                                      </p:cBhvr>
                                      <p:tavLst>
                                        <p:tav tm="0">
                                          <p:val>
                                            <p:strVal val="ppt_w"/>
                                          </p:val>
                                        </p:tav>
                                        <p:tav tm="100000">
                                          <p:val>
                                            <p:fltVal val="0"/>
                                          </p:val>
                                        </p:tav>
                                      </p:tavLst>
                                    </p:anim>
                                    <p:anim calcmode="lin" valueType="num">
                                      <p:cBhvr>
                                        <p:cTn id="7" dur="500"/>
                                        <p:tgtEl>
                                          <p:spTgt spid="2"/>
                                        </p:tgtEl>
                                        <p:attrNameLst>
                                          <p:attrName>ppt_h</p:attrName>
                                        </p:attrNameLst>
                                      </p:cBhvr>
                                      <p:tavLst>
                                        <p:tav tm="0">
                                          <p:val>
                                            <p:strVal val="ppt_h"/>
                                          </p:val>
                                        </p:tav>
                                        <p:tav tm="100000">
                                          <p:val>
                                            <p:strVal val="ppt_h"/>
                                          </p:val>
                                        </p:tav>
                                      </p:tavLst>
                                    </p:anim>
                                    <p:set>
                                      <p:cBhvr>
                                        <p:cTn id="8" dur="1" fill="hold">
                                          <p:stCondLst>
                                            <p:cond delay="499"/>
                                          </p:stCondLst>
                                        </p:cTn>
                                        <p:tgtEl>
                                          <p:spTgt spid="2"/>
                                        </p:tgtEl>
                                        <p:attrNameLst>
                                          <p:attrName>style.visibility</p:attrName>
                                        </p:attrNameLst>
                                      </p:cBhvr>
                                      <p:to>
                                        <p:strVal val="hidden"/>
                                      </p:to>
                                    </p:set>
                                  </p:childTnLst>
                                </p:cTn>
                              </p:par>
                            </p:childTnLst>
                          </p:cTn>
                        </p:par>
                      </p:childTnLst>
                    </p:cTn>
                  </p:par>
                </p:childTnLst>
              </p:cTn>
              <p:nextCondLst>
                <p:cond evt="onClick" delay="0">
                  <p:tgtEl>
                    <p:spTgt spid="2"/>
                  </p:tgtEl>
                </p:cond>
              </p:nextCondLst>
            </p:seq>
            <p:seq concurrent="1" nextAc="seek">
              <p:cTn id="9" restart="whenNotActive" fill="hold" evtFilter="cancelBubble" nodeType="interactiveSeq">
                <p:stCondLst>
                  <p:cond evt="onClick" delay="0">
                    <p:tgtEl>
                      <p:spTgt spid="5"/>
                    </p:tgtEl>
                  </p:cond>
                </p:stCondLst>
                <p:endSync evt="end" delay="0">
                  <p:rtn val="all"/>
                </p:endSync>
                <p:childTnLst>
                  <p:par>
                    <p:cTn id="10" fill="hold">
                      <p:stCondLst>
                        <p:cond delay="0"/>
                      </p:stCondLst>
                      <p:childTnLst>
                        <p:par>
                          <p:cTn id="11" fill="hold">
                            <p:stCondLst>
                              <p:cond delay="0"/>
                            </p:stCondLst>
                            <p:childTnLst>
                              <p:par>
                                <p:cTn id="12" presetID="17" presetClass="exit" presetSubtype="10" fill="hold" nodeType="clickEffect">
                                  <p:stCondLst>
                                    <p:cond delay="0"/>
                                  </p:stCondLst>
                                  <p:childTnLst>
                                    <p:anim calcmode="lin" valueType="num">
                                      <p:cBhvr>
                                        <p:cTn id="13" dur="500"/>
                                        <p:tgtEl>
                                          <p:spTgt spid="5"/>
                                        </p:tgtEl>
                                        <p:attrNameLst>
                                          <p:attrName>ppt_w</p:attrName>
                                        </p:attrNameLst>
                                      </p:cBhvr>
                                      <p:tavLst>
                                        <p:tav tm="0">
                                          <p:val>
                                            <p:strVal val="ppt_w"/>
                                          </p:val>
                                        </p:tav>
                                        <p:tav tm="100000">
                                          <p:val>
                                            <p:fltVal val="0"/>
                                          </p:val>
                                        </p:tav>
                                      </p:tavLst>
                                    </p:anim>
                                    <p:anim calcmode="lin" valueType="num">
                                      <p:cBhvr>
                                        <p:cTn id="14" dur="500"/>
                                        <p:tgtEl>
                                          <p:spTgt spid="5"/>
                                        </p:tgtEl>
                                        <p:attrNameLst>
                                          <p:attrName>ppt_h</p:attrName>
                                        </p:attrNameLst>
                                      </p:cBhvr>
                                      <p:tavLst>
                                        <p:tav tm="0">
                                          <p:val>
                                            <p:strVal val="ppt_h"/>
                                          </p:val>
                                        </p:tav>
                                        <p:tav tm="100000">
                                          <p:val>
                                            <p:strVal val="ppt_h"/>
                                          </p:val>
                                        </p:tav>
                                      </p:tavLst>
                                    </p:anim>
                                    <p:set>
                                      <p:cBhvr>
                                        <p:cTn id="15" dur="1" fill="hold">
                                          <p:stCondLst>
                                            <p:cond delay="499"/>
                                          </p:stCondLst>
                                        </p:cTn>
                                        <p:tgtEl>
                                          <p:spTgt spid="5"/>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16" restart="whenNotActive" fill="hold" evtFilter="cancelBubble" nodeType="interactiveSeq">
                <p:stCondLst>
                  <p:cond evt="onClick" delay="0">
                    <p:tgtEl>
                      <p:spTgt spid="4"/>
                    </p:tgtEl>
                  </p:cond>
                </p:stCondLst>
                <p:endSync evt="end" delay="0">
                  <p:rtn val="all"/>
                </p:endSync>
                <p:childTnLst>
                  <p:par>
                    <p:cTn id="17" fill="hold">
                      <p:stCondLst>
                        <p:cond delay="0"/>
                      </p:stCondLst>
                      <p:childTnLst>
                        <p:par>
                          <p:cTn id="18" fill="hold">
                            <p:stCondLst>
                              <p:cond delay="0"/>
                            </p:stCondLst>
                            <p:childTnLst>
                              <p:par>
                                <p:cTn id="19" presetID="17" presetClass="exit" presetSubtype="10" fill="hold" nodeType="clickEffect">
                                  <p:stCondLst>
                                    <p:cond delay="0"/>
                                  </p:stCondLst>
                                  <p:childTnLst>
                                    <p:anim calcmode="lin" valueType="num">
                                      <p:cBhvr>
                                        <p:cTn id="20" dur="500"/>
                                        <p:tgtEl>
                                          <p:spTgt spid="4"/>
                                        </p:tgtEl>
                                        <p:attrNameLst>
                                          <p:attrName>ppt_w</p:attrName>
                                        </p:attrNameLst>
                                      </p:cBhvr>
                                      <p:tavLst>
                                        <p:tav tm="0">
                                          <p:val>
                                            <p:strVal val="ppt_w"/>
                                          </p:val>
                                        </p:tav>
                                        <p:tav tm="100000">
                                          <p:val>
                                            <p:fltVal val="0"/>
                                          </p:val>
                                        </p:tav>
                                      </p:tavLst>
                                    </p:anim>
                                    <p:anim calcmode="lin" valueType="num">
                                      <p:cBhvr>
                                        <p:cTn id="21" dur="500"/>
                                        <p:tgtEl>
                                          <p:spTgt spid="4"/>
                                        </p:tgtEl>
                                        <p:attrNameLst>
                                          <p:attrName>ppt_h</p:attrName>
                                        </p:attrNameLst>
                                      </p:cBhvr>
                                      <p:tavLst>
                                        <p:tav tm="0">
                                          <p:val>
                                            <p:strVal val="ppt_h"/>
                                          </p:val>
                                        </p:tav>
                                        <p:tav tm="100000">
                                          <p:val>
                                            <p:strVal val="ppt_h"/>
                                          </p:val>
                                        </p:tav>
                                      </p:tavLst>
                                    </p:anim>
                                    <p:set>
                                      <p:cBhvr>
                                        <p:cTn id="22" dur="1" fill="hold">
                                          <p:stCondLst>
                                            <p:cond delay="499"/>
                                          </p:stCondLst>
                                        </p:cTn>
                                        <p:tgtEl>
                                          <p:spTgt spid="4"/>
                                        </p:tgtEl>
                                        <p:attrNameLst>
                                          <p:attrName>style.visibility</p:attrName>
                                        </p:attrNameLst>
                                      </p:cBhvr>
                                      <p:to>
                                        <p:strVal val="hidden"/>
                                      </p:to>
                                    </p:set>
                                  </p:childTnLst>
                                </p:cTn>
                              </p:par>
                            </p:childTnLst>
                          </p:cTn>
                        </p:par>
                      </p:childTnLst>
                    </p:cTn>
                  </p:par>
                </p:childTnLst>
              </p:cTn>
              <p:nextCondLst>
                <p:cond evt="onClick" delay="0">
                  <p:tgtEl>
                    <p:spTgt spid="4"/>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715692" y="606050"/>
            <a:ext cx="8952309" cy="546100"/>
          </a:xfrm>
          <a:prstGeom prst="roundRect">
            <a:avLst/>
          </a:prstGeom>
          <a:solidFill>
            <a:schemeClr val="bg2"/>
          </a:solidFill>
          <a:ln w="12700" cap="flat" cmpd="sng" algn="ctr">
            <a:solidFill>
              <a:srgbClr val="4472C4"/>
            </a:solidFill>
            <a:prstDash val="solid"/>
            <a:miter lim="800000"/>
          </a:ln>
          <a:effectLst/>
        </p:spPr>
        <p:txBody>
          <a:bodyPr anchor="ctr"/>
          <a:lstStyle/>
          <a:p>
            <a:pPr algn="ctr">
              <a:spcBef>
                <a:spcPct val="50000"/>
              </a:spcBef>
              <a:defRPr/>
            </a:pPr>
            <a:r>
              <a:rPr lang="en-US" altLang="en-US" sz="2800" b="1" kern="0" dirty="0">
                <a:solidFill>
                  <a:prstClr val="black"/>
                </a:solidFill>
                <a:latin typeface="Times New Roman" panose="02020603050405020304" pitchFamily="18" charset="0"/>
                <a:cs typeface="Times New Roman" panose="02020603050405020304" pitchFamily="18" charset="0"/>
              </a:rPr>
              <a:t>PHIẾU BÀI TẬP</a:t>
            </a:r>
            <a:endParaRPr lang="en-US" altLang="en-US" sz="3200" b="1" kern="0" dirty="0">
              <a:solidFill>
                <a:prstClr val="black"/>
              </a:solidFill>
              <a:latin typeface="Times New Roman" panose="02020603050405020304" pitchFamily="18" charset="0"/>
              <a:cs typeface="Times New Roman" panose="02020603050405020304" pitchFamily="18" charset="0"/>
            </a:endParaRPr>
          </a:p>
        </p:txBody>
      </p:sp>
      <p:cxnSp>
        <p:nvCxnSpPr>
          <p:cNvPr id="5" name="Straight Arrow Connector 4"/>
          <p:cNvCxnSpPr>
            <a:cxnSpLocks noChangeShapeType="1"/>
            <a:stCxn id="4" idx="2"/>
          </p:cNvCxnSpPr>
          <p:nvPr/>
        </p:nvCxnSpPr>
        <p:spPr bwMode="auto">
          <a:xfrm>
            <a:off x="6191846" y="1152150"/>
            <a:ext cx="1732954" cy="440250"/>
          </a:xfrm>
          <a:prstGeom prst="straightConnector1">
            <a:avLst/>
          </a:prstGeom>
          <a:noFill/>
          <a:ln w="28575" algn="ctr">
            <a:solidFill>
              <a:srgbClr val="5B9BD5"/>
            </a:solidFill>
            <a:miter lim="800000"/>
            <a:headEnd/>
            <a:tailEnd type="arrow" w="med" len="med"/>
          </a:ln>
          <a:extLst>
            <a:ext uri="{909E8E84-426E-40DD-AFC4-6F175D3DCCD1}">
              <a14:hiddenFill xmlns:a14="http://schemas.microsoft.com/office/drawing/2010/main">
                <a:noFill/>
              </a14:hiddenFill>
            </a:ext>
          </a:extLst>
        </p:spPr>
      </p:cxnSp>
      <p:cxnSp>
        <p:nvCxnSpPr>
          <p:cNvPr id="7" name="Straight Arrow Connector 6"/>
          <p:cNvCxnSpPr>
            <a:cxnSpLocks noChangeShapeType="1"/>
          </p:cNvCxnSpPr>
          <p:nvPr/>
        </p:nvCxnSpPr>
        <p:spPr bwMode="auto">
          <a:xfrm rot="5400000">
            <a:off x="4175528" y="-352089"/>
            <a:ext cx="425450" cy="3463528"/>
          </a:xfrm>
          <a:prstGeom prst="straightConnector1">
            <a:avLst/>
          </a:prstGeom>
          <a:noFill/>
          <a:ln w="28575" algn="ctr">
            <a:solidFill>
              <a:srgbClr val="5B9BD5"/>
            </a:solidFill>
            <a:miter lim="800000"/>
            <a:headEnd/>
            <a:tailEnd type="arrow" w="med" len="med"/>
          </a:ln>
          <a:extLst>
            <a:ext uri="{909E8E84-426E-40DD-AFC4-6F175D3DCCD1}">
              <a14:hiddenFill xmlns:a14="http://schemas.microsoft.com/office/drawing/2010/main">
                <a:noFill/>
              </a14:hiddenFill>
            </a:ext>
          </a:extLst>
        </p:spPr>
      </p:cxnSp>
      <p:sp>
        <p:nvSpPr>
          <p:cNvPr id="8" name="Text Box 13"/>
          <p:cNvSpPr txBox="1">
            <a:spLocks noChangeArrowheads="1"/>
          </p:cNvSpPr>
          <p:nvPr/>
        </p:nvSpPr>
        <p:spPr bwMode="auto">
          <a:xfrm>
            <a:off x="2013399" y="1508916"/>
            <a:ext cx="1353740" cy="400050"/>
          </a:xfrm>
          <a:prstGeom prst="rect">
            <a:avLst/>
          </a:prstGeom>
          <a:solidFill>
            <a:srgbClr val="FFFF00"/>
          </a:solidFill>
          <a:ln w="9525">
            <a:solidFill>
              <a:srgbClr val="FF0066"/>
            </a:solidFill>
            <a:miter lim="800000"/>
            <a:headEnd/>
            <a:tailEnd/>
          </a:ln>
        </p:spPr>
        <p:txBody>
          <a:bodyPr wrap="square">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fontAlgn="base">
              <a:spcBef>
                <a:spcPct val="50000"/>
              </a:spcBef>
              <a:spcAft>
                <a:spcPct val="0"/>
              </a:spcAft>
              <a:buClrTx/>
              <a:buNone/>
            </a:pPr>
            <a:r>
              <a:rPr lang="en-US" altLang="en-US" sz="2000" b="1" i="1" dirty="0">
                <a:solidFill>
                  <a:srgbClr val="000000"/>
                </a:solidFill>
                <a:latin typeface="Times New Roman" panose="02020603050405020304" pitchFamily="18" charset="0"/>
                <a:cs typeface="Times New Roman" panose="02020603050405020304" pitchFamily="18" charset="0"/>
              </a:rPr>
              <a:t>CÂU HỎI</a:t>
            </a:r>
          </a:p>
        </p:txBody>
      </p:sp>
      <p:sp>
        <p:nvSpPr>
          <p:cNvPr id="9" name="Text Box 15"/>
          <p:cNvSpPr txBox="1">
            <a:spLocks noChangeArrowheads="1"/>
          </p:cNvSpPr>
          <p:nvPr/>
        </p:nvSpPr>
        <p:spPr bwMode="auto">
          <a:xfrm>
            <a:off x="7391400" y="1644965"/>
            <a:ext cx="1581150" cy="400050"/>
          </a:xfrm>
          <a:prstGeom prst="rect">
            <a:avLst/>
          </a:prstGeom>
          <a:solidFill>
            <a:srgbClr val="FFFF00"/>
          </a:solidFill>
          <a:ln w="9525">
            <a:solidFill>
              <a:srgbClr val="FF0066"/>
            </a:solidFill>
            <a:miter lim="800000"/>
            <a:headEnd/>
            <a:tailEnd/>
          </a:ln>
        </p:spPr>
        <p:txBody>
          <a:bodyPr wrap="square">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fontAlgn="base">
              <a:spcBef>
                <a:spcPct val="50000"/>
              </a:spcBef>
              <a:spcAft>
                <a:spcPct val="0"/>
              </a:spcAft>
              <a:buClrTx/>
              <a:buNone/>
            </a:pPr>
            <a:r>
              <a:rPr lang="en-US" altLang="en-US" sz="2000" b="1" i="1" dirty="0">
                <a:solidFill>
                  <a:srgbClr val="000000"/>
                </a:solidFill>
                <a:latin typeface="Times New Roman" panose="02020603050405020304" pitchFamily="18" charset="0"/>
                <a:cs typeface="Times New Roman" panose="02020603050405020304" pitchFamily="18" charset="0"/>
              </a:rPr>
              <a:t>Ý  NGHĨA</a:t>
            </a:r>
          </a:p>
        </p:txBody>
      </p:sp>
      <p:sp>
        <p:nvSpPr>
          <p:cNvPr id="12" name="Rounded Rectangle 11"/>
          <p:cNvSpPr/>
          <p:nvPr/>
        </p:nvSpPr>
        <p:spPr>
          <a:xfrm>
            <a:off x="381000" y="2066903"/>
            <a:ext cx="5029200" cy="1745138"/>
          </a:xfrm>
          <a:prstGeom prst="roundRect">
            <a:avLst/>
          </a:prstGeom>
          <a:solidFill>
            <a:schemeClr val="accent3">
              <a:lumMod val="20000"/>
              <a:lumOff val="80000"/>
            </a:schemeClr>
          </a:solidFill>
          <a:ln w="12700" cap="flat" cmpd="sng" algn="ctr">
            <a:solidFill>
              <a:srgbClr val="4472C4"/>
            </a:solidFill>
            <a:prstDash val="solid"/>
            <a:miter lim="800000"/>
          </a:ln>
          <a:effectLst/>
        </p:spPr>
        <p:txBody>
          <a:bodyPr anchor="ctr"/>
          <a:lstStyle/>
          <a:p>
            <a:pPr>
              <a:spcBef>
                <a:spcPct val="50000"/>
              </a:spcBef>
              <a:defRPr/>
            </a:pPr>
            <a:endParaRPr lang="en-US" altLang="en-US" sz="2400" kern="0" dirty="0">
              <a:solidFill>
                <a:srgbClr val="0070C0"/>
              </a:solidFill>
              <a:latin typeface="Times New Roman" panose="02020603050405020304" pitchFamily="18" charset="0"/>
              <a:cs typeface="Times New Roman" panose="02020603050405020304" pitchFamily="18" charset="0"/>
            </a:endParaRPr>
          </a:p>
        </p:txBody>
      </p:sp>
      <p:sp>
        <p:nvSpPr>
          <p:cNvPr id="18" name="Rounded Rectangle 17"/>
          <p:cNvSpPr/>
          <p:nvPr/>
        </p:nvSpPr>
        <p:spPr>
          <a:xfrm>
            <a:off x="381000" y="4114800"/>
            <a:ext cx="5105401" cy="2460724"/>
          </a:xfrm>
          <a:prstGeom prst="roundRect">
            <a:avLst/>
          </a:prstGeom>
          <a:solidFill>
            <a:schemeClr val="accent1">
              <a:lumMod val="20000"/>
              <a:lumOff val="80000"/>
            </a:schemeClr>
          </a:solidFill>
          <a:ln w="12700" cap="flat" cmpd="sng" algn="ctr">
            <a:solidFill>
              <a:srgbClr val="4472C4"/>
            </a:solidFill>
            <a:prstDash val="solid"/>
            <a:miter lim="800000"/>
          </a:ln>
          <a:effectLst/>
        </p:spPr>
        <p:txBody>
          <a:bodyPr anchor="ctr"/>
          <a:lstStyle/>
          <a:p>
            <a:pPr algn="ctr">
              <a:spcBef>
                <a:spcPct val="50000"/>
              </a:spcBef>
              <a:defRPr/>
            </a:pPr>
            <a:endParaRPr lang="en-US" altLang="en-US" sz="2600" kern="0" dirty="0">
              <a:solidFill>
                <a:srgbClr val="E43230"/>
              </a:solidFill>
              <a:latin typeface="Times New Roman" panose="02020603050405020304" pitchFamily="18" charset="0"/>
              <a:cs typeface="Times New Roman" panose="02020603050405020304" pitchFamily="18" charset="0"/>
            </a:endParaRPr>
          </a:p>
        </p:txBody>
      </p:sp>
      <p:sp>
        <p:nvSpPr>
          <p:cNvPr id="2" name="Rectangle 1"/>
          <p:cNvSpPr/>
          <p:nvPr/>
        </p:nvSpPr>
        <p:spPr>
          <a:xfrm>
            <a:off x="533400" y="2265732"/>
            <a:ext cx="4800600" cy="1200329"/>
          </a:xfrm>
          <a:prstGeom prst="rect">
            <a:avLst/>
          </a:prstGeom>
        </p:spPr>
        <p:txBody>
          <a:bodyPr wrap="square">
            <a:spAutoFit/>
          </a:bodyPr>
          <a:lstStyle/>
          <a:p>
            <a:pPr algn="just" fontAlgn="base">
              <a:spcBef>
                <a:spcPct val="0"/>
              </a:spcBef>
              <a:spcAft>
                <a:spcPct val="0"/>
              </a:spcAft>
            </a:pPr>
            <a:r>
              <a:rPr lang="pt-BR" sz="2400" dirty="0">
                <a:latin typeface="Times New Roman" pitchFamily="18" charset="0"/>
                <a:cs typeface="Times New Roman" pitchFamily="18" charset="0"/>
              </a:rPr>
              <a:t>Vì sao tác giả dân gian không để Lê Lợi được trực tiếp nhận cả chuôi gươm và lưỡi gươm cùng một lúc?</a:t>
            </a:r>
            <a:endParaRPr lang="en-US" altLang="en-US" sz="2400" b="1" dirty="0">
              <a:solidFill>
                <a:srgbClr val="0000FF"/>
              </a:solidFill>
              <a:latin typeface="Times New Roman" panose="02020603050405020304" pitchFamily="18" charset="0"/>
              <a:cs typeface="Times New Roman" panose="02020603050405020304" pitchFamily="18" charset="0"/>
            </a:endParaRPr>
          </a:p>
        </p:txBody>
      </p:sp>
      <p:sp>
        <p:nvSpPr>
          <p:cNvPr id="6" name="Rectangle 5"/>
          <p:cNvSpPr/>
          <p:nvPr/>
        </p:nvSpPr>
        <p:spPr>
          <a:xfrm>
            <a:off x="381000" y="4267200"/>
            <a:ext cx="5105400" cy="2308324"/>
          </a:xfrm>
          <a:prstGeom prst="rect">
            <a:avLst/>
          </a:prstGeom>
        </p:spPr>
        <p:txBody>
          <a:bodyPr wrap="square">
            <a:spAutoFit/>
          </a:bodyPr>
          <a:lstStyle/>
          <a:p>
            <a:pPr fontAlgn="base">
              <a:spcBef>
                <a:spcPct val="0"/>
              </a:spcBef>
              <a:spcAft>
                <a:spcPct val="0"/>
              </a:spcAft>
            </a:pPr>
            <a:r>
              <a:rPr lang="pt-BR" sz="2400" dirty="0">
                <a:latin typeface="Times New Roman" pitchFamily="18" charset="0"/>
                <a:cs typeface="Times New Roman" pitchFamily="18" charset="0"/>
              </a:rPr>
              <a:t>Lê Lợi nhận gươm ở Thanh Hóa nhưng lại trả gươm ở Hồ Gươm - Thăng Long. Nếu Lê Lợi  trả gươm ở Thanh Hóa thì ý nghĩa của truyền thuyết sẽ khác đi như thế nào?</a:t>
            </a:r>
            <a:endParaRPr lang="en-US" sz="2400" dirty="0">
              <a:latin typeface="Times New Roman" pitchFamily="18" charset="0"/>
              <a:cs typeface="Times New Roman" pitchFamily="18" charset="0"/>
            </a:endParaRPr>
          </a:p>
          <a:p>
            <a:pPr fontAlgn="base">
              <a:spcBef>
                <a:spcPct val="0"/>
              </a:spcBef>
              <a:spcAft>
                <a:spcPct val="0"/>
              </a:spcAft>
            </a:pPr>
            <a:endParaRPr lang="en-US" altLang="en-US" sz="2400" b="1" dirty="0">
              <a:solidFill>
                <a:srgbClr val="0000FF"/>
              </a:solidFill>
              <a:latin typeface="Times New Roman" panose="02020603050405020304" pitchFamily="18" charset="0"/>
              <a:cs typeface="Times New Roman" panose="02020603050405020304" pitchFamily="18" charset="0"/>
            </a:endParaRPr>
          </a:p>
        </p:txBody>
      </p:sp>
      <p:sp>
        <p:nvSpPr>
          <p:cNvPr id="21" name="AutoShape 3"/>
          <p:cNvSpPr>
            <a:spLocks noChangeArrowheads="1"/>
          </p:cNvSpPr>
          <p:nvPr/>
        </p:nvSpPr>
        <p:spPr bwMode="gray">
          <a:xfrm>
            <a:off x="1399864" y="42262"/>
            <a:ext cx="5378450" cy="574675"/>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b="1" dirty="0">
                <a:solidFill>
                  <a:srgbClr val="FFFF00"/>
                </a:solidFill>
                <a:latin typeface="Times New Roman" panose="02020603050405020304" pitchFamily="18" charset="0"/>
                <a:cs typeface="Times New Roman" panose="02020603050405020304" pitchFamily="18" charset="0"/>
              </a:rPr>
              <a:t>IV. LUYỆN TẬP</a:t>
            </a:r>
          </a:p>
        </p:txBody>
      </p:sp>
      <p:sp>
        <p:nvSpPr>
          <p:cNvPr id="19" name="Rounded Rectangle 18"/>
          <p:cNvSpPr/>
          <p:nvPr/>
        </p:nvSpPr>
        <p:spPr>
          <a:xfrm>
            <a:off x="5682344" y="2084343"/>
            <a:ext cx="5976256" cy="1866595"/>
          </a:xfrm>
          <a:prstGeom prst="roundRect">
            <a:avLst/>
          </a:prstGeom>
          <a:solidFill>
            <a:schemeClr val="accent3">
              <a:lumMod val="20000"/>
              <a:lumOff val="80000"/>
            </a:schemeClr>
          </a:solidFill>
          <a:ln w="12700" cap="flat" cmpd="sng" algn="ctr">
            <a:solidFill>
              <a:srgbClr val="4472C4"/>
            </a:solidFill>
            <a:prstDash val="solid"/>
            <a:miter lim="800000"/>
          </a:ln>
          <a:effectLst/>
        </p:spPr>
        <p:txBody>
          <a:bodyPr anchor="ctr"/>
          <a:lstStyle/>
          <a:p>
            <a:r>
              <a:rPr lang="pt-BR" sz="2400" dirty="0">
                <a:latin typeface="Times New Roman" pitchFamily="18" charset="0"/>
                <a:cs typeface="Times New Roman" pitchFamily="18" charset="0"/>
              </a:rPr>
              <a:t>Tác giả dân gian muốn để người dân nhận được lưỡi gươm như biểu tượng của sức mạnh của nhân dân. Nhân dân sẽ nguyện đi theo người tài giỏi để chiến đấu chống giặc.</a:t>
            </a:r>
            <a:endParaRPr lang="en-US" sz="2400" dirty="0">
              <a:latin typeface="Times New Roman" pitchFamily="18" charset="0"/>
              <a:cs typeface="Times New Roman" pitchFamily="18" charset="0"/>
            </a:endParaRPr>
          </a:p>
        </p:txBody>
      </p:sp>
      <p:sp>
        <p:nvSpPr>
          <p:cNvPr id="23" name="Rounded Rectangle 22"/>
          <p:cNvSpPr/>
          <p:nvPr/>
        </p:nvSpPr>
        <p:spPr>
          <a:xfrm>
            <a:off x="5682344" y="4217290"/>
            <a:ext cx="6128656" cy="2358233"/>
          </a:xfrm>
          <a:prstGeom prst="roundRect">
            <a:avLst/>
          </a:prstGeom>
          <a:solidFill>
            <a:schemeClr val="accent3">
              <a:lumMod val="20000"/>
              <a:lumOff val="80000"/>
            </a:schemeClr>
          </a:solidFill>
          <a:ln w="12700" cap="flat" cmpd="sng" algn="ctr">
            <a:solidFill>
              <a:srgbClr val="4472C4"/>
            </a:solidFill>
            <a:prstDash val="solid"/>
            <a:miter lim="800000"/>
          </a:ln>
          <a:effectLst/>
        </p:spPr>
        <p:txBody>
          <a:bodyPr anchor="ctr"/>
          <a:lstStyle/>
          <a:p>
            <a:r>
              <a:rPr lang="pt-BR" sz="2400" dirty="0">
                <a:latin typeface="Times New Roman" pitchFamily="18" charset="0"/>
                <a:cs typeface="Times New Roman" pitchFamily="18" charset="0"/>
              </a:rPr>
              <a:t>Lê Lợi đã lên ngôi vua, lấy Thăng Long là nơi đóng đô - đây là trung tâm văn hóa, chính trị của cả nước. Lê Lợi trả gươm ở đây là phù hợp, biểu trưng cho đất nước yêu hòa bình.</a:t>
            </a:r>
            <a:endParaRPr lang="en-US" sz="2400" dirty="0">
              <a:latin typeface="Times New Roman" pitchFamily="18" charset="0"/>
              <a:cs typeface="Times New Roman" pitchFamily="18" charset="0"/>
            </a:endParaRPr>
          </a:p>
        </p:txBody>
      </p:sp>
    </p:spTree>
    <p:extLst>
      <p:ext uri="{BB962C8B-B14F-4D97-AF65-F5344CB8AC3E}">
        <p14:creationId xmlns:p14="http://schemas.microsoft.com/office/powerpoint/2010/main" val="7792757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Horizontal)">
                                      <p:cBhvr>
                                        <p:cTn id="12" dur="500"/>
                                        <p:tgtEl>
                                          <p:spTgt spid="7"/>
                                        </p:tgtEl>
                                      </p:cBhvr>
                                    </p:animEffect>
                                  </p:childTnLst>
                                </p:cTn>
                              </p:par>
                              <p:par>
                                <p:cTn id="13" presetID="16" presetClass="entr" presetSubtype="26"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Horizontal)">
                                      <p:cBhvr>
                                        <p:cTn id="15" dur="500"/>
                                        <p:tgtEl>
                                          <p:spTgt spid="5"/>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6" presetClass="entr" presetSubtype="26"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barn(inHorizontal)">
                                      <p:cBhvr>
                                        <p:cTn id="27" dur="500"/>
                                        <p:tgtEl>
                                          <p:spTgt spid="12"/>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barn(inVertical)">
                                      <p:cBhvr>
                                        <p:cTn id="30" dur="500"/>
                                        <p:tgtEl>
                                          <p:spTgt spid="2"/>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6"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barn(inHorizontal)">
                                      <p:cBhvr>
                                        <p:cTn id="35" dur="500"/>
                                        <p:tgtEl>
                                          <p:spTgt spid="18"/>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barn(inVertical)">
                                      <p:cBhvr>
                                        <p:cTn id="38" dur="50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1000"/>
                                        <p:tgtEl>
                                          <p:spTgt spid="9"/>
                                        </p:tgtEl>
                                      </p:cBhvr>
                                    </p:animEffect>
                                    <p:anim calcmode="lin" valueType="num">
                                      <p:cBhvr>
                                        <p:cTn id="44" dur="1000" fill="hold"/>
                                        <p:tgtEl>
                                          <p:spTgt spid="9"/>
                                        </p:tgtEl>
                                        <p:attrNameLst>
                                          <p:attrName>ppt_x</p:attrName>
                                        </p:attrNameLst>
                                      </p:cBhvr>
                                      <p:tavLst>
                                        <p:tav tm="0">
                                          <p:val>
                                            <p:strVal val="#ppt_x"/>
                                          </p:val>
                                        </p:tav>
                                        <p:tav tm="100000">
                                          <p:val>
                                            <p:strVal val="#ppt_x"/>
                                          </p:val>
                                        </p:tav>
                                      </p:tavLst>
                                    </p:anim>
                                    <p:anim calcmode="lin" valueType="num">
                                      <p:cBhvr>
                                        <p:cTn id="4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16" presetClass="entr" presetSubtype="26" fill="hold" grpId="0" nodeType="click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barn(inHorizontal)">
                                      <p:cBhvr>
                                        <p:cTn id="50" dur="500"/>
                                        <p:tgtEl>
                                          <p:spTgt spid="19"/>
                                        </p:tgtEl>
                                      </p:cBhvr>
                                    </p:animEffect>
                                  </p:childTnLst>
                                </p:cTn>
                              </p:par>
                            </p:childTnLst>
                          </p:cTn>
                        </p:par>
                      </p:childTnLst>
                    </p:cTn>
                  </p:par>
                  <p:par>
                    <p:cTn id="51" fill="hold">
                      <p:stCondLst>
                        <p:cond delay="indefinite"/>
                      </p:stCondLst>
                      <p:childTnLst>
                        <p:par>
                          <p:cTn id="52" fill="hold">
                            <p:stCondLst>
                              <p:cond delay="0"/>
                            </p:stCondLst>
                            <p:childTnLst>
                              <p:par>
                                <p:cTn id="53" presetID="16" presetClass="entr" presetSubtype="26" fill="hold" grpId="0" nodeType="clickEffect">
                                  <p:stCondLst>
                                    <p:cond delay="0"/>
                                  </p:stCondLst>
                                  <p:childTnLst>
                                    <p:set>
                                      <p:cBhvr>
                                        <p:cTn id="54" dur="1" fill="hold">
                                          <p:stCondLst>
                                            <p:cond delay="0"/>
                                          </p:stCondLst>
                                        </p:cTn>
                                        <p:tgtEl>
                                          <p:spTgt spid="23"/>
                                        </p:tgtEl>
                                        <p:attrNameLst>
                                          <p:attrName>style.visibility</p:attrName>
                                        </p:attrNameLst>
                                      </p:cBhvr>
                                      <p:to>
                                        <p:strVal val="visible"/>
                                      </p:to>
                                    </p:set>
                                    <p:animEffect transition="in" filter="barn(inHorizontal)">
                                      <p:cBhvr>
                                        <p:cTn id="5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P spid="9" grpId="0" animBg="1"/>
      <p:bldP spid="12" grpId="0" animBg="1"/>
      <p:bldP spid="18" grpId="0" animBg="1"/>
      <p:bldP spid="2" grpId="0"/>
      <p:bldP spid="6" grpId="0"/>
      <p:bldP spid="19" grpId="0" animBg="1"/>
      <p:bldP spid="2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16877" t="53352" r="11679"/>
          <a:stretch/>
        </p:blipFill>
        <p:spPr bwMode="auto">
          <a:xfrm>
            <a:off x="818102" y="3618705"/>
            <a:ext cx="10688098" cy="31998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AutoShape 7"/>
          <p:cNvSpPr>
            <a:spLocks noChangeArrowheads="1"/>
          </p:cNvSpPr>
          <p:nvPr/>
        </p:nvSpPr>
        <p:spPr bwMode="auto">
          <a:xfrm>
            <a:off x="457200" y="773631"/>
            <a:ext cx="3939741" cy="2632840"/>
          </a:xfrm>
          <a:prstGeom prst="cloudCallout">
            <a:avLst>
              <a:gd name="adj1" fmla="val -17685"/>
              <a:gd name="adj2" fmla="val 85880"/>
            </a:avLst>
          </a:prstGeom>
          <a:solidFill>
            <a:srgbClr val="FFCCFF"/>
          </a:solidFill>
          <a:ln w="9525">
            <a:solidFill>
              <a:sysClr val="windowText" lastClr="000000"/>
            </a:solidFill>
            <a:round/>
            <a:headEnd/>
            <a:tailEnd/>
          </a:ln>
          <a:effectLst/>
          <a:extLst/>
        </p:spPr>
        <p:txBody>
          <a:bodyPr anchor="ctr"/>
          <a:lstStyle/>
          <a:p>
            <a:pPr algn="just" fontAlgn="base">
              <a:spcBef>
                <a:spcPct val="0"/>
              </a:spcBef>
              <a:spcAft>
                <a:spcPct val="0"/>
              </a:spcAft>
              <a:defRPr/>
            </a:pPr>
            <a:r>
              <a:rPr lang="en-US" sz="20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Nhóm</a:t>
            </a:r>
            <a:r>
              <a:rPr lang="en-US" sz="2400" dirty="0">
                <a:latin typeface="Times New Roman" pitchFamily="18" charset="0"/>
                <a:ea typeface="Calibri" pitchFamily="34" charset="0"/>
                <a:cs typeface="Times New Roman" pitchFamily="18" charset="0"/>
              </a:rPr>
              <a:t> 1: </a:t>
            </a:r>
            <a:r>
              <a:rPr lang="en-US" sz="2400" dirty="0" err="1">
                <a:latin typeface="Times New Roman" pitchFamily="18" charset="0"/>
                <a:ea typeface="Calibri" pitchFamily="34" charset="0"/>
                <a:cs typeface="Times New Roman" pitchFamily="18" charset="0"/>
              </a:rPr>
              <a:t>Viết</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đoạn</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văn</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cảm</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nhận</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một</a:t>
            </a:r>
            <a:r>
              <a:rPr lang="en-US" sz="2400" dirty="0">
                <a:latin typeface="Times New Roman" pitchFamily="18" charset="0"/>
                <a:ea typeface="Calibri" pitchFamily="34" charset="0"/>
                <a:cs typeface="Times New Roman" pitchFamily="18" charset="0"/>
              </a:rPr>
              <a:t> chi </a:t>
            </a:r>
            <a:r>
              <a:rPr lang="en-US" sz="2400" dirty="0" err="1">
                <a:latin typeface="Times New Roman" pitchFamily="18" charset="0"/>
                <a:ea typeface="Calibri" pitchFamily="34" charset="0"/>
                <a:cs typeface="Times New Roman" pitchFamily="18" charset="0"/>
              </a:rPr>
              <a:t>tiết</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em</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thích</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nhất</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trong</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truyền</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thuyết</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này</a:t>
            </a:r>
            <a:r>
              <a:rPr lang="en-US" sz="2400" dirty="0">
                <a:latin typeface="Times New Roman" pitchFamily="18" charset="0"/>
                <a:ea typeface="Calibri" pitchFamily="34" charset="0"/>
                <a:cs typeface="Times New Roman" pitchFamily="18" charset="0"/>
              </a:rPr>
              <a:t>.</a:t>
            </a:r>
            <a:endParaRPr lang="en-US" sz="2400" b="1" i="1" kern="0" dirty="0">
              <a:solidFill>
                <a:srgbClr val="A50021"/>
              </a:solidFill>
            </a:endParaRPr>
          </a:p>
        </p:txBody>
      </p:sp>
      <p:sp>
        <p:nvSpPr>
          <p:cNvPr id="31" name="AutoShape 7"/>
          <p:cNvSpPr>
            <a:spLocks noChangeArrowheads="1"/>
          </p:cNvSpPr>
          <p:nvPr/>
        </p:nvSpPr>
        <p:spPr bwMode="auto">
          <a:xfrm>
            <a:off x="4488595" y="1066801"/>
            <a:ext cx="2960225" cy="2417632"/>
          </a:xfrm>
          <a:prstGeom prst="cloudCallout">
            <a:avLst>
              <a:gd name="adj1" fmla="val -17685"/>
              <a:gd name="adj2" fmla="val 85880"/>
            </a:avLst>
          </a:prstGeom>
          <a:solidFill>
            <a:srgbClr val="FFFF00"/>
          </a:solidFill>
          <a:ln w="9525">
            <a:solidFill>
              <a:sysClr val="windowText" lastClr="000000"/>
            </a:solidFill>
            <a:round/>
            <a:headEnd/>
            <a:tailEnd/>
          </a:ln>
          <a:effectLst/>
          <a:extLst/>
        </p:spPr>
        <p:txBody>
          <a:bodyPr anchor="ctr"/>
          <a:lstStyle/>
          <a:p>
            <a:pPr algn="ctr" fontAlgn="base">
              <a:spcBef>
                <a:spcPct val="0"/>
              </a:spcBef>
              <a:spcAft>
                <a:spcPct val="0"/>
              </a:spcAft>
              <a:defRPr/>
            </a:pPr>
            <a:endParaRPr lang="en-US" sz="2000" b="1" i="1" kern="0" dirty="0">
              <a:solidFill>
                <a:srgbClr val="A50021"/>
              </a:solidFill>
            </a:endParaRPr>
          </a:p>
        </p:txBody>
      </p:sp>
      <p:pic>
        <p:nvPicPr>
          <p:cNvPr id="32" name="Picture 10" descr="lotus1"/>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10654266" y="5364538"/>
            <a:ext cx="19431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10" descr="lotus1"/>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10869375" y="1376911"/>
            <a:ext cx="1346688" cy="128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10" descr="lotus1"/>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4550563" y="5870300"/>
            <a:ext cx="1381858" cy="1075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图片 5"/>
          <p:cNvPicPr>
            <a:picLocks noChangeAspect="1"/>
          </p:cNvPicPr>
          <p:nvPr/>
        </p:nvPicPr>
        <p:blipFill>
          <a:blip r:embed="rId4">
            <a:extLst>
              <a:ext uri="{28A0092B-C50C-407E-A947-70E740481C1C}">
                <a14:useLocalDpi xmlns:a14="http://schemas.microsoft.com/office/drawing/2010/main" val="0"/>
              </a:ext>
            </a:extLst>
          </a:blip>
          <a:srcRect l="40933" t="24564" r="38580" b="26282"/>
          <a:stretch>
            <a:fillRect/>
          </a:stretch>
        </p:blipFill>
        <p:spPr bwMode="auto">
          <a:xfrm>
            <a:off x="5161713" y="3284252"/>
            <a:ext cx="2047875" cy="3259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AutoShape 7"/>
          <p:cNvSpPr>
            <a:spLocks noChangeArrowheads="1"/>
          </p:cNvSpPr>
          <p:nvPr/>
        </p:nvSpPr>
        <p:spPr bwMode="auto">
          <a:xfrm>
            <a:off x="7638319" y="920171"/>
            <a:ext cx="3486881" cy="2399909"/>
          </a:xfrm>
          <a:prstGeom prst="cloudCallout">
            <a:avLst>
              <a:gd name="adj1" fmla="val -17685"/>
              <a:gd name="adj2" fmla="val 85880"/>
            </a:avLst>
          </a:prstGeom>
          <a:solidFill>
            <a:srgbClr val="9BBB59">
              <a:lumMod val="20000"/>
              <a:lumOff val="80000"/>
            </a:srgbClr>
          </a:solidFill>
          <a:ln w="9525">
            <a:solidFill>
              <a:sysClr val="windowText" lastClr="000000"/>
            </a:solidFill>
            <a:round/>
            <a:headEnd/>
            <a:tailEnd/>
          </a:ln>
          <a:effectLst/>
          <a:extLst/>
        </p:spPr>
        <p:txBody>
          <a:bodyPr anchor="ctr"/>
          <a:lstStyle/>
          <a:p>
            <a:pPr algn="ctr" fontAlgn="base">
              <a:spcBef>
                <a:spcPct val="0"/>
              </a:spcBef>
              <a:spcAft>
                <a:spcPct val="0"/>
              </a:spcAft>
              <a:defRPr/>
            </a:pPr>
            <a:endParaRPr lang="en-US" sz="2000" b="1" i="1" kern="0" dirty="0">
              <a:solidFill>
                <a:srgbClr val="A50021"/>
              </a:solidFill>
            </a:endParaRPr>
          </a:p>
        </p:txBody>
      </p:sp>
      <p:sp>
        <p:nvSpPr>
          <p:cNvPr id="4" name="Rectangle 3"/>
          <p:cNvSpPr/>
          <p:nvPr/>
        </p:nvSpPr>
        <p:spPr>
          <a:xfrm>
            <a:off x="4586440" y="1775038"/>
            <a:ext cx="2764820" cy="1463991"/>
          </a:xfrm>
          <a:prstGeom prst="rect">
            <a:avLst/>
          </a:prstGeom>
        </p:spPr>
        <p:txBody>
          <a:bodyPr wrap="square">
            <a:spAutoFit/>
          </a:bodyPr>
          <a:lstStyle/>
          <a:p>
            <a:pPr algn="just"/>
            <a:r>
              <a:rPr lang="en-US" sz="2400" dirty="0" err="1">
                <a:latin typeface="Times New Roman" pitchFamily="18" charset="0"/>
                <a:ea typeface="Calibri" pitchFamily="34" charset="0"/>
                <a:cs typeface="Times New Roman" pitchFamily="18" charset="0"/>
              </a:rPr>
              <a:t>Nhóm</a:t>
            </a:r>
            <a:r>
              <a:rPr lang="en-US" sz="2400" dirty="0">
                <a:latin typeface="Times New Roman" pitchFamily="18" charset="0"/>
                <a:ea typeface="Calibri" pitchFamily="34" charset="0"/>
                <a:cs typeface="Times New Roman" pitchFamily="18" charset="0"/>
              </a:rPr>
              <a:t> 2:  </a:t>
            </a:r>
            <a:r>
              <a:rPr lang="en-US" sz="2400" dirty="0" err="1">
                <a:latin typeface="Times New Roman" pitchFamily="18" charset="0"/>
                <a:ea typeface="Calibri" pitchFamily="34" charset="0"/>
                <a:cs typeface="Times New Roman" pitchFamily="18" charset="0"/>
              </a:rPr>
              <a:t>Vẽ</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tranh</a:t>
            </a:r>
            <a:r>
              <a:rPr lang="en-US" sz="2400" dirty="0">
                <a:latin typeface="Times New Roman" pitchFamily="18" charset="0"/>
                <a:ea typeface="Calibri" pitchFamily="34" charset="0"/>
                <a:cs typeface="Times New Roman" pitchFamily="18" charset="0"/>
              </a:rPr>
              <a:t>, s</a:t>
            </a:r>
            <a:r>
              <a:rPr lang="vi-VN" sz="2400" dirty="0">
                <a:latin typeface="Times New Roman" pitchFamily="18" charset="0"/>
                <a:ea typeface="Calibri" pitchFamily="34" charset="0"/>
                <a:cs typeface="Times New Roman" pitchFamily="18" charset="0"/>
              </a:rPr>
              <a:t>ư</a:t>
            </a:r>
            <a:r>
              <a:rPr lang="en-US" sz="2400" dirty="0">
                <a:latin typeface="Times New Roman" pitchFamily="18" charset="0"/>
                <a:ea typeface="Calibri" pitchFamily="34" charset="0"/>
                <a:cs typeface="Times New Roman" pitchFamily="18" charset="0"/>
              </a:rPr>
              <a:t>u </a:t>
            </a:r>
            <a:r>
              <a:rPr lang="en-US" sz="2400" dirty="0" err="1">
                <a:latin typeface="Times New Roman" pitchFamily="18" charset="0"/>
                <a:ea typeface="Calibri" pitchFamily="34" charset="0"/>
                <a:cs typeface="Times New Roman" pitchFamily="18" charset="0"/>
              </a:rPr>
              <a:t>tầm</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ảnh</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về</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Hồ</a:t>
            </a:r>
            <a:r>
              <a:rPr lang="en-US" sz="2400" dirty="0">
                <a:latin typeface="Times New Roman" pitchFamily="18" charset="0"/>
                <a:ea typeface="Calibri" pitchFamily="34" charset="0"/>
                <a:cs typeface="Times New Roman" pitchFamily="18" charset="0"/>
              </a:rPr>
              <a:t> G</a:t>
            </a:r>
            <a:r>
              <a:rPr lang="vi-VN" sz="2400" dirty="0">
                <a:latin typeface="Times New Roman" pitchFamily="18" charset="0"/>
                <a:ea typeface="Calibri" pitchFamily="34" charset="0"/>
                <a:cs typeface="Times New Roman" pitchFamily="18" charset="0"/>
              </a:rPr>
              <a:t>ươ</a:t>
            </a:r>
            <a:r>
              <a:rPr lang="en-US" sz="2400" dirty="0">
                <a:latin typeface="Times New Roman" pitchFamily="18" charset="0"/>
                <a:ea typeface="Calibri" pitchFamily="34" charset="0"/>
                <a:cs typeface="Times New Roman" pitchFamily="18" charset="0"/>
              </a:rPr>
              <a:t>m</a:t>
            </a:r>
          </a:p>
          <a:p>
            <a:pPr algn="just">
              <a:lnSpc>
                <a:spcPts val="2000"/>
              </a:lnSpc>
            </a:pPr>
            <a:endParaRPr lang="en-US" sz="2400" b="1" i="1" dirty="0">
              <a:solidFill>
                <a:srgbClr val="0000FF"/>
              </a:solidFill>
              <a:latin typeface=".VnTime" panose="020B7200000000000000" pitchFamily="34" charset="0"/>
              <a:ea typeface="Times New Roman" panose="02020603050405020304" pitchFamily="18" charset="0"/>
              <a:cs typeface="Times New Roman" panose="02020603050405020304" pitchFamily="18" charset="0"/>
            </a:endParaRPr>
          </a:p>
        </p:txBody>
      </p:sp>
      <p:sp>
        <p:nvSpPr>
          <p:cNvPr id="8" name="Rectangle 7"/>
          <p:cNvSpPr/>
          <p:nvPr/>
        </p:nvSpPr>
        <p:spPr>
          <a:xfrm>
            <a:off x="8164389" y="1388943"/>
            <a:ext cx="2673752" cy="1569660"/>
          </a:xfrm>
          <a:prstGeom prst="rect">
            <a:avLst/>
          </a:prstGeom>
        </p:spPr>
        <p:txBody>
          <a:bodyPr wrap="square">
            <a:spAutoFit/>
          </a:bodyPr>
          <a:lstStyle/>
          <a:p>
            <a:r>
              <a:rPr lang="en-US" sz="2400" dirty="0" err="1">
                <a:latin typeface="Times New Roman" pitchFamily="18" charset="0"/>
                <a:ea typeface="Calibri" pitchFamily="34" charset="0"/>
                <a:cs typeface="Times New Roman" pitchFamily="18" charset="0"/>
              </a:rPr>
              <a:t>Nhóm</a:t>
            </a:r>
            <a:r>
              <a:rPr lang="en-US" sz="2400" dirty="0">
                <a:latin typeface="Times New Roman" pitchFamily="18" charset="0"/>
                <a:ea typeface="Calibri" pitchFamily="34" charset="0"/>
                <a:cs typeface="Times New Roman" pitchFamily="18" charset="0"/>
              </a:rPr>
              <a:t> 3: </a:t>
            </a:r>
            <a:r>
              <a:rPr lang="en-US" sz="2400" dirty="0" err="1">
                <a:latin typeface="Times New Roman" pitchFamily="18" charset="0"/>
                <a:ea typeface="Calibri" pitchFamily="34" charset="0"/>
                <a:cs typeface="Times New Roman" pitchFamily="18" charset="0"/>
              </a:rPr>
              <a:t>Làm</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thơ</a:t>
            </a:r>
            <a:r>
              <a:rPr lang="en-US" sz="2400" dirty="0">
                <a:latin typeface="Times New Roman" pitchFamily="18" charset="0"/>
                <a:ea typeface="Calibri" pitchFamily="34" charset="0"/>
                <a:cs typeface="Times New Roman" pitchFamily="18" charset="0"/>
              </a:rPr>
              <a:t>, s</a:t>
            </a:r>
            <a:r>
              <a:rPr lang="vi-VN" sz="2400" dirty="0">
                <a:latin typeface="Times New Roman" pitchFamily="18" charset="0"/>
                <a:ea typeface="Calibri" pitchFamily="34" charset="0"/>
                <a:cs typeface="Times New Roman" pitchFamily="18" charset="0"/>
              </a:rPr>
              <a:t>ư</a:t>
            </a:r>
            <a:r>
              <a:rPr lang="en-US" sz="2400" dirty="0">
                <a:latin typeface="Times New Roman" pitchFamily="18" charset="0"/>
                <a:ea typeface="Calibri" pitchFamily="34" charset="0"/>
                <a:cs typeface="Times New Roman" pitchFamily="18" charset="0"/>
              </a:rPr>
              <a:t>u </a:t>
            </a:r>
            <a:r>
              <a:rPr lang="en-US" sz="2400" dirty="0" err="1">
                <a:latin typeface="Times New Roman" pitchFamily="18" charset="0"/>
                <a:ea typeface="Calibri" pitchFamily="34" charset="0"/>
                <a:cs typeface="Times New Roman" pitchFamily="18" charset="0"/>
              </a:rPr>
              <a:t>tầm</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truyền</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thuyết</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có</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hình</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ảnh</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Rùa</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vàng</a:t>
            </a:r>
            <a:endParaRPr lang="en-US" sz="2400" b="1" i="1" dirty="0">
              <a:solidFill>
                <a:srgbClr val="FF0000"/>
              </a:solidFill>
            </a:endParaRPr>
          </a:p>
        </p:txBody>
      </p:sp>
      <p:sp>
        <p:nvSpPr>
          <p:cNvPr id="16" name="AutoShape 3"/>
          <p:cNvSpPr>
            <a:spLocks noChangeArrowheads="1"/>
          </p:cNvSpPr>
          <p:nvPr/>
        </p:nvSpPr>
        <p:spPr bwMode="gray">
          <a:xfrm>
            <a:off x="2819400" y="46130"/>
            <a:ext cx="5344989" cy="574675"/>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b="1" dirty="0">
                <a:solidFill>
                  <a:srgbClr val="FFFF00"/>
                </a:solidFill>
                <a:latin typeface="Times New Roman" panose="02020603050405020304" pitchFamily="18" charset="0"/>
                <a:cs typeface="Times New Roman" panose="02020603050405020304" pitchFamily="18" charset="0"/>
              </a:rPr>
              <a:t>HOẠT ĐỘNG DỰ ÁN</a:t>
            </a:r>
          </a:p>
        </p:txBody>
      </p:sp>
    </p:spTree>
    <p:extLst>
      <p:ext uri="{BB962C8B-B14F-4D97-AF65-F5344CB8AC3E}">
        <p14:creationId xmlns:p14="http://schemas.microsoft.com/office/powerpoint/2010/main" val="35309653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withEffect">
                                  <p:stCondLst>
                                    <p:cond delay="100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1202" name="Oval 2"/>
          <p:cNvSpPr>
            <a:spLocks noChangeArrowheads="1"/>
          </p:cNvSpPr>
          <p:nvPr/>
        </p:nvSpPr>
        <p:spPr bwMode="auto">
          <a:xfrm rot="20666588">
            <a:off x="8516938"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3" name="Oval 3"/>
          <p:cNvSpPr>
            <a:spLocks noChangeArrowheads="1"/>
          </p:cNvSpPr>
          <p:nvPr/>
        </p:nvSpPr>
        <p:spPr bwMode="auto">
          <a:xfrm>
            <a:off x="8469313" y="6376988"/>
            <a:ext cx="1676400" cy="176212"/>
          </a:xfrm>
          <a:prstGeom prst="ellipse">
            <a:avLst/>
          </a:prstGeom>
          <a:gradFill rotWithShape="1">
            <a:gsLst>
              <a:gs pos="0">
                <a:srgbClr val="008000"/>
              </a:gs>
              <a:gs pos="50000">
                <a:srgbClr val="008000">
                  <a:gamma/>
                  <a:shade val="0"/>
                  <a:invGamma/>
                </a:srgbClr>
              </a:gs>
              <a:gs pos="100000">
                <a:srgbClr val="008000"/>
              </a:gs>
            </a:gsLst>
            <a:lin ang="5400000" scaled="1"/>
          </a:gra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4" name="Oval 4"/>
          <p:cNvSpPr>
            <a:spLocks noChangeArrowheads="1"/>
          </p:cNvSpPr>
          <p:nvPr/>
        </p:nvSpPr>
        <p:spPr bwMode="auto">
          <a:xfrm rot="546664">
            <a:off x="9618663"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5" name="Oval 5"/>
          <p:cNvSpPr>
            <a:spLocks noChangeArrowheads="1"/>
          </p:cNvSpPr>
          <p:nvPr/>
        </p:nvSpPr>
        <p:spPr bwMode="gray">
          <a:xfrm>
            <a:off x="8229600" y="5171957"/>
            <a:ext cx="259766" cy="519351"/>
          </a:xfrm>
          <a:prstGeom prst="ellipse">
            <a:avLst/>
          </a:prstGeom>
          <a:gradFill rotWithShape="1">
            <a:gsLst>
              <a:gs pos="0">
                <a:srgbClr val="00CC66">
                  <a:gamma/>
                  <a:tint val="0"/>
                  <a:invGamma/>
                </a:srgbClr>
              </a:gs>
              <a:gs pos="50000">
                <a:srgbClr val="00CC66"/>
              </a:gs>
              <a:gs pos="100000">
                <a:srgbClr val="00CC66">
                  <a:gamma/>
                  <a:tint val="0"/>
                  <a:invGamma/>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51206" name="Oval 6"/>
          <p:cNvSpPr>
            <a:spLocks noChangeArrowheads="1"/>
          </p:cNvSpPr>
          <p:nvPr/>
        </p:nvSpPr>
        <p:spPr bwMode="gray">
          <a:xfrm>
            <a:off x="8229600" y="5246569"/>
            <a:ext cx="259766" cy="519351"/>
          </a:xfrm>
          <a:prstGeom prst="ellipse">
            <a:avLst/>
          </a:prstGeom>
          <a:gradFill rotWithShape="1">
            <a:gsLst>
              <a:gs pos="0">
                <a:srgbClr val="00CC66">
                  <a:alpha val="32001"/>
                </a:srgbClr>
              </a:gs>
              <a:gs pos="100000">
                <a:srgbClr val="00CC66">
                  <a:gamma/>
                  <a:shade val="0"/>
                  <a:invGamma/>
                  <a:alpha val="89999"/>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51207" name="Oval 7"/>
          <p:cNvSpPr>
            <a:spLocks noChangeArrowheads="1"/>
          </p:cNvSpPr>
          <p:nvPr/>
        </p:nvSpPr>
        <p:spPr bwMode="gray">
          <a:xfrm>
            <a:off x="8367714" y="5171957"/>
            <a:ext cx="1857375" cy="519351"/>
          </a:xfrm>
          <a:prstGeom prst="ellipse">
            <a:avLst/>
          </a:prstGeom>
          <a:gradFill rotWithShape="1">
            <a:gsLst>
              <a:gs pos="0">
                <a:srgbClr val="00CC66">
                  <a:gamma/>
                  <a:shade val="54118"/>
                  <a:invGamma/>
                </a:srgbClr>
              </a:gs>
              <a:gs pos="50000">
                <a:srgbClr val="00CC66"/>
              </a:gs>
              <a:gs pos="100000">
                <a:srgbClr val="00CC66">
                  <a:gamma/>
                  <a:shade val="54118"/>
                  <a:invGamma/>
                </a:srgb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08" name="Oval 8"/>
          <p:cNvSpPr>
            <a:spLocks noChangeArrowheads="1"/>
          </p:cNvSpPr>
          <p:nvPr/>
        </p:nvSpPr>
        <p:spPr bwMode="gray">
          <a:xfrm>
            <a:off x="8370888" y="5171957"/>
            <a:ext cx="1854200" cy="519351"/>
          </a:xfrm>
          <a:prstGeom prst="ellipse">
            <a:avLst/>
          </a:prstGeom>
          <a:gradFill rotWithShape="1">
            <a:gsLst>
              <a:gs pos="0">
                <a:srgbClr val="00CC66">
                  <a:gamma/>
                  <a:shade val="63529"/>
                  <a:invGamma/>
                </a:srgbClr>
              </a:gs>
              <a:gs pos="100000">
                <a:srgbClr val="00CC66">
                  <a:alpha val="0"/>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09" name="Oval 9"/>
          <p:cNvSpPr>
            <a:spLocks noChangeArrowheads="1"/>
          </p:cNvSpPr>
          <p:nvPr/>
        </p:nvSpPr>
        <p:spPr bwMode="gray">
          <a:xfrm>
            <a:off x="8469313" y="5171957"/>
            <a:ext cx="1668462" cy="519351"/>
          </a:xfrm>
          <a:prstGeom prst="ellipse">
            <a:avLst/>
          </a:prstGeom>
          <a:solidFill>
            <a:srgbClr val="333333"/>
          </a:soli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10" name="Oval 10"/>
          <p:cNvSpPr>
            <a:spLocks noChangeArrowheads="1"/>
          </p:cNvSpPr>
          <p:nvPr/>
        </p:nvSpPr>
        <p:spPr bwMode="gray">
          <a:xfrm>
            <a:off x="8496301" y="4640263"/>
            <a:ext cx="1617663" cy="1585912"/>
          </a:xfrm>
          <a:prstGeom prst="ellipse">
            <a:avLst/>
          </a:prstGeom>
          <a:gradFill rotWithShape="1">
            <a:gsLst>
              <a:gs pos="0">
                <a:srgbClr val="C0C0C0">
                  <a:gamma/>
                  <a:shade val="46275"/>
                  <a:invGamma/>
                </a:srgbClr>
              </a:gs>
              <a:gs pos="100000">
                <a:srgbClr val="C0C0C0"/>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1" name="Oval 11"/>
          <p:cNvSpPr>
            <a:spLocks noChangeArrowheads="1"/>
          </p:cNvSpPr>
          <p:nvPr/>
        </p:nvSpPr>
        <p:spPr bwMode="gray">
          <a:xfrm>
            <a:off x="8516939" y="4648201"/>
            <a:ext cx="1576387" cy="1546225"/>
          </a:xfrm>
          <a:prstGeom prst="ellipse">
            <a:avLst/>
          </a:prstGeom>
          <a:gradFill rotWithShape="1">
            <a:gsLst>
              <a:gs pos="0">
                <a:srgbClr val="C0C0C0">
                  <a:alpha val="0"/>
                </a:srgbClr>
              </a:gs>
              <a:gs pos="100000">
                <a:srgbClr val="C0C0C0">
                  <a:gamma/>
                  <a:tint val="34902"/>
                  <a:invGamma/>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2" name="Oval 12"/>
          <p:cNvSpPr>
            <a:spLocks noChangeArrowheads="1"/>
          </p:cNvSpPr>
          <p:nvPr/>
        </p:nvSpPr>
        <p:spPr bwMode="gray">
          <a:xfrm>
            <a:off x="8534400" y="4664076"/>
            <a:ext cx="1500188" cy="1444625"/>
          </a:xfrm>
          <a:prstGeom prst="ellipse">
            <a:avLst/>
          </a:prstGeom>
          <a:gradFill rotWithShape="1">
            <a:gsLst>
              <a:gs pos="0">
                <a:srgbClr val="C0C0C0">
                  <a:gamma/>
                  <a:shade val="79216"/>
                  <a:invGamma/>
                </a:srgbClr>
              </a:gs>
              <a:gs pos="100000">
                <a:srgbClr val="C0C0C0">
                  <a:alpha val="4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3" name="Oval 13"/>
          <p:cNvSpPr>
            <a:spLocks noChangeArrowheads="1"/>
          </p:cNvSpPr>
          <p:nvPr/>
        </p:nvSpPr>
        <p:spPr bwMode="gray">
          <a:xfrm>
            <a:off x="8620125" y="4705351"/>
            <a:ext cx="1335088" cy="1173163"/>
          </a:xfrm>
          <a:prstGeom prst="ellipse">
            <a:avLst/>
          </a:prstGeom>
          <a:gradFill rotWithShape="1">
            <a:gsLst>
              <a:gs pos="0">
                <a:srgbClr val="C0C0C0">
                  <a:gamma/>
                  <a:tint val="0"/>
                  <a:invGamma/>
                </a:srgbClr>
              </a:gs>
              <a:gs pos="100000">
                <a:srgbClr val="C0C0C0">
                  <a:alpha val="3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4" name="Oval 14"/>
          <p:cNvSpPr>
            <a:spLocks noChangeArrowheads="1"/>
          </p:cNvSpPr>
          <p:nvPr/>
        </p:nvSpPr>
        <p:spPr bwMode="auto">
          <a:xfrm>
            <a:off x="8485189" y="46355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4800">
                <a:solidFill>
                  <a:srgbClr val="FF3300"/>
                </a:solidFill>
                <a:latin typeface=".VnVogue" pitchFamily="34" charset="0"/>
              </a:rPr>
              <a:t>HÕt</a:t>
            </a:r>
          </a:p>
          <a:p>
            <a:pPr algn="ctr"/>
            <a:r>
              <a:rPr lang="en-US" sz="4800">
                <a:solidFill>
                  <a:srgbClr val="FF3300"/>
                </a:solidFill>
                <a:latin typeface=".VnVogue" pitchFamily="34" charset="0"/>
              </a:rPr>
              <a:t>giê</a:t>
            </a:r>
          </a:p>
        </p:txBody>
      </p:sp>
      <p:sp>
        <p:nvSpPr>
          <p:cNvPr id="51215" name="Oval 15"/>
          <p:cNvSpPr>
            <a:spLocks noChangeArrowheads="1"/>
          </p:cNvSpPr>
          <p:nvPr/>
        </p:nvSpPr>
        <p:spPr bwMode="auto">
          <a:xfrm>
            <a:off x="8491539"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a:t>
            </a:r>
          </a:p>
        </p:txBody>
      </p:sp>
      <p:sp>
        <p:nvSpPr>
          <p:cNvPr id="51216" name="Oval 16"/>
          <p:cNvSpPr>
            <a:spLocks noChangeArrowheads="1"/>
          </p:cNvSpPr>
          <p:nvPr/>
        </p:nvSpPr>
        <p:spPr bwMode="auto">
          <a:xfrm>
            <a:off x="8491539" y="46513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2</a:t>
            </a:r>
          </a:p>
        </p:txBody>
      </p:sp>
      <p:sp>
        <p:nvSpPr>
          <p:cNvPr id="51217" name="Oval 17"/>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3</a:t>
            </a:r>
          </a:p>
        </p:txBody>
      </p:sp>
      <p:sp>
        <p:nvSpPr>
          <p:cNvPr id="51218" name="Oval 18"/>
          <p:cNvSpPr>
            <a:spLocks noChangeArrowheads="1"/>
          </p:cNvSpPr>
          <p:nvPr/>
        </p:nvSpPr>
        <p:spPr bwMode="auto">
          <a:xfrm>
            <a:off x="8501064" y="4643438"/>
            <a:ext cx="1628775" cy="1611312"/>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4</a:t>
            </a:r>
          </a:p>
        </p:txBody>
      </p:sp>
      <p:sp>
        <p:nvSpPr>
          <p:cNvPr id="51219" name="Oval 19"/>
          <p:cNvSpPr>
            <a:spLocks noChangeArrowheads="1"/>
          </p:cNvSpPr>
          <p:nvPr/>
        </p:nvSpPr>
        <p:spPr bwMode="auto">
          <a:xfrm>
            <a:off x="8486776" y="46386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5</a:t>
            </a:r>
          </a:p>
        </p:txBody>
      </p:sp>
      <p:sp>
        <p:nvSpPr>
          <p:cNvPr id="51220" name="Oval 20"/>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6</a:t>
            </a:r>
          </a:p>
        </p:txBody>
      </p:sp>
      <p:sp>
        <p:nvSpPr>
          <p:cNvPr id="51221" name="Oval 21"/>
          <p:cNvSpPr>
            <a:spLocks noChangeArrowheads="1"/>
          </p:cNvSpPr>
          <p:nvPr/>
        </p:nvSpPr>
        <p:spPr bwMode="auto">
          <a:xfrm>
            <a:off x="8501064"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7</a:t>
            </a:r>
          </a:p>
        </p:txBody>
      </p:sp>
      <p:sp>
        <p:nvSpPr>
          <p:cNvPr id="51222" name="Oval 22"/>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8</a:t>
            </a:r>
          </a:p>
        </p:txBody>
      </p:sp>
      <p:sp>
        <p:nvSpPr>
          <p:cNvPr id="51223" name="Oval 23"/>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9</a:t>
            </a:r>
          </a:p>
        </p:txBody>
      </p:sp>
      <p:sp>
        <p:nvSpPr>
          <p:cNvPr id="51224" name="Oval 24"/>
          <p:cNvSpPr>
            <a:spLocks noChangeArrowheads="1"/>
          </p:cNvSpPr>
          <p:nvPr/>
        </p:nvSpPr>
        <p:spPr bwMode="auto">
          <a:xfrm>
            <a:off x="8505826"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10</a:t>
            </a:r>
          </a:p>
        </p:txBody>
      </p:sp>
      <p:sp>
        <p:nvSpPr>
          <p:cNvPr id="5145" name="Text Box 25"/>
          <p:cNvSpPr txBox="1">
            <a:spLocks noChangeArrowheads="1"/>
          </p:cNvSpPr>
          <p:nvPr/>
        </p:nvSpPr>
        <p:spPr bwMode="auto">
          <a:xfrm>
            <a:off x="2778125" y="1879601"/>
            <a:ext cx="2063750" cy="36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algn="ctr" eaLnBrk="1" hangingPunct="1">
              <a:spcBef>
                <a:spcPct val="50000"/>
              </a:spcBef>
            </a:pPr>
            <a:endParaRPr lang="en-US" b="0" i="0">
              <a:latin typeface=".VnTime" pitchFamily="34" charset="0"/>
            </a:endParaRPr>
          </a:p>
        </p:txBody>
      </p:sp>
      <p:graphicFrame>
        <p:nvGraphicFramePr>
          <p:cNvPr id="5146" name="Object 40"/>
          <p:cNvGraphicFramePr>
            <a:graphicFrameLocks noChangeAspect="1"/>
          </p:cNvGraphicFramePr>
          <p:nvPr>
            <p:extLst>
              <p:ext uri="{D42A27DB-BD31-4B8C-83A1-F6EECF244321}">
                <p14:modId xmlns:p14="http://schemas.microsoft.com/office/powerpoint/2010/main" val="2786022259"/>
              </p:ext>
            </p:extLst>
          </p:nvPr>
        </p:nvGraphicFramePr>
        <p:xfrm>
          <a:off x="194044" y="208738"/>
          <a:ext cx="1066800" cy="1066800"/>
        </p:xfrm>
        <a:graphic>
          <a:graphicData uri="http://schemas.openxmlformats.org/presentationml/2006/ole">
            <mc:AlternateContent xmlns:mc="http://schemas.openxmlformats.org/markup-compatibility/2006">
              <mc:Choice xmlns:v="urn:schemas-microsoft-com:vml" Requires="v">
                <p:oleObj spid="_x0000_s13328" name="Clip" r:id="rId6" imgW="1278331" imgH="1273759" progId="MS_ClipArt_Gallery.2">
                  <p:embed/>
                </p:oleObj>
              </mc:Choice>
              <mc:Fallback>
                <p:oleObj name="Clip" r:id="rId6" imgW="1278331" imgH="1273759" progId="MS_ClipArt_Gallery.2">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94044" y="208738"/>
                        <a:ext cx="1066800" cy="106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147" name="Group 42"/>
          <p:cNvGrpSpPr>
            <a:grpSpLocks noChangeAspect="1"/>
          </p:cNvGrpSpPr>
          <p:nvPr/>
        </p:nvGrpSpPr>
        <p:grpSpPr bwMode="auto">
          <a:xfrm flipH="1">
            <a:off x="10820400" y="327509"/>
            <a:ext cx="1143000" cy="1090613"/>
            <a:chOff x="1008" y="1127"/>
            <a:chExt cx="2064" cy="2059"/>
          </a:xfrm>
        </p:grpSpPr>
        <p:sp>
          <p:nvSpPr>
            <p:cNvPr id="51229"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5811" name="Group 44"/>
            <p:cNvGrpSpPr>
              <a:grpSpLocks/>
            </p:cNvGrpSpPr>
            <p:nvPr/>
          </p:nvGrpSpPr>
          <p:grpSpPr bwMode="auto">
            <a:xfrm>
              <a:off x="1033" y="1136"/>
              <a:ext cx="2038" cy="1706"/>
              <a:chOff x="1033" y="1136"/>
              <a:chExt cx="2038" cy="1706"/>
            </a:xfrm>
          </p:grpSpPr>
          <p:sp>
            <p:nvSpPr>
              <p:cNvPr id="5932"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3"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4"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5"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6"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7"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8"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9"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0"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1"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2"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3"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4"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5"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6"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7"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8"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9"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0"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1"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2"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3"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4"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5"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6"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7"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8"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9"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0"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1"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2"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3"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4"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5"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6"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7"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8"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9"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0"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1"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2"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3"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4"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5"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6"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7"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8"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9"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0"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1"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2"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3"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4"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5"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6"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7"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8"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9"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0"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1"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2"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3"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4"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5"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6"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7"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8"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9"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0"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1"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2"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3"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4"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5"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6"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7"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8"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9"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0"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1"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2"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3"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4"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5"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6"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7"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8"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9"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0"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1"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2"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3"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4"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5"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6"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7"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8"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9"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0"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1"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2"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3"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4"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5"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6"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7"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8"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9"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0"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1"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2"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3"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4"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5"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6"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7"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8"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9"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0"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1"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2"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3"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4"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5"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6"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7"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8"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9"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0"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1"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2"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3"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4"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5"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6"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7"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8"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9"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0"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1"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2"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3"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4"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5"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6"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7"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8"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9"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0"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1"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2"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3"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4"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5"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6"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7"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8"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9"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0"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1"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2"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3"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4"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5"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6"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7"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8"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9"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0"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1"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2"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3"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4"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5"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6"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7"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8"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9"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0"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1"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2"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3"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4"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5"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6"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7"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8"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9"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0"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1"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2"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3"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4"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5"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6"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7"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8"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9"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30"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31"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812"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3"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4"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5"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6"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7"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8"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9"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0"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1"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2"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3"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4"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5"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6"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7"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8"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9"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0"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1"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2"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3"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4"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5"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6"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7"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8"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9"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0"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5"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6"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7"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8"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9"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0"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1"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2"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3"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4"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5"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6"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7"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8"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9"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0"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1"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2"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3"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4"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5"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6"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7"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8"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9"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0"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1"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2"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3"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4"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5"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6"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7"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8"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9"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0"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1"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2"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3"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4"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5"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6"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7"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8"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9"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0"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1"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2"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3"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4"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5"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6"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7"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8"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9"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0"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1"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2"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3"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4"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5"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6"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7"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8"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9"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0"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1"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2"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3"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4"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5"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6"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7"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8"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9"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0"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1"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2"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3"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4"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5"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6"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7"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8"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9"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0"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1"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148" name="Group 42"/>
          <p:cNvGrpSpPr>
            <a:grpSpLocks noChangeAspect="1"/>
          </p:cNvGrpSpPr>
          <p:nvPr/>
        </p:nvGrpSpPr>
        <p:grpSpPr bwMode="auto">
          <a:xfrm rot="10800000" flipH="1">
            <a:off x="1524000" y="5695950"/>
            <a:ext cx="1219200" cy="1162050"/>
            <a:chOff x="1008" y="1127"/>
            <a:chExt cx="2064" cy="2059"/>
          </a:xfrm>
        </p:grpSpPr>
        <p:sp>
          <p:nvSpPr>
            <p:cNvPr id="51552"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5489" name="Group 44"/>
            <p:cNvGrpSpPr>
              <a:grpSpLocks/>
            </p:cNvGrpSpPr>
            <p:nvPr/>
          </p:nvGrpSpPr>
          <p:grpSpPr bwMode="auto">
            <a:xfrm>
              <a:off x="1033" y="1136"/>
              <a:ext cx="2038" cy="1706"/>
              <a:chOff x="1033" y="1136"/>
              <a:chExt cx="2038" cy="1706"/>
            </a:xfrm>
          </p:grpSpPr>
          <p:sp>
            <p:nvSpPr>
              <p:cNvPr id="5610"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1"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2"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3"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4"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5"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6"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7"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8"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9"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0"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1"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2"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3"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4"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5"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6"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7"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8"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9"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0"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1"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2"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3"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4"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5"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6"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7"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8"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9"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0"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1"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2"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3"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4"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5"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6"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7"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8"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9"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0"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1"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2"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3"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4"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5"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6"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7"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8"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9"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0"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1"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2"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3"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4"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5"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6"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7"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8"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9"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0"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1"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2"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3"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4"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5"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6"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7"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8"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9"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0"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1"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2"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3"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4"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5"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6"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7"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8"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9"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0"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1"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2"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3"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4"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5"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6"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7"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8"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9"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0"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1"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2"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3"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4"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5"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6"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7"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8"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9"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0"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1"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2"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3"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4"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5"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6"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7"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8"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9"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0"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1"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2"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3"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4"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5"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6"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7"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8"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9"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0"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1"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2"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3"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4"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5"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6"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7"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8"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9"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0"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1"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2"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3"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4"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5"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6"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7"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8"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9"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0"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1"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2"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3"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4"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5"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6"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7"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8"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9"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0"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1"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2"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3"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4"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5"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6"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7"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8"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9"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0"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1"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2"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3"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4"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5"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6"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7"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8"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9"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0"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1"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2"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3"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4"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5"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6"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7"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8"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9"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0"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1"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2"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3"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4"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5"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6"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7"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8"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9"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0"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1"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2"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3"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4"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5"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6"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7"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8"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9"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grpSp>
        <p:sp>
          <p:nvSpPr>
            <p:cNvPr id="5490"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1"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2"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3"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4"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5"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6"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7"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8"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9"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0"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1"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2"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3"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4"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5"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6"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7"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8"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9"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0"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1"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2"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3"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4"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5"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6"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7"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8"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9"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0"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1"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2"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3"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4"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5"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6"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7"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8"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9"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0"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1"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2"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3"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4"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5"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6"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7"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8"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9"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0"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1"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2"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3"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4"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5"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6"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7"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8"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9"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0"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1"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2"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3"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4"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5"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6"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7"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8"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9"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0"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1"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2"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3"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4"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5"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6"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7"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8"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9"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0"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1"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2"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3"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4"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5"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6"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7"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8"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9"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0"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1"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2"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3"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4"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5"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6"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7"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8"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9"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0"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1"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2"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3"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4"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5"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6"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7"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8"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9"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0"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1"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2"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3"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4"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5"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6"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7"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8"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9"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grpSp>
      <p:grpSp>
        <p:nvGrpSpPr>
          <p:cNvPr id="5149" name="Group 42"/>
          <p:cNvGrpSpPr>
            <a:grpSpLocks noChangeAspect="1"/>
          </p:cNvGrpSpPr>
          <p:nvPr/>
        </p:nvGrpSpPr>
        <p:grpSpPr bwMode="auto">
          <a:xfrm rot="5400000" flipH="1">
            <a:off x="9551194" y="5741194"/>
            <a:ext cx="1143000" cy="1090612"/>
            <a:chOff x="1008" y="1127"/>
            <a:chExt cx="2064" cy="2059"/>
          </a:xfrm>
        </p:grpSpPr>
        <p:sp>
          <p:nvSpPr>
            <p:cNvPr id="51875"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5167" name="Group 44"/>
            <p:cNvGrpSpPr>
              <a:grpSpLocks/>
            </p:cNvGrpSpPr>
            <p:nvPr/>
          </p:nvGrpSpPr>
          <p:grpSpPr bwMode="auto">
            <a:xfrm>
              <a:off x="1033" y="1136"/>
              <a:ext cx="2038" cy="1706"/>
              <a:chOff x="1033" y="1136"/>
              <a:chExt cx="2038" cy="1706"/>
            </a:xfrm>
          </p:grpSpPr>
          <p:sp>
            <p:nvSpPr>
              <p:cNvPr id="5288"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9"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0"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1"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2"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3"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4"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5"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6"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7"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8"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9"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0"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1"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2"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3"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4"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5"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6"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7"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8"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9"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0"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1"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2"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3"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4"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5"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6"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7"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8"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9"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0"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1"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2"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3"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4"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5"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6"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7"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8"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9"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0"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1"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2"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3"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4"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5"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6"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7"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8"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9"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0"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1"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2"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3"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4"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5"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6"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7"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8"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9"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0"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1"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2"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3"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4"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5"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6"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7"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8"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9"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0"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1"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2"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3"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4"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5"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6"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7"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8"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9"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0"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1"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2"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3"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4"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5"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6"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7"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8"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9"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0"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1"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2"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3"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4"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5"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6"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7"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8"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9"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0"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1"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2"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3"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4"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5"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6"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7"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8"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9"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0"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1"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2"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3"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4"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5"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6"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7"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8"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9"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0"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1"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2"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3"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4"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5"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6"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7"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8"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9"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0"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1"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2"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3"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4"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5"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6"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7"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8"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9"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0"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1"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2"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3"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4"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5"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6"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7"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8"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9"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0"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1"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2"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3"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4"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5"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6"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7"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8"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9"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0"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1"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2"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3"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4"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5"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6"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7"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8"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9"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0"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1"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2"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3"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4"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5"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6"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7"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8"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9"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0"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1"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2"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3"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4"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5"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6"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7"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8"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9"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0"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1"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2"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3"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4"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5"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6"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7"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grpSp>
        <p:sp>
          <p:nvSpPr>
            <p:cNvPr id="5168"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69"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0"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1"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2"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3"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4"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5"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6"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7"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8"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9"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0"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1"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2"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3"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4"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5"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6"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7"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8"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9"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0"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1"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2"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3"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4"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5"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6"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7"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8"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9"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0"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1"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2"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3"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4"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5"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6"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7"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8"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9"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0"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1"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2"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3"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4"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5"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6"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7"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8"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9"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0"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1"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2"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3"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4"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5"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6"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7"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8"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9"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0"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1"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2"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3"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4"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5"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6"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7"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8"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9"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0"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1"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2"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3"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4"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5"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6"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7"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8"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9"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0"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1"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2"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3"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4"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5"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6"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7"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8"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9"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0"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1"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2"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3"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4"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5"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6"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7"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8"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9"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0"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1"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2"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3"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4"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5"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6"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7"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8"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9"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0"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1"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2"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3"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4"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5"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6"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7"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grpSp>
      <p:sp>
        <p:nvSpPr>
          <p:cNvPr id="52198" name="Text Box 998"/>
          <p:cNvSpPr txBox="1">
            <a:spLocks noChangeArrowheads="1"/>
          </p:cNvSpPr>
          <p:nvPr/>
        </p:nvSpPr>
        <p:spPr bwMode="auto">
          <a:xfrm>
            <a:off x="2778126" y="4692651"/>
            <a:ext cx="4822825" cy="1446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algn="ctr">
              <a:spcBef>
                <a:spcPct val="50000"/>
              </a:spcBef>
            </a:pPr>
            <a:r>
              <a:rPr lang="en-US" sz="4400" i="0">
                <a:solidFill>
                  <a:srgbClr val="FF0000"/>
                </a:solidFill>
                <a:latin typeface="Times New Roman" pitchFamily="18" charset="0"/>
                <a:cs typeface="Times New Roman" pitchFamily="18" charset="0"/>
              </a:rPr>
              <a:t>Phần th</a:t>
            </a:r>
            <a:r>
              <a:rPr lang="vi-VN" sz="4400" i="0">
                <a:solidFill>
                  <a:srgbClr val="FF0000"/>
                </a:solidFill>
                <a:latin typeface="Times New Roman" pitchFamily="18" charset="0"/>
                <a:cs typeface="Times New Roman" pitchFamily="18" charset="0"/>
              </a:rPr>
              <a:t>ưởng</a:t>
            </a:r>
            <a:r>
              <a:rPr lang="en-US" sz="4400" i="0">
                <a:solidFill>
                  <a:srgbClr val="FF0000"/>
                </a:solidFill>
                <a:latin typeface="Times New Roman" pitchFamily="18" charset="0"/>
                <a:cs typeface="Times New Roman" pitchFamily="18" charset="0"/>
              </a:rPr>
              <a:t> là </a:t>
            </a:r>
            <a:r>
              <a:rPr lang="vi-VN" sz="4400" i="0">
                <a:solidFill>
                  <a:srgbClr val="FF0000"/>
                </a:solidFill>
                <a:latin typeface="Times New Roman" pitchFamily="18" charset="0"/>
                <a:cs typeface="Times New Roman" pitchFamily="18" charset="0"/>
              </a:rPr>
              <a:t>đ</a:t>
            </a:r>
            <a:r>
              <a:rPr lang="en-US" sz="4400" i="0">
                <a:solidFill>
                  <a:srgbClr val="FF0000"/>
                </a:solidFill>
                <a:latin typeface="Times New Roman" pitchFamily="18" charset="0"/>
                <a:cs typeface="Times New Roman" pitchFamily="18" charset="0"/>
              </a:rPr>
              <a:t>iểm 10</a:t>
            </a:r>
          </a:p>
        </p:txBody>
      </p:sp>
      <p:sp>
        <p:nvSpPr>
          <p:cNvPr id="52199" name="Oval 999"/>
          <p:cNvSpPr>
            <a:spLocks noChangeArrowheads="1"/>
          </p:cNvSpPr>
          <p:nvPr/>
        </p:nvSpPr>
        <p:spPr bwMode="auto">
          <a:xfrm>
            <a:off x="3660775" y="2633663"/>
            <a:ext cx="457200" cy="457200"/>
          </a:xfrm>
          <a:prstGeom prst="ellipse">
            <a:avLst/>
          </a:prstGeom>
          <a:gradFill rotWithShape="1">
            <a:gsLst>
              <a:gs pos="0">
                <a:srgbClr val="CCFF66"/>
              </a:gs>
              <a:gs pos="100000">
                <a:srgbClr val="FF33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grpSp>
        <p:nvGrpSpPr>
          <p:cNvPr id="5153" name="Group 1000"/>
          <p:cNvGrpSpPr>
            <a:grpSpLocks/>
          </p:cNvGrpSpPr>
          <p:nvPr/>
        </p:nvGrpSpPr>
        <p:grpSpPr bwMode="auto">
          <a:xfrm>
            <a:off x="3617913" y="2509839"/>
            <a:ext cx="1377950" cy="585787"/>
            <a:chOff x="1286" y="1508"/>
            <a:chExt cx="868" cy="369"/>
          </a:xfrm>
        </p:grpSpPr>
        <p:sp>
          <p:nvSpPr>
            <p:cNvPr id="5164" name="Text Box 1001"/>
            <p:cNvSpPr txBox="1">
              <a:spLocks noChangeArrowheads="1"/>
            </p:cNvSpPr>
            <p:nvPr/>
          </p:nvSpPr>
          <p:spPr bwMode="auto">
            <a:xfrm>
              <a:off x="1286" y="1508"/>
              <a:ext cx="429"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A. </a:t>
              </a:r>
            </a:p>
          </p:txBody>
        </p:sp>
        <p:sp>
          <p:nvSpPr>
            <p:cNvPr id="5165" name="Text Box 1003"/>
            <p:cNvSpPr txBox="1">
              <a:spLocks noChangeArrowheads="1"/>
            </p:cNvSpPr>
            <p:nvPr/>
          </p:nvSpPr>
          <p:spPr bwMode="auto">
            <a:xfrm>
              <a:off x="1664" y="1509"/>
              <a:ext cx="490"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XV</a:t>
              </a:r>
            </a:p>
          </p:txBody>
        </p:sp>
      </p:grpSp>
      <p:grpSp>
        <p:nvGrpSpPr>
          <p:cNvPr id="5154" name="Group 1005"/>
          <p:cNvGrpSpPr>
            <a:grpSpLocks/>
          </p:cNvGrpSpPr>
          <p:nvPr/>
        </p:nvGrpSpPr>
        <p:grpSpPr bwMode="auto">
          <a:xfrm>
            <a:off x="3614738" y="3529013"/>
            <a:ext cx="1484312" cy="584200"/>
            <a:chOff x="2208" y="1482"/>
            <a:chExt cx="935" cy="368"/>
          </a:xfrm>
        </p:grpSpPr>
        <p:sp>
          <p:nvSpPr>
            <p:cNvPr id="5162" name="Text Box 1006"/>
            <p:cNvSpPr txBox="1">
              <a:spLocks noChangeArrowheads="1"/>
            </p:cNvSpPr>
            <p:nvPr/>
          </p:nvSpPr>
          <p:spPr bwMode="auto">
            <a:xfrm>
              <a:off x="2208" y="1482"/>
              <a:ext cx="41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B. </a:t>
              </a:r>
            </a:p>
          </p:txBody>
        </p:sp>
        <p:sp>
          <p:nvSpPr>
            <p:cNvPr id="5163" name="Text Box 1008"/>
            <p:cNvSpPr txBox="1">
              <a:spLocks noChangeArrowheads="1"/>
            </p:cNvSpPr>
            <p:nvPr/>
          </p:nvSpPr>
          <p:spPr bwMode="auto">
            <a:xfrm>
              <a:off x="2552" y="1482"/>
              <a:ext cx="591"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XIV</a:t>
              </a:r>
            </a:p>
          </p:txBody>
        </p:sp>
      </p:grpSp>
      <p:grpSp>
        <p:nvGrpSpPr>
          <p:cNvPr id="5155" name="Group 1010"/>
          <p:cNvGrpSpPr>
            <a:grpSpLocks/>
          </p:cNvGrpSpPr>
          <p:nvPr/>
        </p:nvGrpSpPr>
        <p:grpSpPr bwMode="auto">
          <a:xfrm>
            <a:off x="6513514" y="2557463"/>
            <a:ext cx="1489075" cy="584200"/>
            <a:chOff x="3024" y="1527"/>
            <a:chExt cx="938" cy="368"/>
          </a:xfrm>
        </p:grpSpPr>
        <p:sp>
          <p:nvSpPr>
            <p:cNvPr id="5160" name="Text Box 1011"/>
            <p:cNvSpPr txBox="1">
              <a:spLocks noChangeArrowheads="1"/>
            </p:cNvSpPr>
            <p:nvPr/>
          </p:nvSpPr>
          <p:spPr bwMode="auto">
            <a:xfrm>
              <a:off x="3024" y="1530"/>
              <a:ext cx="429"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C. </a:t>
              </a:r>
            </a:p>
          </p:txBody>
        </p:sp>
        <p:sp>
          <p:nvSpPr>
            <p:cNvPr id="5161" name="Text Box 1013"/>
            <p:cNvSpPr txBox="1">
              <a:spLocks noChangeArrowheads="1"/>
            </p:cNvSpPr>
            <p:nvPr/>
          </p:nvSpPr>
          <p:spPr bwMode="auto">
            <a:xfrm>
              <a:off x="3356" y="1527"/>
              <a:ext cx="606"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XIII</a:t>
              </a:r>
            </a:p>
          </p:txBody>
        </p:sp>
      </p:grpSp>
      <p:grpSp>
        <p:nvGrpSpPr>
          <p:cNvPr id="5156" name="Group 1015"/>
          <p:cNvGrpSpPr>
            <a:grpSpLocks/>
          </p:cNvGrpSpPr>
          <p:nvPr/>
        </p:nvGrpSpPr>
        <p:grpSpPr bwMode="auto">
          <a:xfrm>
            <a:off x="6570664" y="3600450"/>
            <a:ext cx="1030287" cy="660400"/>
            <a:chOff x="3984" y="1479"/>
            <a:chExt cx="649" cy="416"/>
          </a:xfrm>
        </p:grpSpPr>
        <p:sp>
          <p:nvSpPr>
            <p:cNvPr id="5158" name="Text Box 1016"/>
            <p:cNvSpPr txBox="1">
              <a:spLocks noChangeArrowheads="1"/>
            </p:cNvSpPr>
            <p:nvPr/>
          </p:nvSpPr>
          <p:spPr bwMode="auto">
            <a:xfrm>
              <a:off x="3984" y="1530"/>
              <a:ext cx="36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D.</a:t>
              </a:r>
            </a:p>
          </p:txBody>
        </p:sp>
        <p:sp>
          <p:nvSpPr>
            <p:cNvPr id="5159" name="Text Box 1018"/>
            <p:cNvSpPr txBox="1">
              <a:spLocks noChangeArrowheads="1"/>
            </p:cNvSpPr>
            <p:nvPr/>
          </p:nvSpPr>
          <p:spPr bwMode="auto">
            <a:xfrm>
              <a:off x="4330" y="1479"/>
              <a:ext cx="303"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X</a:t>
              </a:r>
            </a:p>
          </p:txBody>
        </p:sp>
      </p:grpSp>
      <p:sp>
        <p:nvSpPr>
          <p:cNvPr id="5157" name="Text Box 1023">
            <a:hlinkClick r:id="rId8" action="ppaction://hlinksldjump"/>
          </p:cNvPr>
          <p:cNvSpPr txBox="1">
            <a:spLocks noChangeArrowheads="1"/>
          </p:cNvSpPr>
          <p:nvPr/>
        </p:nvSpPr>
        <p:spPr bwMode="auto">
          <a:xfrm>
            <a:off x="2286000" y="719139"/>
            <a:ext cx="68580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2800" i="0">
                <a:solidFill>
                  <a:srgbClr val="FF0000"/>
                </a:solidFill>
                <a:latin typeface="Times New Roman" pitchFamily="18" charset="0"/>
                <a:cs typeface="Times New Roman" pitchFamily="18" charset="0"/>
              </a:rPr>
              <a:t>Tên gọi Hồ G</a:t>
            </a:r>
            <a:r>
              <a:rPr lang="vi-VN" sz="2800" i="0">
                <a:solidFill>
                  <a:srgbClr val="FF0000"/>
                </a:solidFill>
                <a:latin typeface="Times New Roman" pitchFamily="18" charset="0"/>
                <a:cs typeface="Times New Roman" pitchFamily="18" charset="0"/>
              </a:rPr>
              <a:t>ươ</a:t>
            </a:r>
            <a:r>
              <a:rPr lang="en-US" sz="2800" i="0">
                <a:solidFill>
                  <a:srgbClr val="FF0000"/>
                </a:solidFill>
                <a:latin typeface="Times New Roman" pitchFamily="18" charset="0"/>
                <a:cs typeface="Times New Roman" pitchFamily="18" charset="0"/>
              </a:rPr>
              <a:t>m bắt </a:t>
            </a:r>
            <a:r>
              <a:rPr lang="vi-VN" sz="2800" i="0">
                <a:solidFill>
                  <a:srgbClr val="FF0000"/>
                </a:solidFill>
                <a:latin typeface="Times New Roman" pitchFamily="18" charset="0"/>
                <a:cs typeface="Times New Roman" pitchFamily="18" charset="0"/>
              </a:rPr>
              <a:t>đầ</a:t>
            </a:r>
            <a:r>
              <a:rPr lang="en-US" sz="2800" i="0">
                <a:solidFill>
                  <a:srgbClr val="FF0000"/>
                </a:solidFill>
                <a:latin typeface="Times New Roman" pitchFamily="18" charset="0"/>
                <a:cs typeface="Times New Roman" pitchFamily="18" charset="0"/>
              </a:rPr>
              <a:t>u từ thế kỉ nào?</a:t>
            </a:r>
          </a:p>
        </p:txBody>
      </p:sp>
      <p:pic>
        <p:nvPicPr>
          <p:cNvPr id="1012" name="Picture 5" descr="D:\NGÂN\HÌNH ẢNH\VĂN 7\hop qua do.png">
            <a:hlinkClick r:id="rId9" action="ppaction://hlinksldjump"/>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671345" y="874754"/>
            <a:ext cx="1435100" cy="164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4503492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xit" presetSubtype="16" fill="hold" grpId="0" nodeType="clickEffect">
                                  <p:stCondLst>
                                    <p:cond delay="0"/>
                                  </p:stCondLst>
                                  <p:childTnLst>
                                    <p:animEffect transition="out" filter="box(in)">
                                      <p:cBhvr>
                                        <p:cTn id="6" dur="500"/>
                                        <p:tgtEl>
                                          <p:spTgt spid="51224"/>
                                        </p:tgtEl>
                                      </p:cBhvr>
                                    </p:animEffect>
                                    <p:set>
                                      <p:cBhvr>
                                        <p:cTn id="7" dur="1" fill="hold">
                                          <p:stCondLst>
                                            <p:cond delay="499"/>
                                          </p:stCondLst>
                                        </p:cTn>
                                        <p:tgtEl>
                                          <p:spTgt spid="51224"/>
                                        </p:tgtEl>
                                        <p:attrNameLst>
                                          <p:attrName>style.visibility</p:attrName>
                                        </p:attrNameLst>
                                      </p:cBhvr>
                                      <p:to>
                                        <p:strVal val="hidden"/>
                                      </p:to>
                                    </p:set>
                                  </p:childTnLst>
                                  <p:subTnLst>
                                    <p:audio>
                                      <p:cMediaNode vol="100000">
                                        <p:cTn display="0" masterRel="sameClick">
                                          <p:stCondLst>
                                            <p:cond evt="begin" delay="0">
                                              <p:tn val="5"/>
                                            </p:cond>
                                          </p:stCondLst>
                                          <p:endCondLst>
                                            <p:cond evt="onStopAudio" delay="0">
                                              <p:tgtEl>
                                                <p:sldTgt/>
                                              </p:tgtEl>
                                            </p:cond>
                                          </p:endCondLst>
                                        </p:cTn>
                                        <p:tgtEl>
                                          <p:sndTgt r:embed="rId4" name="click.wav"/>
                                        </p:tgtEl>
                                      </p:cMediaNode>
                                    </p:audio>
                                  </p:subTnLst>
                                </p:cTn>
                              </p:par>
                            </p:childTnLst>
                          </p:cTn>
                        </p:par>
                        <p:par>
                          <p:cTn id="8" fill="hold" nodeType="afterGroup">
                            <p:stCondLst>
                              <p:cond delay="500"/>
                            </p:stCondLst>
                            <p:childTnLst>
                              <p:par>
                                <p:cTn id="9" presetID="4" presetClass="exit" presetSubtype="16" fill="hold" grpId="0" nodeType="afterEffect">
                                  <p:stCondLst>
                                    <p:cond delay="1000"/>
                                  </p:stCondLst>
                                  <p:childTnLst>
                                    <p:animEffect transition="out" filter="box(in)">
                                      <p:cBhvr>
                                        <p:cTn id="10" dur="500"/>
                                        <p:tgtEl>
                                          <p:spTgt spid="51223"/>
                                        </p:tgtEl>
                                      </p:cBhvr>
                                    </p:animEffect>
                                    <p:set>
                                      <p:cBhvr>
                                        <p:cTn id="11" dur="1" fill="hold">
                                          <p:stCondLst>
                                            <p:cond delay="499"/>
                                          </p:stCondLst>
                                        </p:cTn>
                                        <p:tgtEl>
                                          <p:spTgt spid="51223"/>
                                        </p:tgtEl>
                                        <p:attrNameLst>
                                          <p:attrName>style.visibility</p:attrName>
                                        </p:attrNameLst>
                                      </p:cBhvr>
                                      <p:to>
                                        <p:strVal val="hidden"/>
                                      </p:to>
                                    </p:set>
                                  </p:childTnLst>
                                  <p:subTnLst>
                                    <p:audio>
                                      <p:cMediaNode vol="100000">
                                        <p:cTn display="0" masterRel="sameClick">
                                          <p:stCondLst>
                                            <p:cond evt="begin" delay="0">
                                              <p:tn val="9"/>
                                            </p:cond>
                                          </p:stCondLst>
                                          <p:endCondLst>
                                            <p:cond evt="onStopAudio" delay="0">
                                              <p:tgtEl>
                                                <p:sldTgt/>
                                              </p:tgtEl>
                                            </p:cond>
                                          </p:endCondLst>
                                        </p:cTn>
                                        <p:tgtEl>
                                          <p:sndTgt r:embed="rId4" name="click.wav"/>
                                        </p:tgtEl>
                                      </p:cMediaNode>
                                    </p:audio>
                                  </p:subTnLst>
                                </p:cTn>
                              </p:par>
                            </p:childTnLst>
                          </p:cTn>
                        </p:par>
                        <p:par>
                          <p:cTn id="12" fill="hold" nodeType="afterGroup">
                            <p:stCondLst>
                              <p:cond delay="2000"/>
                            </p:stCondLst>
                            <p:childTnLst>
                              <p:par>
                                <p:cTn id="13" presetID="4" presetClass="exit" presetSubtype="16" fill="hold" grpId="0" nodeType="afterEffect">
                                  <p:stCondLst>
                                    <p:cond delay="1000"/>
                                  </p:stCondLst>
                                  <p:childTnLst>
                                    <p:animEffect transition="out" filter="box(in)">
                                      <p:cBhvr>
                                        <p:cTn id="14" dur="500"/>
                                        <p:tgtEl>
                                          <p:spTgt spid="51222"/>
                                        </p:tgtEl>
                                      </p:cBhvr>
                                    </p:animEffect>
                                    <p:set>
                                      <p:cBhvr>
                                        <p:cTn id="15" dur="1" fill="hold">
                                          <p:stCondLst>
                                            <p:cond delay="499"/>
                                          </p:stCondLst>
                                        </p:cTn>
                                        <p:tgtEl>
                                          <p:spTgt spid="51222"/>
                                        </p:tgtEl>
                                        <p:attrNameLst>
                                          <p:attrName>style.visibility</p:attrName>
                                        </p:attrNameLst>
                                      </p:cBhvr>
                                      <p:to>
                                        <p:strVal val="hidden"/>
                                      </p:to>
                                    </p:set>
                                  </p:childTnLst>
                                  <p:subTnLst>
                                    <p:audio>
                                      <p:cMediaNode vol="100000">
                                        <p:cTn display="0" masterRel="sameClick">
                                          <p:stCondLst>
                                            <p:cond evt="begin" delay="0">
                                              <p:tn val="13"/>
                                            </p:cond>
                                          </p:stCondLst>
                                          <p:endCondLst>
                                            <p:cond evt="onStopAudio" delay="0">
                                              <p:tgtEl>
                                                <p:sldTgt/>
                                              </p:tgtEl>
                                            </p:cond>
                                          </p:endCondLst>
                                        </p:cTn>
                                        <p:tgtEl>
                                          <p:sndTgt r:embed="rId4" name="click.wav"/>
                                        </p:tgtEl>
                                      </p:cMediaNode>
                                    </p:audio>
                                  </p:subTnLst>
                                </p:cTn>
                              </p:par>
                            </p:childTnLst>
                          </p:cTn>
                        </p:par>
                        <p:par>
                          <p:cTn id="16" fill="hold" nodeType="afterGroup">
                            <p:stCondLst>
                              <p:cond delay="3500"/>
                            </p:stCondLst>
                            <p:childTnLst>
                              <p:par>
                                <p:cTn id="17" presetID="4" presetClass="exit" presetSubtype="16" fill="hold" grpId="0" nodeType="afterEffect">
                                  <p:stCondLst>
                                    <p:cond delay="1000"/>
                                  </p:stCondLst>
                                  <p:childTnLst>
                                    <p:animEffect transition="out" filter="box(in)">
                                      <p:cBhvr>
                                        <p:cTn id="18" dur="500"/>
                                        <p:tgtEl>
                                          <p:spTgt spid="51221"/>
                                        </p:tgtEl>
                                      </p:cBhvr>
                                    </p:animEffect>
                                    <p:set>
                                      <p:cBhvr>
                                        <p:cTn id="19" dur="1" fill="hold">
                                          <p:stCondLst>
                                            <p:cond delay="499"/>
                                          </p:stCondLst>
                                        </p:cTn>
                                        <p:tgtEl>
                                          <p:spTgt spid="51221"/>
                                        </p:tgtEl>
                                        <p:attrNameLst>
                                          <p:attrName>style.visibility</p:attrName>
                                        </p:attrNameLst>
                                      </p:cBhvr>
                                      <p:to>
                                        <p:strVal val="hidden"/>
                                      </p:to>
                                    </p:set>
                                  </p:childTnLst>
                                  <p:subTnLst>
                                    <p:audio>
                                      <p:cMediaNode vol="100000">
                                        <p:cTn display="0" masterRel="sameClick">
                                          <p:stCondLst>
                                            <p:cond evt="begin" delay="0">
                                              <p:tn val="17"/>
                                            </p:cond>
                                          </p:stCondLst>
                                          <p:endCondLst>
                                            <p:cond evt="onStopAudio" delay="0">
                                              <p:tgtEl>
                                                <p:sldTgt/>
                                              </p:tgtEl>
                                            </p:cond>
                                          </p:endCondLst>
                                        </p:cTn>
                                        <p:tgtEl>
                                          <p:sndTgt r:embed="rId4" name="click.wav"/>
                                        </p:tgtEl>
                                      </p:cMediaNode>
                                    </p:audio>
                                  </p:subTnLst>
                                </p:cTn>
                              </p:par>
                            </p:childTnLst>
                          </p:cTn>
                        </p:par>
                        <p:par>
                          <p:cTn id="20" fill="hold" nodeType="afterGroup">
                            <p:stCondLst>
                              <p:cond delay="5000"/>
                            </p:stCondLst>
                            <p:childTnLst>
                              <p:par>
                                <p:cTn id="21" presetID="4" presetClass="exit" presetSubtype="16" fill="hold" grpId="0" nodeType="afterEffect">
                                  <p:stCondLst>
                                    <p:cond delay="1000"/>
                                  </p:stCondLst>
                                  <p:childTnLst>
                                    <p:animEffect transition="out" filter="box(in)">
                                      <p:cBhvr>
                                        <p:cTn id="22" dur="500"/>
                                        <p:tgtEl>
                                          <p:spTgt spid="51220"/>
                                        </p:tgtEl>
                                      </p:cBhvr>
                                    </p:animEffect>
                                    <p:set>
                                      <p:cBhvr>
                                        <p:cTn id="23" dur="1" fill="hold">
                                          <p:stCondLst>
                                            <p:cond delay="499"/>
                                          </p:stCondLst>
                                        </p:cTn>
                                        <p:tgtEl>
                                          <p:spTgt spid="51220"/>
                                        </p:tgtEl>
                                        <p:attrNameLst>
                                          <p:attrName>style.visibility</p:attrName>
                                        </p:attrNameLst>
                                      </p:cBhvr>
                                      <p:to>
                                        <p:strVal val="hidden"/>
                                      </p:to>
                                    </p:set>
                                  </p:childTnLst>
                                  <p:subTnLst>
                                    <p:audio>
                                      <p:cMediaNode vol="100000">
                                        <p:cTn display="0" masterRel="sameClick">
                                          <p:stCondLst>
                                            <p:cond evt="begin" delay="0">
                                              <p:tn val="21"/>
                                            </p:cond>
                                          </p:stCondLst>
                                          <p:endCondLst>
                                            <p:cond evt="onStopAudio" delay="0">
                                              <p:tgtEl>
                                                <p:sldTgt/>
                                              </p:tgtEl>
                                            </p:cond>
                                          </p:endCondLst>
                                        </p:cTn>
                                        <p:tgtEl>
                                          <p:sndTgt r:embed="rId4" name="click.wav"/>
                                        </p:tgtEl>
                                      </p:cMediaNode>
                                    </p:audio>
                                  </p:subTnLst>
                                </p:cTn>
                              </p:par>
                            </p:childTnLst>
                          </p:cTn>
                        </p:par>
                        <p:par>
                          <p:cTn id="24" fill="hold" nodeType="afterGroup">
                            <p:stCondLst>
                              <p:cond delay="6500"/>
                            </p:stCondLst>
                            <p:childTnLst>
                              <p:par>
                                <p:cTn id="25" presetID="4" presetClass="exit" presetSubtype="16" fill="hold" grpId="0" nodeType="afterEffect">
                                  <p:stCondLst>
                                    <p:cond delay="1000"/>
                                  </p:stCondLst>
                                  <p:childTnLst>
                                    <p:animEffect transition="out" filter="box(in)">
                                      <p:cBhvr>
                                        <p:cTn id="26" dur="500"/>
                                        <p:tgtEl>
                                          <p:spTgt spid="51219"/>
                                        </p:tgtEl>
                                      </p:cBhvr>
                                    </p:animEffect>
                                    <p:set>
                                      <p:cBhvr>
                                        <p:cTn id="27" dur="1" fill="hold">
                                          <p:stCondLst>
                                            <p:cond delay="499"/>
                                          </p:stCondLst>
                                        </p:cTn>
                                        <p:tgtEl>
                                          <p:spTgt spid="51219"/>
                                        </p:tgtEl>
                                        <p:attrNameLst>
                                          <p:attrName>style.visibility</p:attrName>
                                        </p:attrNameLst>
                                      </p:cBhvr>
                                      <p:to>
                                        <p:strVal val="hidden"/>
                                      </p:to>
                                    </p:set>
                                  </p:childTnLst>
                                  <p:subTnLst>
                                    <p:audio>
                                      <p:cMediaNode vol="96000">
                                        <p:cTn display="0" masterRel="sameClick">
                                          <p:stCondLst>
                                            <p:cond evt="begin" delay="0">
                                              <p:tn val="25"/>
                                            </p:cond>
                                          </p:stCondLst>
                                          <p:endCondLst>
                                            <p:cond evt="onStopAudio" delay="0">
                                              <p:tgtEl>
                                                <p:sldTgt/>
                                              </p:tgtEl>
                                            </p:cond>
                                          </p:endCondLst>
                                        </p:cTn>
                                        <p:tgtEl>
                                          <p:sndTgt r:embed="rId4" name="click.wav"/>
                                        </p:tgtEl>
                                      </p:cMediaNode>
                                    </p:audio>
                                  </p:subTnLst>
                                </p:cTn>
                              </p:par>
                            </p:childTnLst>
                          </p:cTn>
                        </p:par>
                        <p:par>
                          <p:cTn id="28" fill="hold" nodeType="afterGroup">
                            <p:stCondLst>
                              <p:cond delay="8000"/>
                            </p:stCondLst>
                            <p:childTnLst>
                              <p:par>
                                <p:cTn id="29" presetID="4" presetClass="exit" presetSubtype="16" fill="hold" grpId="0" nodeType="afterEffect">
                                  <p:stCondLst>
                                    <p:cond delay="1000"/>
                                  </p:stCondLst>
                                  <p:childTnLst>
                                    <p:animEffect transition="out" filter="box(in)">
                                      <p:cBhvr>
                                        <p:cTn id="30" dur="500"/>
                                        <p:tgtEl>
                                          <p:spTgt spid="51218"/>
                                        </p:tgtEl>
                                      </p:cBhvr>
                                    </p:animEffect>
                                    <p:set>
                                      <p:cBhvr>
                                        <p:cTn id="31" dur="1" fill="hold">
                                          <p:stCondLst>
                                            <p:cond delay="499"/>
                                          </p:stCondLst>
                                        </p:cTn>
                                        <p:tgtEl>
                                          <p:spTgt spid="51218"/>
                                        </p:tgtEl>
                                        <p:attrNameLst>
                                          <p:attrName>style.visibility</p:attrName>
                                        </p:attrNameLst>
                                      </p:cBhvr>
                                      <p:to>
                                        <p:strVal val="hidden"/>
                                      </p:to>
                                    </p:set>
                                  </p:childTnLst>
                                  <p:subTnLst>
                                    <p:audio>
                                      <p:cMediaNode vol="100000">
                                        <p:cTn display="0" masterRel="sameClick">
                                          <p:stCondLst>
                                            <p:cond evt="begin" delay="0">
                                              <p:tn val="29"/>
                                            </p:cond>
                                          </p:stCondLst>
                                          <p:endCondLst>
                                            <p:cond evt="onStopAudio" delay="0">
                                              <p:tgtEl>
                                                <p:sldTgt/>
                                              </p:tgtEl>
                                            </p:cond>
                                          </p:endCondLst>
                                        </p:cTn>
                                        <p:tgtEl>
                                          <p:sndTgt r:embed="rId4" name="click.wav"/>
                                        </p:tgtEl>
                                      </p:cMediaNode>
                                    </p:audio>
                                  </p:subTnLst>
                                </p:cTn>
                              </p:par>
                            </p:childTnLst>
                          </p:cTn>
                        </p:par>
                        <p:par>
                          <p:cTn id="32" fill="hold" nodeType="afterGroup">
                            <p:stCondLst>
                              <p:cond delay="9500"/>
                            </p:stCondLst>
                            <p:childTnLst>
                              <p:par>
                                <p:cTn id="33" presetID="4" presetClass="exit" presetSubtype="16" fill="hold" grpId="0" nodeType="afterEffect">
                                  <p:stCondLst>
                                    <p:cond delay="1000"/>
                                  </p:stCondLst>
                                  <p:childTnLst>
                                    <p:animEffect transition="out" filter="box(in)">
                                      <p:cBhvr>
                                        <p:cTn id="34" dur="500"/>
                                        <p:tgtEl>
                                          <p:spTgt spid="51217"/>
                                        </p:tgtEl>
                                      </p:cBhvr>
                                    </p:animEffect>
                                    <p:set>
                                      <p:cBhvr>
                                        <p:cTn id="35" dur="1" fill="hold">
                                          <p:stCondLst>
                                            <p:cond delay="499"/>
                                          </p:stCondLst>
                                        </p:cTn>
                                        <p:tgtEl>
                                          <p:spTgt spid="51217"/>
                                        </p:tgtEl>
                                        <p:attrNameLst>
                                          <p:attrName>style.visibility</p:attrName>
                                        </p:attrNameLst>
                                      </p:cBhvr>
                                      <p:to>
                                        <p:strVal val="hidden"/>
                                      </p:to>
                                    </p:set>
                                  </p:childTnLst>
                                  <p:subTnLst>
                                    <p:audio>
                                      <p:cMediaNode vol="100000">
                                        <p:cTn display="0" masterRel="sameClick">
                                          <p:stCondLst>
                                            <p:cond evt="begin" delay="0">
                                              <p:tn val="33"/>
                                            </p:cond>
                                          </p:stCondLst>
                                          <p:endCondLst>
                                            <p:cond evt="onStopAudio" delay="0">
                                              <p:tgtEl>
                                                <p:sldTgt/>
                                              </p:tgtEl>
                                            </p:cond>
                                          </p:endCondLst>
                                        </p:cTn>
                                        <p:tgtEl>
                                          <p:sndTgt r:embed="rId4" name="click.wav"/>
                                        </p:tgtEl>
                                      </p:cMediaNode>
                                    </p:audio>
                                  </p:subTnLst>
                                </p:cTn>
                              </p:par>
                            </p:childTnLst>
                          </p:cTn>
                        </p:par>
                        <p:par>
                          <p:cTn id="36" fill="hold" nodeType="afterGroup">
                            <p:stCondLst>
                              <p:cond delay="11000"/>
                            </p:stCondLst>
                            <p:childTnLst>
                              <p:par>
                                <p:cTn id="37" presetID="4" presetClass="exit" presetSubtype="16" fill="hold" grpId="0" nodeType="afterEffect">
                                  <p:stCondLst>
                                    <p:cond delay="1000"/>
                                  </p:stCondLst>
                                  <p:childTnLst>
                                    <p:animEffect transition="out" filter="box(in)">
                                      <p:cBhvr>
                                        <p:cTn id="38" dur="500"/>
                                        <p:tgtEl>
                                          <p:spTgt spid="51216"/>
                                        </p:tgtEl>
                                      </p:cBhvr>
                                    </p:animEffect>
                                    <p:set>
                                      <p:cBhvr>
                                        <p:cTn id="39" dur="1" fill="hold">
                                          <p:stCondLst>
                                            <p:cond delay="499"/>
                                          </p:stCondLst>
                                        </p:cTn>
                                        <p:tgtEl>
                                          <p:spTgt spid="51216"/>
                                        </p:tgtEl>
                                        <p:attrNameLst>
                                          <p:attrName>style.visibility</p:attrName>
                                        </p:attrNameLst>
                                      </p:cBhvr>
                                      <p:to>
                                        <p:strVal val="hidden"/>
                                      </p:to>
                                    </p:set>
                                  </p:childTnLst>
                                  <p:subTnLst>
                                    <p:audio>
                                      <p:cMediaNode vol="96000">
                                        <p:cTn display="0" masterRel="sameClick">
                                          <p:stCondLst>
                                            <p:cond evt="begin" delay="0">
                                              <p:tn val="37"/>
                                            </p:cond>
                                          </p:stCondLst>
                                          <p:endCondLst>
                                            <p:cond evt="onStopAudio" delay="0">
                                              <p:tgtEl>
                                                <p:sldTgt/>
                                              </p:tgtEl>
                                            </p:cond>
                                          </p:endCondLst>
                                        </p:cTn>
                                        <p:tgtEl>
                                          <p:sndTgt r:embed="rId4" name="click.wav"/>
                                        </p:tgtEl>
                                      </p:cMediaNode>
                                    </p:audio>
                                  </p:subTnLst>
                                </p:cTn>
                              </p:par>
                            </p:childTnLst>
                          </p:cTn>
                        </p:par>
                        <p:par>
                          <p:cTn id="40" fill="hold" nodeType="afterGroup">
                            <p:stCondLst>
                              <p:cond delay="12500"/>
                            </p:stCondLst>
                            <p:childTnLst>
                              <p:par>
                                <p:cTn id="41" presetID="4" presetClass="exit" presetSubtype="16" fill="hold" grpId="0" nodeType="afterEffect">
                                  <p:stCondLst>
                                    <p:cond delay="1000"/>
                                  </p:stCondLst>
                                  <p:childTnLst>
                                    <p:animEffect transition="out" filter="box(in)">
                                      <p:cBhvr>
                                        <p:cTn id="42" dur="500"/>
                                        <p:tgtEl>
                                          <p:spTgt spid="51215"/>
                                        </p:tgtEl>
                                      </p:cBhvr>
                                    </p:animEffect>
                                    <p:set>
                                      <p:cBhvr>
                                        <p:cTn id="43" dur="1" fill="hold">
                                          <p:stCondLst>
                                            <p:cond delay="499"/>
                                          </p:stCondLst>
                                        </p:cTn>
                                        <p:tgtEl>
                                          <p:spTgt spid="51215"/>
                                        </p:tgtEl>
                                        <p:attrNameLst>
                                          <p:attrName>style.visibility</p:attrName>
                                        </p:attrNameLst>
                                      </p:cBhvr>
                                      <p:to>
                                        <p:strVal val="hidden"/>
                                      </p:to>
                                    </p:set>
                                  </p:childTnLst>
                                  <p:subTnLst>
                                    <p:audio>
                                      <p:cMediaNode vol="100000">
                                        <p:cTn display="0" masterRel="sameClick">
                                          <p:stCondLst>
                                            <p:cond evt="begin" delay="0">
                                              <p:tn val="41"/>
                                            </p:cond>
                                          </p:stCondLst>
                                          <p:endCondLst>
                                            <p:cond evt="onStopAudio" delay="0">
                                              <p:tgtEl>
                                                <p:sldTgt/>
                                              </p:tgtEl>
                                            </p:cond>
                                          </p:endCondLst>
                                        </p:cTn>
                                        <p:tgtEl>
                                          <p:sndTgt r:embed="rId4" name="click.wav"/>
                                        </p:tgtEl>
                                      </p:cMediaNode>
                                    </p:audio>
                                  </p:subTnLst>
                                </p:cTn>
                              </p:par>
                            </p:childTnLst>
                          </p:cTn>
                        </p:par>
                        <p:par>
                          <p:cTn id="44" fill="hold" nodeType="afterGroup">
                            <p:stCondLst>
                              <p:cond delay="14000"/>
                            </p:stCondLst>
                            <p:childTnLst>
                              <p:par>
                                <p:cTn id="45" presetID="23" presetClass="entr" presetSubtype="16" fill="hold" grpId="0" nodeType="afterEffect">
                                  <p:stCondLst>
                                    <p:cond delay="0"/>
                                  </p:stCondLst>
                                  <p:childTnLst>
                                    <p:set>
                                      <p:cBhvr>
                                        <p:cTn id="46" dur="1" fill="hold">
                                          <p:stCondLst>
                                            <p:cond delay="0"/>
                                          </p:stCondLst>
                                        </p:cTn>
                                        <p:tgtEl>
                                          <p:spTgt spid="51214"/>
                                        </p:tgtEl>
                                        <p:attrNameLst>
                                          <p:attrName>style.visibility</p:attrName>
                                        </p:attrNameLst>
                                      </p:cBhvr>
                                      <p:to>
                                        <p:strVal val="visible"/>
                                      </p:to>
                                    </p:set>
                                    <p:anim calcmode="lin" valueType="num">
                                      <p:cBhvr>
                                        <p:cTn id="47" dur="500" fill="hold"/>
                                        <p:tgtEl>
                                          <p:spTgt spid="51214"/>
                                        </p:tgtEl>
                                        <p:attrNameLst>
                                          <p:attrName>ppt_w</p:attrName>
                                        </p:attrNameLst>
                                      </p:cBhvr>
                                      <p:tavLst>
                                        <p:tav tm="0">
                                          <p:val>
                                            <p:fltVal val="0"/>
                                          </p:val>
                                        </p:tav>
                                        <p:tav tm="100000">
                                          <p:val>
                                            <p:strVal val="#ppt_w"/>
                                          </p:val>
                                        </p:tav>
                                      </p:tavLst>
                                    </p:anim>
                                    <p:anim calcmode="lin" valueType="num">
                                      <p:cBhvr>
                                        <p:cTn id="48" dur="500" fill="hold"/>
                                        <p:tgtEl>
                                          <p:spTgt spid="51214"/>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45"/>
                                            </p:cond>
                                          </p:stCondLst>
                                          <p:endCondLst>
                                            <p:cond evt="onStopAudio" delay="0">
                                              <p:tgtEl>
                                                <p:sldTgt/>
                                              </p:tgtEl>
                                            </p:cond>
                                          </p:endCondLst>
                                        </p:cTn>
                                        <p:tgtEl>
                                          <p:sndTgt r:embed="rId5" name="cashreg.wav"/>
                                        </p:tgtEl>
                                      </p:cMediaNode>
                                    </p:audio>
                                  </p:subTnLst>
                                </p:cTn>
                              </p:par>
                            </p:childTnLst>
                          </p:cTn>
                        </p:par>
                      </p:childTnLst>
                    </p:cTn>
                  </p:par>
                  <p:par>
                    <p:cTn id="49" fill="hold" nodeType="clickPar">
                      <p:stCondLst>
                        <p:cond delay="indefinite"/>
                      </p:stCondLst>
                      <p:childTnLst>
                        <p:par>
                          <p:cTn id="50" fill="hold" nodeType="withGroup">
                            <p:stCondLst>
                              <p:cond delay="0"/>
                            </p:stCondLst>
                            <p:childTnLst>
                              <p:par>
                                <p:cTn id="51" presetID="4" presetClass="entr" presetSubtype="16" fill="hold" grpId="0" nodeType="clickEffect">
                                  <p:stCondLst>
                                    <p:cond delay="0"/>
                                  </p:stCondLst>
                                  <p:childTnLst>
                                    <p:set>
                                      <p:cBhvr>
                                        <p:cTn id="52" dur="1" fill="hold">
                                          <p:stCondLst>
                                            <p:cond delay="0"/>
                                          </p:stCondLst>
                                        </p:cTn>
                                        <p:tgtEl>
                                          <p:spTgt spid="52199"/>
                                        </p:tgtEl>
                                        <p:attrNameLst>
                                          <p:attrName>style.visibility</p:attrName>
                                        </p:attrNameLst>
                                      </p:cBhvr>
                                      <p:to>
                                        <p:strVal val="visible"/>
                                      </p:to>
                                    </p:set>
                                    <p:animEffect transition="in" filter="box(in)">
                                      <p:cBhvr>
                                        <p:cTn id="53" dur="500"/>
                                        <p:tgtEl>
                                          <p:spTgt spid="52199"/>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8" presetClass="entr" presetSubtype="16" fill="hold" grpId="0" nodeType="clickEffect">
                                  <p:stCondLst>
                                    <p:cond delay="0"/>
                                  </p:stCondLst>
                                  <p:childTnLst>
                                    <p:set>
                                      <p:cBhvr>
                                        <p:cTn id="57" dur="1" fill="hold">
                                          <p:stCondLst>
                                            <p:cond delay="0"/>
                                          </p:stCondLst>
                                        </p:cTn>
                                        <p:tgtEl>
                                          <p:spTgt spid="52198"/>
                                        </p:tgtEl>
                                        <p:attrNameLst>
                                          <p:attrName>style.visibility</p:attrName>
                                        </p:attrNameLst>
                                      </p:cBhvr>
                                      <p:to>
                                        <p:strVal val="visible"/>
                                      </p:to>
                                    </p:set>
                                    <p:animEffect transition="in" filter="diamond(in)">
                                      <p:cBhvr>
                                        <p:cTn id="58" dur="2000"/>
                                        <p:tgtEl>
                                          <p:spTgt spid="52198"/>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59" restart="whenNotActive" fill="hold" evtFilter="cancelBubble" nodeType="interactiveSeq">
                <p:stCondLst>
                  <p:cond evt="onClick" delay="0">
                    <p:tgtEl>
                      <p:spTgt spid="1012"/>
                    </p:tgtEl>
                  </p:cond>
                </p:stCondLst>
                <p:endSync evt="end" delay="0">
                  <p:rtn val="all"/>
                </p:endSync>
                <p:childTnLst>
                  <p:par>
                    <p:cTn id="60" fill="hold">
                      <p:stCondLst>
                        <p:cond delay="0"/>
                      </p:stCondLst>
                      <p:childTnLst>
                        <p:par>
                          <p:cTn id="61" fill="hold">
                            <p:stCondLst>
                              <p:cond delay="0"/>
                            </p:stCondLst>
                            <p:childTnLst>
                              <p:par>
                                <p:cTn id="62" presetID="17" presetClass="exit" presetSubtype="10" fill="hold" nodeType="clickEffect">
                                  <p:stCondLst>
                                    <p:cond delay="0"/>
                                  </p:stCondLst>
                                  <p:childTnLst>
                                    <p:anim calcmode="lin" valueType="num">
                                      <p:cBhvr>
                                        <p:cTn id="63" dur="500"/>
                                        <p:tgtEl>
                                          <p:spTgt spid="1012"/>
                                        </p:tgtEl>
                                        <p:attrNameLst>
                                          <p:attrName>ppt_w</p:attrName>
                                        </p:attrNameLst>
                                      </p:cBhvr>
                                      <p:tavLst>
                                        <p:tav tm="0">
                                          <p:val>
                                            <p:strVal val="ppt_w"/>
                                          </p:val>
                                        </p:tav>
                                        <p:tav tm="100000">
                                          <p:val>
                                            <p:fltVal val="0"/>
                                          </p:val>
                                        </p:tav>
                                      </p:tavLst>
                                    </p:anim>
                                    <p:anim calcmode="lin" valueType="num">
                                      <p:cBhvr>
                                        <p:cTn id="64" dur="500"/>
                                        <p:tgtEl>
                                          <p:spTgt spid="1012"/>
                                        </p:tgtEl>
                                        <p:attrNameLst>
                                          <p:attrName>ppt_h</p:attrName>
                                        </p:attrNameLst>
                                      </p:cBhvr>
                                      <p:tavLst>
                                        <p:tav tm="0">
                                          <p:val>
                                            <p:strVal val="ppt_h"/>
                                          </p:val>
                                        </p:tav>
                                        <p:tav tm="100000">
                                          <p:val>
                                            <p:strVal val="ppt_h"/>
                                          </p:val>
                                        </p:tav>
                                      </p:tavLst>
                                    </p:anim>
                                    <p:set>
                                      <p:cBhvr>
                                        <p:cTn id="65" dur="1" fill="hold">
                                          <p:stCondLst>
                                            <p:cond delay="499"/>
                                          </p:stCondLst>
                                        </p:cTn>
                                        <p:tgtEl>
                                          <p:spTgt spid="1012"/>
                                        </p:tgtEl>
                                        <p:attrNameLst>
                                          <p:attrName>style.visibility</p:attrName>
                                        </p:attrNameLst>
                                      </p:cBhvr>
                                      <p:to>
                                        <p:strVal val="hidden"/>
                                      </p:to>
                                    </p:set>
                                  </p:childTnLst>
                                </p:cTn>
                              </p:par>
                            </p:childTnLst>
                          </p:cTn>
                        </p:par>
                      </p:childTnLst>
                    </p:cTn>
                  </p:par>
                </p:childTnLst>
              </p:cTn>
              <p:nextCondLst>
                <p:cond evt="onClick" delay="0">
                  <p:tgtEl>
                    <p:spTgt spid="1012"/>
                  </p:tgtEl>
                </p:cond>
              </p:nextCondLst>
            </p:seq>
          </p:childTnLst>
        </p:cTn>
      </p:par>
    </p:tnLst>
    <p:bldLst>
      <p:bldP spid="51214" grpId="0" animBg="1"/>
      <p:bldP spid="51215" grpId="0" animBg="1"/>
      <p:bldP spid="51216" grpId="0" animBg="1"/>
      <p:bldP spid="51217" grpId="0" animBg="1"/>
      <p:bldP spid="51218" grpId="0" animBg="1"/>
      <p:bldP spid="51219" grpId="0" animBg="1"/>
      <p:bldP spid="51220" grpId="0" animBg="1"/>
      <p:bldP spid="51221" grpId="0" animBg="1"/>
      <p:bldP spid="51222" grpId="0" animBg="1"/>
      <p:bldP spid="51223" grpId="0" animBg="1"/>
      <p:bldP spid="51224" grpId="0" animBg="1"/>
      <p:bldP spid="52198" grpId="0"/>
      <p:bldP spid="52199" grpId="0" animBg="1"/>
    </p:bldLst>
  </p:timing>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1202" name="Oval 2"/>
          <p:cNvSpPr>
            <a:spLocks noChangeArrowheads="1"/>
          </p:cNvSpPr>
          <p:nvPr/>
        </p:nvSpPr>
        <p:spPr bwMode="auto">
          <a:xfrm rot="20666588">
            <a:off x="8516938"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3" name="Oval 3"/>
          <p:cNvSpPr>
            <a:spLocks noChangeArrowheads="1"/>
          </p:cNvSpPr>
          <p:nvPr/>
        </p:nvSpPr>
        <p:spPr bwMode="auto">
          <a:xfrm>
            <a:off x="8469313" y="6376988"/>
            <a:ext cx="1676400" cy="176212"/>
          </a:xfrm>
          <a:prstGeom prst="ellipse">
            <a:avLst/>
          </a:prstGeom>
          <a:gradFill rotWithShape="1">
            <a:gsLst>
              <a:gs pos="0">
                <a:srgbClr val="008000"/>
              </a:gs>
              <a:gs pos="50000">
                <a:srgbClr val="008000">
                  <a:gamma/>
                  <a:shade val="0"/>
                  <a:invGamma/>
                </a:srgbClr>
              </a:gs>
              <a:gs pos="100000">
                <a:srgbClr val="008000"/>
              </a:gs>
            </a:gsLst>
            <a:lin ang="5400000" scaled="1"/>
          </a:gra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4" name="Oval 4"/>
          <p:cNvSpPr>
            <a:spLocks noChangeArrowheads="1"/>
          </p:cNvSpPr>
          <p:nvPr/>
        </p:nvSpPr>
        <p:spPr bwMode="auto">
          <a:xfrm rot="546664">
            <a:off x="9618663"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5" name="Oval 5"/>
          <p:cNvSpPr>
            <a:spLocks noChangeArrowheads="1"/>
          </p:cNvSpPr>
          <p:nvPr/>
        </p:nvSpPr>
        <p:spPr bwMode="gray">
          <a:xfrm>
            <a:off x="8229600" y="5171957"/>
            <a:ext cx="259766" cy="519351"/>
          </a:xfrm>
          <a:prstGeom prst="ellipse">
            <a:avLst/>
          </a:prstGeom>
          <a:gradFill rotWithShape="1">
            <a:gsLst>
              <a:gs pos="0">
                <a:srgbClr val="00CC66">
                  <a:gamma/>
                  <a:tint val="0"/>
                  <a:invGamma/>
                </a:srgbClr>
              </a:gs>
              <a:gs pos="50000">
                <a:srgbClr val="00CC66"/>
              </a:gs>
              <a:gs pos="100000">
                <a:srgbClr val="00CC66">
                  <a:gamma/>
                  <a:tint val="0"/>
                  <a:invGamma/>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51206" name="Oval 6"/>
          <p:cNvSpPr>
            <a:spLocks noChangeArrowheads="1"/>
          </p:cNvSpPr>
          <p:nvPr/>
        </p:nvSpPr>
        <p:spPr bwMode="gray">
          <a:xfrm>
            <a:off x="8229600" y="5246569"/>
            <a:ext cx="259766" cy="519351"/>
          </a:xfrm>
          <a:prstGeom prst="ellipse">
            <a:avLst/>
          </a:prstGeom>
          <a:gradFill rotWithShape="1">
            <a:gsLst>
              <a:gs pos="0">
                <a:srgbClr val="00CC66">
                  <a:alpha val="32001"/>
                </a:srgbClr>
              </a:gs>
              <a:gs pos="100000">
                <a:srgbClr val="00CC66">
                  <a:gamma/>
                  <a:shade val="0"/>
                  <a:invGamma/>
                  <a:alpha val="89999"/>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51207" name="Oval 7"/>
          <p:cNvSpPr>
            <a:spLocks noChangeArrowheads="1"/>
          </p:cNvSpPr>
          <p:nvPr/>
        </p:nvSpPr>
        <p:spPr bwMode="gray">
          <a:xfrm>
            <a:off x="8367714" y="5171957"/>
            <a:ext cx="1857375" cy="519351"/>
          </a:xfrm>
          <a:prstGeom prst="ellipse">
            <a:avLst/>
          </a:prstGeom>
          <a:gradFill rotWithShape="1">
            <a:gsLst>
              <a:gs pos="0">
                <a:srgbClr val="00CC66">
                  <a:gamma/>
                  <a:shade val="54118"/>
                  <a:invGamma/>
                </a:srgbClr>
              </a:gs>
              <a:gs pos="50000">
                <a:srgbClr val="00CC66"/>
              </a:gs>
              <a:gs pos="100000">
                <a:srgbClr val="00CC66">
                  <a:gamma/>
                  <a:shade val="54118"/>
                  <a:invGamma/>
                </a:srgb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08" name="Oval 8"/>
          <p:cNvSpPr>
            <a:spLocks noChangeArrowheads="1"/>
          </p:cNvSpPr>
          <p:nvPr/>
        </p:nvSpPr>
        <p:spPr bwMode="gray">
          <a:xfrm>
            <a:off x="8370888" y="5171957"/>
            <a:ext cx="1854200" cy="519351"/>
          </a:xfrm>
          <a:prstGeom prst="ellipse">
            <a:avLst/>
          </a:prstGeom>
          <a:gradFill rotWithShape="1">
            <a:gsLst>
              <a:gs pos="0">
                <a:srgbClr val="00CC66">
                  <a:gamma/>
                  <a:shade val="63529"/>
                  <a:invGamma/>
                </a:srgbClr>
              </a:gs>
              <a:gs pos="100000">
                <a:srgbClr val="00CC66">
                  <a:alpha val="0"/>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09" name="Oval 9"/>
          <p:cNvSpPr>
            <a:spLocks noChangeArrowheads="1"/>
          </p:cNvSpPr>
          <p:nvPr/>
        </p:nvSpPr>
        <p:spPr bwMode="gray">
          <a:xfrm>
            <a:off x="8469313" y="5171957"/>
            <a:ext cx="1668462" cy="519351"/>
          </a:xfrm>
          <a:prstGeom prst="ellipse">
            <a:avLst/>
          </a:prstGeom>
          <a:solidFill>
            <a:srgbClr val="333333"/>
          </a:soli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10" name="Oval 10"/>
          <p:cNvSpPr>
            <a:spLocks noChangeArrowheads="1"/>
          </p:cNvSpPr>
          <p:nvPr/>
        </p:nvSpPr>
        <p:spPr bwMode="gray">
          <a:xfrm>
            <a:off x="8496301" y="4640263"/>
            <a:ext cx="1617663" cy="1585912"/>
          </a:xfrm>
          <a:prstGeom prst="ellipse">
            <a:avLst/>
          </a:prstGeom>
          <a:gradFill rotWithShape="1">
            <a:gsLst>
              <a:gs pos="0">
                <a:srgbClr val="C0C0C0">
                  <a:gamma/>
                  <a:shade val="46275"/>
                  <a:invGamma/>
                </a:srgbClr>
              </a:gs>
              <a:gs pos="100000">
                <a:srgbClr val="C0C0C0"/>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1" name="Oval 11"/>
          <p:cNvSpPr>
            <a:spLocks noChangeArrowheads="1"/>
          </p:cNvSpPr>
          <p:nvPr/>
        </p:nvSpPr>
        <p:spPr bwMode="gray">
          <a:xfrm>
            <a:off x="8516939" y="4648201"/>
            <a:ext cx="1576387" cy="1546225"/>
          </a:xfrm>
          <a:prstGeom prst="ellipse">
            <a:avLst/>
          </a:prstGeom>
          <a:gradFill rotWithShape="1">
            <a:gsLst>
              <a:gs pos="0">
                <a:srgbClr val="C0C0C0">
                  <a:alpha val="0"/>
                </a:srgbClr>
              </a:gs>
              <a:gs pos="100000">
                <a:srgbClr val="C0C0C0">
                  <a:gamma/>
                  <a:tint val="34902"/>
                  <a:invGamma/>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2" name="Oval 12"/>
          <p:cNvSpPr>
            <a:spLocks noChangeArrowheads="1"/>
          </p:cNvSpPr>
          <p:nvPr/>
        </p:nvSpPr>
        <p:spPr bwMode="gray">
          <a:xfrm>
            <a:off x="8534400" y="4664076"/>
            <a:ext cx="1500188" cy="1444625"/>
          </a:xfrm>
          <a:prstGeom prst="ellipse">
            <a:avLst/>
          </a:prstGeom>
          <a:gradFill rotWithShape="1">
            <a:gsLst>
              <a:gs pos="0">
                <a:srgbClr val="C0C0C0">
                  <a:gamma/>
                  <a:shade val="79216"/>
                  <a:invGamma/>
                </a:srgbClr>
              </a:gs>
              <a:gs pos="100000">
                <a:srgbClr val="C0C0C0">
                  <a:alpha val="4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3" name="Oval 13"/>
          <p:cNvSpPr>
            <a:spLocks noChangeArrowheads="1"/>
          </p:cNvSpPr>
          <p:nvPr/>
        </p:nvSpPr>
        <p:spPr bwMode="gray">
          <a:xfrm>
            <a:off x="8620125" y="4705351"/>
            <a:ext cx="1335088" cy="1173163"/>
          </a:xfrm>
          <a:prstGeom prst="ellipse">
            <a:avLst/>
          </a:prstGeom>
          <a:gradFill rotWithShape="1">
            <a:gsLst>
              <a:gs pos="0">
                <a:srgbClr val="C0C0C0">
                  <a:gamma/>
                  <a:tint val="0"/>
                  <a:invGamma/>
                </a:srgbClr>
              </a:gs>
              <a:gs pos="100000">
                <a:srgbClr val="C0C0C0">
                  <a:alpha val="3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4" name="Oval 14"/>
          <p:cNvSpPr>
            <a:spLocks noChangeArrowheads="1"/>
          </p:cNvSpPr>
          <p:nvPr/>
        </p:nvSpPr>
        <p:spPr bwMode="auto">
          <a:xfrm>
            <a:off x="8485189" y="46355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4800">
                <a:solidFill>
                  <a:srgbClr val="FF3300"/>
                </a:solidFill>
                <a:latin typeface=".VnVogue" pitchFamily="34" charset="0"/>
              </a:rPr>
              <a:t>HÕt</a:t>
            </a:r>
          </a:p>
          <a:p>
            <a:pPr algn="ctr"/>
            <a:r>
              <a:rPr lang="en-US" sz="4800">
                <a:solidFill>
                  <a:srgbClr val="FF3300"/>
                </a:solidFill>
                <a:latin typeface=".VnVogue" pitchFamily="34" charset="0"/>
              </a:rPr>
              <a:t>giê</a:t>
            </a:r>
          </a:p>
        </p:txBody>
      </p:sp>
      <p:sp>
        <p:nvSpPr>
          <p:cNvPr id="51215" name="Oval 15"/>
          <p:cNvSpPr>
            <a:spLocks noChangeArrowheads="1"/>
          </p:cNvSpPr>
          <p:nvPr/>
        </p:nvSpPr>
        <p:spPr bwMode="auto">
          <a:xfrm>
            <a:off x="8491539"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a:t>
            </a:r>
          </a:p>
        </p:txBody>
      </p:sp>
      <p:sp>
        <p:nvSpPr>
          <p:cNvPr id="51216" name="Oval 16"/>
          <p:cNvSpPr>
            <a:spLocks noChangeArrowheads="1"/>
          </p:cNvSpPr>
          <p:nvPr/>
        </p:nvSpPr>
        <p:spPr bwMode="auto">
          <a:xfrm>
            <a:off x="8491539" y="46513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2</a:t>
            </a:r>
          </a:p>
        </p:txBody>
      </p:sp>
      <p:sp>
        <p:nvSpPr>
          <p:cNvPr id="51217" name="Oval 17"/>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3</a:t>
            </a:r>
          </a:p>
        </p:txBody>
      </p:sp>
      <p:sp>
        <p:nvSpPr>
          <p:cNvPr id="51218" name="Oval 18"/>
          <p:cNvSpPr>
            <a:spLocks noChangeArrowheads="1"/>
          </p:cNvSpPr>
          <p:nvPr/>
        </p:nvSpPr>
        <p:spPr bwMode="auto">
          <a:xfrm>
            <a:off x="8501064" y="4643438"/>
            <a:ext cx="1628775" cy="1611312"/>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4</a:t>
            </a:r>
          </a:p>
        </p:txBody>
      </p:sp>
      <p:sp>
        <p:nvSpPr>
          <p:cNvPr id="51219" name="Oval 19"/>
          <p:cNvSpPr>
            <a:spLocks noChangeArrowheads="1"/>
          </p:cNvSpPr>
          <p:nvPr/>
        </p:nvSpPr>
        <p:spPr bwMode="auto">
          <a:xfrm>
            <a:off x="8486776" y="46386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5</a:t>
            </a:r>
          </a:p>
        </p:txBody>
      </p:sp>
      <p:sp>
        <p:nvSpPr>
          <p:cNvPr id="51220" name="Oval 20"/>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6</a:t>
            </a:r>
          </a:p>
        </p:txBody>
      </p:sp>
      <p:sp>
        <p:nvSpPr>
          <p:cNvPr id="51221" name="Oval 21"/>
          <p:cNvSpPr>
            <a:spLocks noChangeArrowheads="1"/>
          </p:cNvSpPr>
          <p:nvPr/>
        </p:nvSpPr>
        <p:spPr bwMode="auto">
          <a:xfrm>
            <a:off x="8501064"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7</a:t>
            </a:r>
          </a:p>
        </p:txBody>
      </p:sp>
      <p:sp>
        <p:nvSpPr>
          <p:cNvPr id="51222" name="Oval 22"/>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8</a:t>
            </a:r>
          </a:p>
        </p:txBody>
      </p:sp>
      <p:sp>
        <p:nvSpPr>
          <p:cNvPr id="51223" name="Oval 23"/>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9</a:t>
            </a:r>
          </a:p>
        </p:txBody>
      </p:sp>
      <p:sp>
        <p:nvSpPr>
          <p:cNvPr id="51224" name="Oval 24"/>
          <p:cNvSpPr>
            <a:spLocks noChangeArrowheads="1"/>
          </p:cNvSpPr>
          <p:nvPr/>
        </p:nvSpPr>
        <p:spPr bwMode="auto">
          <a:xfrm>
            <a:off x="8505826"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10</a:t>
            </a:r>
          </a:p>
        </p:txBody>
      </p:sp>
      <p:sp>
        <p:nvSpPr>
          <p:cNvPr id="8217" name="Text Box 25"/>
          <p:cNvSpPr txBox="1">
            <a:spLocks noChangeArrowheads="1"/>
          </p:cNvSpPr>
          <p:nvPr/>
        </p:nvSpPr>
        <p:spPr bwMode="auto">
          <a:xfrm>
            <a:off x="2778125" y="1879601"/>
            <a:ext cx="2063750" cy="36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algn="ctr" eaLnBrk="1" hangingPunct="1">
              <a:spcBef>
                <a:spcPct val="50000"/>
              </a:spcBef>
            </a:pPr>
            <a:endParaRPr lang="en-US" b="0" i="0">
              <a:latin typeface=".VnTime" pitchFamily="34" charset="0"/>
            </a:endParaRPr>
          </a:p>
        </p:txBody>
      </p:sp>
      <p:graphicFrame>
        <p:nvGraphicFramePr>
          <p:cNvPr id="8218" name="Object 40"/>
          <p:cNvGraphicFramePr>
            <a:graphicFrameLocks noChangeAspect="1"/>
          </p:cNvGraphicFramePr>
          <p:nvPr/>
        </p:nvGraphicFramePr>
        <p:xfrm>
          <a:off x="1524000" y="0"/>
          <a:ext cx="1066800" cy="1066800"/>
        </p:xfrm>
        <a:graphic>
          <a:graphicData uri="http://schemas.openxmlformats.org/presentationml/2006/ole">
            <mc:AlternateContent xmlns:mc="http://schemas.openxmlformats.org/markup-compatibility/2006">
              <mc:Choice xmlns:v="urn:schemas-microsoft-com:vml" Requires="v">
                <p:oleObj spid="_x0000_s14352" name="Clip" r:id="rId6" imgW="1278331" imgH="1273759" progId="MS_ClipArt_Gallery.2">
                  <p:embed/>
                </p:oleObj>
              </mc:Choice>
              <mc:Fallback>
                <p:oleObj name="Clip" r:id="rId6" imgW="1278331" imgH="1273759" progId="MS_ClipArt_Gallery.2">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24000" y="0"/>
                        <a:ext cx="1066800" cy="106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8219" name="Group 42"/>
          <p:cNvGrpSpPr>
            <a:grpSpLocks noChangeAspect="1"/>
          </p:cNvGrpSpPr>
          <p:nvPr/>
        </p:nvGrpSpPr>
        <p:grpSpPr bwMode="auto">
          <a:xfrm flipH="1">
            <a:off x="9525000" y="-57150"/>
            <a:ext cx="1143000" cy="1090613"/>
            <a:chOff x="1008" y="1127"/>
            <a:chExt cx="2064" cy="2059"/>
          </a:xfrm>
        </p:grpSpPr>
        <p:sp>
          <p:nvSpPr>
            <p:cNvPr id="51229"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8883" name="Group 44"/>
            <p:cNvGrpSpPr>
              <a:grpSpLocks/>
            </p:cNvGrpSpPr>
            <p:nvPr/>
          </p:nvGrpSpPr>
          <p:grpSpPr bwMode="auto">
            <a:xfrm>
              <a:off x="1033" y="1136"/>
              <a:ext cx="2038" cy="1706"/>
              <a:chOff x="1033" y="1136"/>
              <a:chExt cx="2038" cy="1706"/>
            </a:xfrm>
          </p:grpSpPr>
          <p:sp>
            <p:nvSpPr>
              <p:cNvPr id="9004"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5"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6"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7"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8"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9"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0"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1"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2"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3"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4"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5"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6"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7"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8"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9"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0"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1"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2"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3"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4"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5"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6"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7"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8"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9"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0"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1"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2"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3"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4"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5"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6"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7"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8"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9"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0"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1"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2"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3"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4"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5"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6"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7"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8"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9"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0"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1"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2"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3"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4"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5"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6"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7"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8"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9"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0"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1"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2"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3"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4"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5"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6"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7"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8"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9"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0"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1"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2"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3"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4"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5"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6"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7"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8"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9"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0"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1"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2"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3"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4"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5"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6"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7"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8"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9"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0"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1"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2"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3"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4"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5"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6"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7"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8"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9"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0"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1"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2"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3"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4"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5"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6"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7"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8"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9"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0"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1"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2"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3"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4"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5"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6"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7"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8"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9"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0"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1"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2"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3"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4"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5"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6"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7"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8"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9"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0"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1"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2"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3"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4"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5"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6"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7"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8"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9"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0"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1"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2"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3"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4"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5"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6"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7"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8"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9"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0"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1"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2"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3"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4"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5"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6"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7"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8"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9"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0"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1"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2"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3"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4"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5"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6"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7"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8"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9"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0"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1"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2"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3"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4"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5"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6"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7"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8"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9"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0"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1"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2"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3"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4"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5"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6"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7"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8"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9"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0"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1"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2"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3"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4"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5"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6"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7"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8"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9"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00"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01"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02"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03"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884"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85"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86"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87"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88"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89"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0"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1"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2"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3"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4"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5"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6"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7"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8"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9"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0"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1"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2"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3"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4"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5"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6"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7"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8"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9"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1"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2"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3"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4"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5"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6"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7"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8"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9"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0"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1"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2"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3"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4"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5"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6"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7"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8"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9"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0"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1"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2"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3"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4"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5"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6"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7"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8"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9"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0"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1"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2"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3"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4"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5"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6"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7"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8"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9"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0"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1"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2"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3"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4"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5"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6"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7"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8"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9"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0"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1"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2"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3"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4"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5"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6"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7"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8"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9"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0"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1"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2"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3"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4"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5"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6"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7"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8"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9"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0"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1"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2"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3"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4"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5"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6"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7"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8"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9"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0"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1"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2"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3"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4"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5"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6"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7"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8"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9"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0"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1"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2"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3"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220" name="Group 42"/>
          <p:cNvGrpSpPr>
            <a:grpSpLocks noChangeAspect="1"/>
          </p:cNvGrpSpPr>
          <p:nvPr/>
        </p:nvGrpSpPr>
        <p:grpSpPr bwMode="auto">
          <a:xfrm rot="10800000" flipH="1">
            <a:off x="1524000" y="5695950"/>
            <a:ext cx="1219200" cy="1162050"/>
            <a:chOff x="1008" y="1127"/>
            <a:chExt cx="2064" cy="2059"/>
          </a:xfrm>
        </p:grpSpPr>
        <p:sp>
          <p:nvSpPr>
            <p:cNvPr id="51552"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8561" name="Group 44"/>
            <p:cNvGrpSpPr>
              <a:grpSpLocks/>
            </p:cNvGrpSpPr>
            <p:nvPr/>
          </p:nvGrpSpPr>
          <p:grpSpPr bwMode="auto">
            <a:xfrm>
              <a:off x="1033" y="1136"/>
              <a:ext cx="2038" cy="1706"/>
              <a:chOff x="1033" y="1136"/>
              <a:chExt cx="2038" cy="1706"/>
            </a:xfrm>
          </p:grpSpPr>
          <p:sp>
            <p:nvSpPr>
              <p:cNvPr id="8682"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3"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4"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5"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6"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7"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8"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9"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0"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1"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2"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3"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4"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5"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6"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7"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8"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9"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0"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1"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2"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3"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4"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5"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6"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7"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8"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9"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0"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1"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2"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3"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4"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5"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6"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7"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8"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9"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0"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1"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2"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3"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4"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5"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6"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7"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8"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9"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0"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1"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2"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3"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4"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5"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6"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7"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8"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9"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0"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1"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2"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3"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4"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5"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6"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7"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8"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9"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0"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1"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2"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3"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4"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5"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6"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7"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8"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9"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0"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1"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2"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3"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4"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5"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6"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7"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8"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9"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0"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1"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2"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3"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4"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5"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6"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7"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8"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9"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0"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1"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2"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3"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4"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5"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6"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7"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8"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9"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0"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1"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2"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3"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4"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5"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6"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7"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8"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9"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0"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1"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2"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3"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4"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5"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6"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7"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8"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9"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0"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1"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2"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3"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4"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5"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6"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7"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8"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9"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0"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1"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2"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3"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4"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5"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6"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7"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8"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9"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0"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1"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2"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3"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4"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5"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6"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7"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8"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9"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0"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1"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2"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3"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4"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5"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6"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7"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8"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9"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0"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1"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2"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3"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4"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5"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6"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7"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8"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9"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0"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1"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2"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3"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4"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5"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6"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7"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8"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9"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0"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1"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2"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3"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4"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5"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6"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7"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8"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9"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80"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81"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grpSp>
        <p:sp>
          <p:nvSpPr>
            <p:cNvPr id="8562"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63"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64"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65"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66"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67"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68"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69"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0"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1"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2"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3"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4"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5"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6"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7"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8"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9"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0"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1"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2"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3"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4"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5"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6"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7"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8"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9"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0"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1"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2"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3"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4"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5"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6"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7"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8"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9"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0"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1"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2"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3"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4"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5"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6"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7"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8"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9"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0"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1"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2"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3"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4"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5"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6"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7"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8"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9"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0"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1"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2"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3"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4"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5"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6"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7"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8"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9"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0"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1"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2"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3"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4"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5"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6"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7"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8"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9"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0"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1"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2"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3"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4"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5"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6"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7"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8"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9"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0"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1"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2"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3"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4"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5"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6"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7"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8"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9"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0"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1"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2"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3"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4"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5"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6"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7"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8"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9"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0"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1"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2"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3"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4"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5"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6"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7"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8"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9"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0"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1"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grpSp>
      <p:grpSp>
        <p:nvGrpSpPr>
          <p:cNvPr id="8221" name="Group 42"/>
          <p:cNvGrpSpPr>
            <a:grpSpLocks noChangeAspect="1"/>
          </p:cNvGrpSpPr>
          <p:nvPr/>
        </p:nvGrpSpPr>
        <p:grpSpPr bwMode="auto">
          <a:xfrm rot="5400000" flipH="1">
            <a:off x="9551194" y="5741194"/>
            <a:ext cx="1143000" cy="1090612"/>
            <a:chOff x="1008" y="1127"/>
            <a:chExt cx="2064" cy="2059"/>
          </a:xfrm>
        </p:grpSpPr>
        <p:sp>
          <p:nvSpPr>
            <p:cNvPr id="51875"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8239" name="Group 44"/>
            <p:cNvGrpSpPr>
              <a:grpSpLocks/>
            </p:cNvGrpSpPr>
            <p:nvPr/>
          </p:nvGrpSpPr>
          <p:grpSpPr bwMode="auto">
            <a:xfrm>
              <a:off x="1033" y="1136"/>
              <a:ext cx="2038" cy="1706"/>
              <a:chOff x="1033" y="1136"/>
              <a:chExt cx="2038" cy="1706"/>
            </a:xfrm>
          </p:grpSpPr>
          <p:sp>
            <p:nvSpPr>
              <p:cNvPr id="8360"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1"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2"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3"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4"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5"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6"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7"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8"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9"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0"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1"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2"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3"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4"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5"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6"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7"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8"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9"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0"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1"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2"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3"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4"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5"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6"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7"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8"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9"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0"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1"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2"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3"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4"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5"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6"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7"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8"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9"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0"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1"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2"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3"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4"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5"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6"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7"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8"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9"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0"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1"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2"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3"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4"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5"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6"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7"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8"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9"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0"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1"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2"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3"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4"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5"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6"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7"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8"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9"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0"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1"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2"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3"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4"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5"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6"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7"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8"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9"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0"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1"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2"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3"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4"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5"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6"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7"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8"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9"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0"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1"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2"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3"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4"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5"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6"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7"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8"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9"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0"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1"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2"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3"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4"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5"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6"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7"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8"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9"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0"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1"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2"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3"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4"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5"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6"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7"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8"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9"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0"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1"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2"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3"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4"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5"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6"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7"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8"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9"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0"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1"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2"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3"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4"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5"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6"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7"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8"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9"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0"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1"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2"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3"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4"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5"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6"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7"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8"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9"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0"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1"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2"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3"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4"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5"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6"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7"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8"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9"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0"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1"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2"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3"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4"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5"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6"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7"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8"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9"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0"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1"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2"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3"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4"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5"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6"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7"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8"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9"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0"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1"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2"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3"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4"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5"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6"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7"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8"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9"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0"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1"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2"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3"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4"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5"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6"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7"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8"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9"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grpSp>
        <p:sp>
          <p:nvSpPr>
            <p:cNvPr id="8240"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1"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2"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3"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4"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5"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6"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7"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8"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9"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0"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1"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2"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3"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4"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5"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6"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7"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8"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9"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0"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1"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2"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3"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4"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5"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6"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7"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8"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9"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0"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1"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2"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3"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4"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5"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6"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7"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8"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9"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0"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1"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2"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3"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4"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5"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6"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7"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8"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9"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0"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1"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2"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3"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4"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5"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6"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7"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8"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9"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0"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1"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2"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3"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4"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5"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6"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7"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8"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9"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0"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1"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2"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3"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4"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5"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6"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7"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8"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9"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0"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1"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2"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3"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4"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5"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6"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7"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8"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9"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0"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1"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2"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3"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4"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5"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6"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7"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8"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9"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0"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1"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2"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3"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4"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5"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6"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7"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8"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9"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0"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1"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2"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3"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4"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5"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6"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7"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8"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9"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grpSp>
      <p:sp>
        <p:nvSpPr>
          <p:cNvPr id="52198" name="Text Box 998"/>
          <p:cNvSpPr txBox="1">
            <a:spLocks noChangeArrowheads="1"/>
          </p:cNvSpPr>
          <p:nvPr/>
        </p:nvSpPr>
        <p:spPr bwMode="auto">
          <a:xfrm>
            <a:off x="2778126" y="4692651"/>
            <a:ext cx="4822825" cy="1446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algn="ctr">
              <a:spcBef>
                <a:spcPct val="50000"/>
              </a:spcBef>
            </a:pPr>
            <a:r>
              <a:rPr lang="en-US" sz="4400" i="0">
                <a:solidFill>
                  <a:srgbClr val="FF0000"/>
                </a:solidFill>
                <a:latin typeface="Times New Roman" pitchFamily="18" charset="0"/>
                <a:cs typeface="Times New Roman" pitchFamily="18" charset="0"/>
              </a:rPr>
              <a:t>Phần th</a:t>
            </a:r>
            <a:r>
              <a:rPr lang="vi-VN" sz="4400" i="0">
                <a:solidFill>
                  <a:srgbClr val="FF0000"/>
                </a:solidFill>
                <a:latin typeface="Times New Roman" pitchFamily="18" charset="0"/>
                <a:cs typeface="Times New Roman" pitchFamily="18" charset="0"/>
              </a:rPr>
              <a:t>ưởng</a:t>
            </a:r>
            <a:r>
              <a:rPr lang="en-US" sz="4400" i="0">
                <a:solidFill>
                  <a:srgbClr val="FF0000"/>
                </a:solidFill>
                <a:latin typeface="Times New Roman" pitchFamily="18" charset="0"/>
                <a:cs typeface="Times New Roman" pitchFamily="18" charset="0"/>
              </a:rPr>
              <a:t> là </a:t>
            </a:r>
            <a:r>
              <a:rPr lang="vi-VN" sz="4400" i="0">
                <a:solidFill>
                  <a:srgbClr val="FF0000"/>
                </a:solidFill>
                <a:latin typeface="Times New Roman" pitchFamily="18" charset="0"/>
                <a:cs typeface="Times New Roman" pitchFamily="18" charset="0"/>
              </a:rPr>
              <a:t>đ</a:t>
            </a:r>
            <a:r>
              <a:rPr lang="en-US" sz="4400" i="0">
                <a:solidFill>
                  <a:srgbClr val="FF0000"/>
                </a:solidFill>
                <a:latin typeface="Times New Roman" pitchFamily="18" charset="0"/>
                <a:cs typeface="Times New Roman" pitchFamily="18" charset="0"/>
              </a:rPr>
              <a:t>iểm 10</a:t>
            </a:r>
          </a:p>
        </p:txBody>
      </p:sp>
      <p:sp>
        <p:nvSpPr>
          <p:cNvPr id="52199" name="Oval 999"/>
          <p:cNvSpPr>
            <a:spLocks noChangeArrowheads="1"/>
          </p:cNvSpPr>
          <p:nvPr/>
        </p:nvSpPr>
        <p:spPr bwMode="auto">
          <a:xfrm>
            <a:off x="3614738" y="3587750"/>
            <a:ext cx="457200" cy="457200"/>
          </a:xfrm>
          <a:prstGeom prst="ellipse">
            <a:avLst/>
          </a:prstGeom>
          <a:gradFill rotWithShape="1">
            <a:gsLst>
              <a:gs pos="0">
                <a:srgbClr val="CCFF66"/>
              </a:gs>
              <a:gs pos="100000">
                <a:srgbClr val="FF33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grpSp>
        <p:nvGrpSpPr>
          <p:cNvPr id="8225" name="Group 1000"/>
          <p:cNvGrpSpPr>
            <a:grpSpLocks/>
          </p:cNvGrpSpPr>
          <p:nvPr/>
        </p:nvGrpSpPr>
        <p:grpSpPr bwMode="auto">
          <a:xfrm>
            <a:off x="3579813" y="2511425"/>
            <a:ext cx="3319462" cy="584200"/>
            <a:chOff x="1262" y="1509"/>
            <a:chExt cx="2091" cy="368"/>
          </a:xfrm>
        </p:grpSpPr>
        <p:sp>
          <p:nvSpPr>
            <p:cNvPr id="8236" name="Text Box 1001"/>
            <p:cNvSpPr txBox="1">
              <a:spLocks noChangeArrowheads="1"/>
            </p:cNvSpPr>
            <p:nvPr/>
          </p:nvSpPr>
          <p:spPr bwMode="auto">
            <a:xfrm>
              <a:off x="1262" y="1512"/>
              <a:ext cx="429"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A. </a:t>
              </a:r>
            </a:p>
          </p:txBody>
        </p:sp>
        <p:sp>
          <p:nvSpPr>
            <p:cNvPr id="8237" name="Text Box 1003"/>
            <p:cNvSpPr txBox="1">
              <a:spLocks noChangeArrowheads="1"/>
            </p:cNvSpPr>
            <p:nvPr/>
          </p:nvSpPr>
          <p:spPr bwMode="auto">
            <a:xfrm>
              <a:off x="1664" y="1509"/>
              <a:ext cx="1689"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 Vua </a:t>
              </a:r>
              <a:r>
                <a:rPr lang="en-US" sz="3200" i="0">
                  <a:solidFill>
                    <a:srgbClr val="003399"/>
                  </a:solidFill>
                  <a:latin typeface="Times New Roman" pitchFamily="18" charset="0"/>
                  <a:cs typeface="Times New Roman" pitchFamily="18" charset="0"/>
                </a:rPr>
                <a:t>Lê Hoàn</a:t>
              </a:r>
            </a:p>
          </p:txBody>
        </p:sp>
      </p:grpSp>
      <p:grpSp>
        <p:nvGrpSpPr>
          <p:cNvPr id="8226" name="Group 1005"/>
          <p:cNvGrpSpPr>
            <a:grpSpLocks/>
          </p:cNvGrpSpPr>
          <p:nvPr/>
        </p:nvGrpSpPr>
        <p:grpSpPr bwMode="auto">
          <a:xfrm>
            <a:off x="3614739" y="3529013"/>
            <a:ext cx="2738437" cy="584200"/>
            <a:chOff x="2208" y="1482"/>
            <a:chExt cx="1725" cy="368"/>
          </a:xfrm>
        </p:grpSpPr>
        <p:sp>
          <p:nvSpPr>
            <p:cNvPr id="8234" name="Text Box 1006"/>
            <p:cNvSpPr txBox="1">
              <a:spLocks noChangeArrowheads="1"/>
            </p:cNvSpPr>
            <p:nvPr/>
          </p:nvSpPr>
          <p:spPr bwMode="auto">
            <a:xfrm>
              <a:off x="2208" y="1482"/>
              <a:ext cx="41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B. </a:t>
              </a:r>
            </a:p>
          </p:txBody>
        </p:sp>
        <p:sp>
          <p:nvSpPr>
            <p:cNvPr id="8235" name="Text Box 1008"/>
            <p:cNvSpPr txBox="1">
              <a:spLocks noChangeArrowheads="1"/>
            </p:cNvSpPr>
            <p:nvPr/>
          </p:nvSpPr>
          <p:spPr bwMode="auto">
            <a:xfrm>
              <a:off x="2552" y="1482"/>
              <a:ext cx="1381"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Vua </a:t>
              </a:r>
              <a:r>
                <a:rPr lang="en-US" sz="3200" i="0">
                  <a:solidFill>
                    <a:srgbClr val="003399"/>
                  </a:solidFill>
                  <a:latin typeface="Times New Roman" pitchFamily="18" charset="0"/>
                  <a:cs typeface="Times New Roman" pitchFamily="18" charset="0"/>
                </a:rPr>
                <a:t>Lê Lợi</a:t>
              </a:r>
              <a:endParaRPr lang="en-US" sz="3200" i="0">
                <a:solidFill>
                  <a:srgbClr val="003399"/>
                </a:solidFill>
                <a:latin typeface=".VnTime" pitchFamily="34" charset="0"/>
              </a:endParaRPr>
            </a:p>
          </p:txBody>
        </p:sp>
      </p:grpSp>
      <p:grpSp>
        <p:nvGrpSpPr>
          <p:cNvPr id="8227" name="Group 1010"/>
          <p:cNvGrpSpPr>
            <a:grpSpLocks/>
          </p:cNvGrpSpPr>
          <p:nvPr/>
        </p:nvGrpSpPr>
        <p:grpSpPr bwMode="auto">
          <a:xfrm>
            <a:off x="6577014" y="3524251"/>
            <a:ext cx="3692525" cy="593725"/>
            <a:chOff x="2927" y="900"/>
            <a:chExt cx="2326" cy="374"/>
          </a:xfrm>
        </p:grpSpPr>
        <p:sp>
          <p:nvSpPr>
            <p:cNvPr id="8232" name="Text Box 1011"/>
            <p:cNvSpPr txBox="1">
              <a:spLocks noChangeArrowheads="1"/>
            </p:cNvSpPr>
            <p:nvPr/>
          </p:nvSpPr>
          <p:spPr bwMode="auto">
            <a:xfrm>
              <a:off x="2927" y="906"/>
              <a:ext cx="432"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D. </a:t>
              </a:r>
            </a:p>
          </p:txBody>
        </p:sp>
        <p:sp>
          <p:nvSpPr>
            <p:cNvPr id="8233" name="Text Box 1013"/>
            <p:cNvSpPr txBox="1">
              <a:spLocks noChangeArrowheads="1"/>
            </p:cNvSpPr>
            <p:nvPr/>
          </p:nvSpPr>
          <p:spPr bwMode="auto">
            <a:xfrm>
              <a:off x="3191" y="900"/>
              <a:ext cx="2062"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Vua </a:t>
              </a:r>
              <a:r>
                <a:rPr lang="en-US" sz="3200" i="0">
                  <a:solidFill>
                    <a:srgbClr val="003399"/>
                  </a:solidFill>
                  <a:latin typeface="Times New Roman" pitchFamily="18" charset="0"/>
                  <a:cs typeface="Times New Roman" pitchFamily="18" charset="0"/>
                </a:rPr>
                <a:t>Lí Công Uẩn</a:t>
              </a:r>
            </a:p>
          </p:txBody>
        </p:sp>
      </p:grpSp>
      <p:grpSp>
        <p:nvGrpSpPr>
          <p:cNvPr id="8228" name="Group 1015"/>
          <p:cNvGrpSpPr>
            <a:grpSpLocks/>
          </p:cNvGrpSpPr>
          <p:nvPr/>
        </p:nvGrpSpPr>
        <p:grpSpPr bwMode="auto">
          <a:xfrm>
            <a:off x="6932614" y="2495550"/>
            <a:ext cx="3425825" cy="604838"/>
            <a:chOff x="3984" y="1517"/>
            <a:chExt cx="2158" cy="381"/>
          </a:xfrm>
        </p:grpSpPr>
        <p:sp>
          <p:nvSpPr>
            <p:cNvPr id="8230" name="Text Box 1016"/>
            <p:cNvSpPr txBox="1">
              <a:spLocks noChangeArrowheads="1"/>
            </p:cNvSpPr>
            <p:nvPr/>
          </p:nvSpPr>
          <p:spPr bwMode="auto">
            <a:xfrm>
              <a:off x="3984" y="1530"/>
              <a:ext cx="368"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C.</a:t>
              </a:r>
            </a:p>
          </p:txBody>
        </p:sp>
        <p:sp>
          <p:nvSpPr>
            <p:cNvPr id="8231" name="Text Box 1018"/>
            <p:cNvSpPr txBox="1">
              <a:spLocks noChangeArrowheads="1"/>
            </p:cNvSpPr>
            <p:nvPr/>
          </p:nvSpPr>
          <p:spPr bwMode="auto">
            <a:xfrm>
              <a:off x="4321" y="1517"/>
              <a:ext cx="1821"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Times New Roman" pitchFamily="18" charset="0"/>
                  <a:cs typeface="Times New Roman" pitchFamily="18" charset="0"/>
                </a:rPr>
                <a:t>Vua Trần Cảnh</a:t>
              </a:r>
            </a:p>
          </p:txBody>
        </p:sp>
      </p:grpSp>
      <p:sp>
        <p:nvSpPr>
          <p:cNvPr id="8229" name="Text Box 1023">
            <a:hlinkClick r:id="rId8" action="ppaction://hlinksldjump"/>
          </p:cNvPr>
          <p:cNvSpPr txBox="1">
            <a:spLocks noChangeArrowheads="1"/>
          </p:cNvSpPr>
          <p:nvPr/>
        </p:nvSpPr>
        <p:spPr bwMode="auto">
          <a:xfrm>
            <a:off x="2286000" y="719139"/>
            <a:ext cx="6858000" cy="954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2800" i="0">
                <a:solidFill>
                  <a:srgbClr val="FF0000"/>
                </a:solidFill>
                <a:latin typeface="Times New Roman" pitchFamily="18" charset="0"/>
                <a:cs typeface="Times New Roman" pitchFamily="18" charset="0"/>
              </a:rPr>
              <a:t>Theo truyền thuyết, tên gọi Hồ G</a:t>
            </a:r>
            <a:r>
              <a:rPr lang="vi-VN" sz="2800" i="0">
                <a:solidFill>
                  <a:srgbClr val="FF0000"/>
                </a:solidFill>
                <a:latin typeface="Times New Roman" pitchFamily="18" charset="0"/>
                <a:cs typeface="Times New Roman" pitchFamily="18" charset="0"/>
              </a:rPr>
              <a:t>ươ</a:t>
            </a:r>
            <a:r>
              <a:rPr lang="en-US" sz="2800" i="0">
                <a:solidFill>
                  <a:srgbClr val="FF0000"/>
                </a:solidFill>
                <a:latin typeface="Times New Roman" pitchFamily="18" charset="0"/>
                <a:cs typeface="Times New Roman" pitchFamily="18" charset="0"/>
              </a:rPr>
              <a:t>m gắn với vị vua nào?</a:t>
            </a:r>
          </a:p>
        </p:txBody>
      </p:sp>
      <p:pic>
        <p:nvPicPr>
          <p:cNvPr id="1012" name="Picture 7" descr="D:\NGÂN\HÌNH ẢNH\VĂN 7\hop qua mau tim.png">
            <a:hlinkClick r:id="rId9" action="ppaction://hlinksldjump"/>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745827" y="598743"/>
            <a:ext cx="2174875" cy="213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794041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xit" presetSubtype="16" fill="hold" grpId="0" nodeType="clickEffect">
                                  <p:stCondLst>
                                    <p:cond delay="0"/>
                                  </p:stCondLst>
                                  <p:childTnLst>
                                    <p:animEffect transition="out" filter="box(in)">
                                      <p:cBhvr>
                                        <p:cTn id="6" dur="500"/>
                                        <p:tgtEl>
                                          <p:spTgt spid="51224"/>
                                        </p:tgtEl>
                                      </p:cBhvr>
                                    </p:animEffect>
                                    <p:set>
                                      <p:cBhvr>
                                        <p:cTn id="7" dur="1" fill="hold">
                                          <p:stCondLst>
                                            <p:cond delay="499"/>
                                          </p:stCondLst>
                                        </p:cTn>
                                        <p:tgtEl>
                                          <p:spTgt spid="51224"/>
                                        </p:tgtEl>
                                        <p:attrNameLst>
                                          <p:attrName>style.visibility</p:attrName>
                                        </p:attrNameLst>
                                      </p:cBhvr>
                                      <p:to>
                                        <p:strVal val="hidden"/>
                                      </p:to>
                                    </p:set>
                                  </p:childTnLst>
                                  <p:subTnLst>
                                    <p:audio>
                                      <p:cMediaNode vol="100000">
                                        <p:cTn display="0" masterRel="sameClick">
                                          <p:stCondLst>
                                            <p:cond evt="begin" delay="0">
                                              <p:tn val="5"/>
                                            </p:cond>
                                          </p:stCondLst>
                                          <p:endCondLst>
                                            <p:cond evt="onStopAudio" delay="0">
                                              <p:tgtEl>
                                                <p:sldTgt/>
                                              </p:tgtEl>
                                            </p:cond>
                                          </p:endCondLst>
                                        </p:cTn>
                                        <p:tgtEl>
                                          <p:sndTgt r:embed="rId4" name="click.wav"/>
                                        </p:tgtEl>
                                      </p:cMediaNode>
                                    </p:audio>
                                  </p:subTnLst>
                                </p:cTn>
                              </p:par>
                            </p:childTnLst>
                          </p:cTn>
                        </p:par>
                        <p:par>
                          <p:cTn id="8" fill="hold" nodeType="afterGroup">
                            <p:stCondLst>
                              <p:cond delay="500"/>
                            </p:stCondLst>
                            <p:childTnLst>
                              <p:par>
                                <p:cTn id="9" presetID="4" presetClass="exit" presetSubtype="16" fill="hold" grpId="0" nodeType="afterEffect">
                                  <p:stCondLst>
                                    <p:cond delay="1000"/>
                                  </p:stCondLst>
                                  <p:childTnLst>
                                    <p:animEffect transition="out" filter="box(in)">
                                      <p:cBhvr>
                                        <p:cTn id="10" dur="500"/>
                                        <p:tgtEl>
                                          <p:spTgt spid="51223"/>
                                        </p:tgtEl>
                                      </p:cBhvr>
                                    </p:animEffect>
                                    <p:set>
                                      <p:cBhvr>
                                        <p:cTn id="11" dur="1" fill="hold">
                                          <p:stCondLst>
                                            <p:cond delay="499"/>
                                          </p:stCondLst>
                                        </p:cTn>
                                        <p:tgtEl>
                                          <p:spTgt spid="51223"/>
                                        </p:tgtEl>
                                        <p:attrNameLst>
                                          <p:attrName>style.visibility</p:attrName>
                                        </p:attrNameLst>
                                      </p:cBhvr>
                                      <p:to>
                                        <p:strVal val="hidden"/>
                                      </p:to>
                                    </p:set>
                                  </p:childTnLst>
                                  <p:subTnLst>
                                    <p:audio>
                                      <p:cMediaNode vol="100000">
                                        <p:cTn display="0" masterRel="sameClick">
                                          <p:stCondLst>
                                            <p:cond evt="begin" delay="0">
                                              <p:tn val="9"/>
                                            </p:cond>
                                          </p:stCondLst>
                                          <p:endCondLst>
                                            <p:cond evt="onStopAudio" delay="0">
                                              <p:tgtEl>
                                                <p:sldTgt/>
                                              </p:tgtEl>
                                            </p:cond>
                                          </p:endCondLst>
                                        </p:cTn>
                                        <p:tgtEl>
                                          <p:sndTgt r:embed="rId4" name="click.wav"/>
                                        </p:tgtEl>
                                      </p:cMediaNode>
                                    </p:audio>
                                  </p:subTnLst>
                                </p:cTn>
                              </p:par>
                            </p:childTnLst>
                          </p:cTn>
                        </p:par>
                        <p:par>
                          <p:cTn id="12" fill="hold" nodeType="afterGroup">
                            <p:stCondLst>
                              <p:cond delay="2000"/>
                            </p:stCondLst>
                            <p:childTnLst>
                              <p:par>
                                <p:cTn id="13" presetID="4" presetClass="exit" presetSubtype="16" fill="hold" grpId="0" nodeType="afterEffect">
                                  <p:stCondLst>
                                    <p:cond delay="1000"/>
                                  </p:stCondLst>
                                  <p:childTnLst>
                                    <p:animEffect transition="out" filter="box(in)">
                                      <p:cBhvr>
                                        <p:cTn id="14" dur="500"/>
                                        <p:tgtEl>
                                          <p:spTgt spid="51222"/>
                                        </p:tgtEl>
                                      </p:cBhvr>
                                    </p:animEffect>
                                    <p:set>
                                      <p:cBhvr>
                                        <p:cTn id="15" dur="1" fill="hold">
                                          <p:stCondLst>
                                            <p:cond delay="499"/>
                                          </p:stCondLst>
                                        </p:cTn>
                                        <p:tgtEl>
                                          <p:spTgt spid="51222"/>
                                        </p:tgtEl>
                                        <p:attrNameLst>
                                          <p:attrName>style.visibility</p:attrName>
                                        </p:attrNameLst>
                                      </p:cBhvr>
                                      <p:to>
                                        <p:strVal val="hidden"/>
                                      </p:to>
                                    </p:set>
                                  </p:childTnLst>
                                  <p:subTnLst>
                                    <p:audio>
                                      <p:cMediaNode vol="100000">
                                        <p:cTn display="0" masterRel="sameClick">
                                          <p:stCondLst>
                                            <p:cond evt="begin" delay="0">
                                              <p:tn val="13"/>
                                            </p:cond>
                                          </p:stCondLst>
                                          <p:endCondLst>
                                            <p:cond evt="onStopAudio" delay="0">
                                              <p:tgtEl>
                                                <p:sldTgt/>
                                              </p:tgtEl>
                                            </p:cond>
                                          </p:endCondLst>
                                        </p:cTn>
                                        <p:tgtEl>
                                          <p:sndTgt r:embed="rId4" name="click.wav"/>
                                        </p:tgtEl>
                                      </p:cMediaNode>
                                    </p:audio>
                                  </p:subTnLst>
                                </p:cTn>
                              </p:par>
                            </p:childTnLst>
                          </p:cTn>
                        </p:par>
                        <p:par>
                          <p:cTn id="16" fill="hold" nodeType="afterGroup">
                            <p:stCondLst>
                              <p:cond delay="3500"/>
                            </p:stCondLst>
                            <p:childTnLst>
                              <p:par>
                                <p:cTn id="17" presetID="4" presetClass="exit" presetSubtype="16" fill="hold" grpId="0" nodeType="afterEffect">
                                  <p:stCondLst>
                                    <p:cond delay="1000"/>
                                  </p:stCondLst>
                                  <p:childTnLst>
                                    <p:animEffect transition="out" filter="box(in)">
                                      <p:cBhvr>
                                        <p:cTn id="18" dur="500"/>
                                        <p:tgtEl>
                                          <p:spTgt spid="51221"/>
                                        </p:tgtEl>
                                      </p:cBhvr>
                                    </p:animEffect>
                                    <p:set>
                                      <p:cBhvr>
                                        <p:cTn id="19" dur="1" fill="hold">
                                          <p:stCondLst>
                                            <p:cond delay="499"/>
                                          </p:stCondLst>
                                        </p:cTn>
                                        <p:tgtEl>
                                          <p:spTgt spid="51221"/>
                                        </p:tgtEl>
                                        <p:attrNameLst>
                                          <p:attrName>style.visibility</p:attrName>
                                        </p:attrNameLst>
                                      </p:cBhvr>
                                      <p:to>
                                        <p:strVal val="hidden"/>
                                      </p:to>
                                    </p:set>
                                  </p:childTnLst>
                                  <p:subTnLst>
                                    <p:audio>
                                      <p:cMediaNode vol="100000">
                                        <p:cTn display="0" masterRel="sameClick">
                                          <p:stCondLst>
                                            <p:cond evt="begin" delay="0">
                                              <p:tn val="17"/>
                                            </p:cond>
                                          </p:stCondLst>
                                          <p:endCondLst>
                                            <p:cond evt="onStopAudio" delay="0">
                                              <p:tgtEl>
                                                <p:sldTgt/>
                                              </p:tgtEl>
                                            </p:cond>
                                          </p:endCondLst>
                                        </p:cTn>
                                        <p:tgtEl>
                                          <p:sndTgt r:embed="rId4" name="click.wav"/>
                                        </p:tgtEl>
                                      </p:cMediaNode>
                                    </p:audio>
                                  </p:subTnLst>
                                </p:cTn>
                              </p:par>
                            </p:childTnLst>
                          </p:cTn>
                        </p:par>
                        <p:par>
                          <p:cTn id="20" fill="hold" nodeType="afterGroup">
                            <p:stCondLst>
                              <p:cond delay="5000"/>
                            </p:stCondLst>
                            <p:childTnLst>
                              <p:par>
                                <p:cTn id="21" presetID="4" presetClass="exit" presetSubtype="16" fill="hold" grpId="0" nodeType="afterEffect">
                                  <p:stCondLst>
                                    <p:cond delay="1000"/>
                                  </p:stCondLst>
                                  <p:childTnLst>
                                    <p:animEffect transition="out" filter="box(in)">
                                      <p:cBhvr>
                                        <p:cTn id="22" dur="500"/>
                                        <p:tgtEl>
                                          <p:spTgt spid="51220"/>
                                        </p:tgtEl>
                                      </p:cBhvr>
                                    </p:animEffect>
                                    <p:set>
                                      <p:cBhvr>
                                        <p:cTn id="23" dur="1" fill="hold">
                                          <p:stCondLst>
                                            <p:cond delay="499"/>
                                          </p:stCondLst>
                                        </p:cTn>
                                        <p:tgtEl>
                                          <p:spTgt spid="51220"/>
                                        </p:tgtEl>
                                        <p:attrNameLst>
                                          <p:attrName>style.visibility</p:attrName>
                                        </p:attrNameLst>
                                      </p:cBhvr>
                                      <p:to>
                                        <p:strVal val="hidden"/>
                                      </p:to>
                                    </p:set>
                                  </p:childTnLst>
                                  <p:subTnLst>
                                    <p:audio>
                                      <p:cMediaNode vol="100000">
                                        <p:cTn display="0" masterRel="sameClick">
                                          <p:stCondLst>
                                            <p:cond evt="begin" delay="0">
                                              <p:tn val="21"/>
                                            </p:cond>
                                          </p:stCondLst>
                                          <p:endCondLst>
                                            <p:cond evt="onStopAudio" delay="0">
                                              <p:tgtEl>
                                                <p:sldTgt/>
                                              </p:tgtEl>
                                            </p:cond>
                                          </p:endCondLst>
                                        </p:cTn>
                                        <p:tgtEl>
                                          <p:sndTgt r:embed="rId4" name="click.wav"/>
                                        </p:tgtEl>
                                      </p:cMediaNode>
                                    </p:audio>
                                  </p:subTnLst>
                                </p:cTn>
                              </p:par>
                            </p:childTnLst>
                          </p:cTn>
                        </p:par>
                        <p:par>
                          <p:cTn id="24" fill="hold" nodeType="afterGroup">
                            <p:stCondLst>
                              <p:cond delay="6500"/>
                            </p:stCondLst>
                            <p:childTnLst>
                              <p:par>
                                <p:cTn id="25" presetID="4" presetClass="exit" presetSubtype="16" fill="hold" grpId="0" nodeType="afterEffect">
                                  <p:stCondLst>
                                    <p:cond delay="1000"/>
                                  </p:stCondLst>
                                  <p:childTnLst>
                                    <p:animEffect transition="out" filter="box(in)">
                                      <p:cBhvr>
                                        <p:cTn id="26" dur="500"/>
                                        <p:tgtEl>
                                          <p:spTgt spid="51219"/>
                                        </p:tgtEl>
                                      </p:cBhvr>
                                    </p:animEffect>
                                    <p:set>
                                      <p:cBhvr>
                                        <p:cTn id="27" dur="1" fill="hold">
                                          <p:stCondLst>
                                            <p:cond delay="499"/>
                                          </p:stCondLst>
                                        </p:cTn>
                                        <p:tgtEl>
                                          <p:spTgt spid="51219"/>
                                        </p:tgtEl>
                                        <p:attrNameLst>
                                          <p:attrName>style.visibility</p:attrName>
                                        </p:attrNameLst>
                                      </p:cBhvr>
                                      <p:to>
                                        <p:strVal val="hidden"/>
                                      </p:to>
                                    </p:set>
                                  </p:childTnLst>
                                  <p:subTnLst>
                                    <p:audio>
                                      <p:cMediaNode vol="96000">
                                        <p:cTn display="0" masterRel="sameClick">
                                          <p:stCondLst>
                                            <p:cond evt="begin" delay="0">
                                              <p:tn val="25"/>
                                            </p:cond>
                                          </p:stCondLst>
                                          <p:endCondLst>
                                            <p:cond evt="onStopAudio" delay="0">
                                              <p:tgtEl>
                                                <p:sldTgt/>
                                              </p:tgtEl>
                                            </p:cond>
                                          </p:endCondLst>
                                        </p:cTn>
                                        <p:tgtEl>
                                          <p:sndTgt r:embed="rId4" name="click.wav"/>
                                        </p:tgtEl>
                                      </p:cMediaNode>
                                    </p:audio>
                                  </p:subTnLst>
                                </p:cTn>
                              </p:par>
                            </p:childTnLst>
                          </p:cTn>
                        </p:par>
                        <p:par>
                          <p:cTn id="28" fill="hold" nodeType="afterGroup">
                            <p:stCondLst>
                              <p:cond delay="8000"/>
                            </p:stCondLst>
                            <p:childTnLst>
                              <p:par>
                                <p:cTn id="29" presetID="4" presetClass="exit" presetSubtype="16" fill="hold" grpId="0" nodeType="afterEffect">
                                  <p:stCondLst>
                                    <p:cond delay="1000"/>
                                  </p:stCondLst>
                                  <p:childTnLst>
                                    <p:animEffect transition="out" filter="box(in)">
                                      <p:cBhvr>
                                        <p:cTn id="30" dur="500"/>
                                        <p:tgtEl>
                                          <p:spTgt spid="51218"/>
                                        </p:tgtEl>
                                      </p:cBhvr>
                                    </p:animEffect>
                                    <p:set>
                                      <p:cBhvr>
                                        <p:cTn id="31" dur="1" fill="hold">
                                          <p:stCondLst>
                                            <p:cond delay="499"/>
                                          </p:stCondLst>
                                        </p:cTn>
                                        <p:tgtEl>
                                          <p:spTgt spid="51218"/>
                                        </p:tgtEl>
                                        <p:attrNameLst>
                                          <p:attrName>style.visibility</p:attrName>
                                        </p:attrNameLst>
                                      </p:cBhvr>
                                      <p:to>
                                        <p:strVal val="hidden"/>
                                      </p:to>
                                    </p:set>
                                  </p:childTnLst>
                                  <p:subTnLst>
                                    <p:audio>
                                      <p:cMediaNode vol="100000">
                                        <p:cTn display="0" masterRel="sameClick">
                                          <p:stCondLst>
                                            <p:cond evt="begin" delay="0">
                                              <p:tn val="29"/>
                                            </p:cond>
                                          </p:stCondLst>
                                          <p:endCondLst>
                                            <p:cond evt="onStopAudio" delay="0">
                                              <p:tgtEl>
                                                <p:sldTgt/>
                                              </p:tgtEl>
                                            </p:cond>
                                          </p:endCondLst>
                                        </p:cTn>
                                        <p:tgtEl>
                                          <p:sndTgt r:embed="rId4" name="click.wav"/>
                                        </p:tgtEl>
                                      </p:cMediaNode>
                                    </p:audio>
                                  </p:subTnLst>
                                </p:cTn>
                              </p:par>
                            </p:childTnLst>
                          </p:cTn>
                        </p:par>
                        <p:par>
                          <p:cTn id="32" fill="hold" nodeType="afterGroup">
                            <p:stCondLst>
                              <p:cond delay="9500"/>
                            </p:stCondLst>
                            <p:childTnLst>
                              <p:par>
                                <p:cTn id="33" presetID="4" presetClass="exit" presetSubtype="16" fill="hold" grpId="0" nodeType="afterEffect">
                                  <p:stCondLst>
                                    <p:cond delay="1000"/>
                                  </p:stCondLst>
                                  <p:childTnLst>
                                    <p:animEffect transition="out" filter="box(in)">
                                      <p:cBhvr>
                                        <p:cTn id="34" dur="500"/>
                                        <p:tgtEl>
                                          <p:spTgt spid="51217"/>
                                        </p:tgtEl>
                                      </p:cBhvr>
                                    </p:animEffect>
                                    <p:set>
                                      <p:cBhvr>
                                        <p:cTn id="35" dur="1" fill="hold">
                                          <p:stCondLst>
                                            <p:cond delay="499"/>
                                          </p:stCondLst>
                                        </p:cTn>
                                        <p:tgtEl>
                                          <p:spTgt spid="51217"/>
                                        </p:tgtEl>
                                        <p:attrNameLst>
                                          <p:attrName>style.visibility</p:attrName>
                                        </p:attrNameLst>
                                      </p:cBhvr>
                                      <p:to>
                                        <p:strVal val="hidden"/>
                                      </p:to>
                                    </p:set>
                                  </p:childTnLst>
                                  <p:subTnLst>
                                    <p:audio>
                                      <p:cMediaNode vol="100000">
                                        <p:cTn display="0" masterRel="sameClick">
                                          <p:stCondLst>
                                            <p:cond evt="begin" delay="0">
                                              <p:tn val="33"/>
                                            </p:cond>
                                          </p:stCondLst>
                                          <p:endCondLst>
                                            <p:cond evt="onStopAudio" delay="0">
                                              <p:tgtEl>
                                                <p:sldTgt/>
                                              </p:tgtEl>
                                            </p:cond>
                                          </p:endCondLst>
                                        </p:cTn>
                                        <p:tgtEl>
                                          <p:sndTgt r:embed="rId4" name="click.wav"/>
                                        </p:tgtEl>
                                      </p:cMediaNode>
                                    </p:audio>
                                  </p:subTnLst>
                                </p:cTn>
                              </p:par>
                            </p:childTnLst>
                          </p:cTn>
                        </p:par>
                        <p:par>
                          <p:cTn id="36" fill="hold" nodeType="afterGroup">
                            <p:stCondLst>
                              <p:cond delay="11000"/>
                            </p:stCondLst>
                            <p:childTnLst>
                              <p:par>
                                <p:cTn id="37" presetID="4" presetClass="exit" presetSubtype="16" fill="hold" grpId="0" nodeType="afterEffect">
                                  <p:stCondLst>
                                    <p:cond delay="1000"/>
                                  </p:stCondLst>
                                  <p:childTnLst>
                                    <p:animEffect transition="out" filter="box(in)">
                                      <p:cBhvr>
                                        <p:cTn id="38" dur="500"/>
                                        <p:tgtEl>
                                          <p:spTgt spid="51216"/>
                                        </p:tgtEl>
                                      </p:cBhvr>
                                    </p:animEffect>
                                    <p:set>
                                      <p:cBhvr>
                                        <p:cTn id="39" dur="1" fill="hold">
                                          <p:stCondLst>
                                            <p:cond delay="499"/>
                                          </p:stCondLst>
                                        </p:cTn>
                                        <p:tgtEl>
                                          <p:spTgt spid="51216"/>
                                        </p:tgtEl>
                                        <p:attrNameLst>
                                          <p:attrName>style.visibility</p:attrName>
                                        </p:attrNameLst>
                                      </p:cBhvr>
                                      <p:to>
                                        <p:strVal val="hidden"/>
                                      </p:to>
                                    </p:set>
                                  </p:childTnLst>
                                  <p:subTnLst>
                                    <p:audio>
                                      <p:cMediaNode vol="96000">
                                        <p:cTn display="0" masterRel="sameClick">
                                          <p:stCondLst>
                                            <p:cond evt="begin" delay="0">
                                              <p:tn val="37"/>
                                            </p:cond>
                                          </p:stCondLst>
                                          <p:endCondLst>
                                            <p:cond evt="onStopAudio" delay="0">
                                              <p:tgtEl>
                                                <p:sldTgt/>
                                              </p:tgtEl>
                                            </p:cond>
                                          </p:endCondLst>
                                        </p:cTn>
                                        <p:tgtEl>
                                          <p:sndTgt r:embed="rId4" name="click.wav"/>
                                        </p:tgtEl>
                                      </p:cMediaNode>
                                    </p:audio>
                                  </p:subTnLst>
                                </p:cTn>
                              </p:par>
                            </p:childTnLst>
                          </p:cTn>
                        </p:par>
                        <p:par>
                          <p:cTn id="40" fill="hold" nodeType="afterGroup">
                            <p:stCondLst>
                              <p:cond delay="12500"/>
                            </p:stCondLst>
                            <p:childTnLst>
                              <p:par>
                                <p:cTn id="41" presetID="4" presetClass="exit" presetSubtype="16" fill="hold" grpId="0" nodeType="afterEffect">
                                  <p:stCondLst>
                                    <p:cond delay="1000"/>
                                  </p:stCondLst>
                                  <p:childTnLst>
                                    <p:animEffect transition="out" filter="box(in)">
                                      <p:cBhvr>
                                        <p:cTn id="42" dur="500"/>
                                        <p:tgtEl>
                                          <p:spTgt spid="51215"/>
                                        </p:tgtEl>
                                      </p:cBhvr>
                                    </p:animEffect>
                                    <p:set>
                                      <p:cBhvr>
                                        <p:cTn id="43" dur="1" fill="hold">
                                          <p:stCondLst>
                                            <p:cond delay="499"/>
                                          </p:stCondLst>
                                        </p:cTn>
                                        <p:tgtEl>
                                          <p:spTgt spid="51215"/>
                                        </p:tgtEl>
                                        <p:attrNameLst>
                                          <p:attrName>style.visibility</p:attrName>
                                        </p:attrNameLst>
                                      </p:cBhvr>
                                      <p:to>
                                        <p:strVal val="hidden"/>
                                      </p:to>
                                    </p:set>
                                  </p:childTnLst>
                                  <p:subTnLst>
                                    <p:audio>
                                      <p:cMediaNode vol="100000">
                                        <p:cTn display="0" masterRel="sameClick">
                                          <p:stCondLst>
                                            <p:cond evt="begin" delay="0">
                                              <p:tn val="41"/>
                                            </p:cond>
                                          </p:stCondLst>
                                          <p:endCondLst>
                                            <p:cond evt="onStopAudio" delay="0">
                                              <p:tgtEl>
                                                <p:sldTgt/>
                                              </p:tgtEl>
                                            </p:cond>
                                          </p:endCondLst>
                                        </p:cTn>
                                        <p:tgtEl>
                                          <p:sndTgt r:embed="rId4" name="click.wav"/>
                                        </p:tgtEl>
                                      </p:cMediaNode>
                                    </p:audio>
                                  </p:subTnLst>
                                </p:cTn>
                              </p:par>
                            </p:childTnLst>
                          </p:cTn>
                        </p:par>
                        <p:par>
                          <p:cTn id="44" fill="hold" nodeType="afterGroup">
                            <p:stCondLst>
                              <p:cond delay="14000"/>
                            </p:stCondLst>
                            <p:childTnLst>
                              <p:par>
                                <p:cTn id="45" presetID="23" presetClass="entr" presetSubtype="16" fill="hold" grpId="0" nodeType="afterEffect">
                                  <p:stCondLst>
                                    <p:cond delay="0"/>
                                  </p:stCondLst>
                                  <p:childTnLst>
                                    <p:set>
                                      <p:cBhvr>
                                        <p:cTn id="46" dur="1" fill="hold">
                                          <p:stCondLst>
                                            <p:cond delay="0"/>
                                          </p:stCondLst>
                                        </p:cTn>
                                        <p:tgtEl>
                                          <p:spTgt spid="51214"/>
                                        </p:tgtEl>
                                        <p:attrNameLst>
                                          <p:attrName>style.visibility</p:attrName>
                                        </p:attrNameLst>
                                      </p:cBhvr>
                                      <p:to>
                                        <p:strVal val="visible"/>
                                      </p:to>
                                    </p:set>
                                    <p:anim calcmode="lin" valueType="num">
                                      <p:cBhvr>
                                        <p:cTn id="47" dur="500" fill="hold"/>
                                        <p:tgtEl>
                                          <p:spTgt spid="51214"/>
                                        </p:tgtEl>
                                        <p:attrNameLst>
                                          <p:attrName>ppt_w</p:attrName>
                                        </p:attrNameLst>
                                      </p:cBhvr>
                                      <p:tavLst>
                                        <p:tav tm="0">
                                          <p:val>
                                            <p:fltVal val="0"/>
                                          </p:val>
                                        </p:tav>
                                        <p:tav tm="100000">
                                          <p:val>
                                            <p:strVal val="#ppt_w"/>
                                          </p:val>
                                        </p:tav>
                                      </p:tavLst>
                                    </p:anim>
                                    <p:anim calcmode="lin" valueType="num">
                                      <p:cBhvr>
                                        <p:cTn id="48" dur="500" fill="hold"/>
                                        <p:tgtEl>
                                          <p:spTgt spid="51214"/>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45"/>
                                            </p:cond>
                                          </p:stCondLst>
                                          <p:endCondLst>
                                            <p:cond evt="onStopAudio" delay="0">
                                              <p:tgtEl>
                                                <p:sldTgt/>
                                              </p:tgtEl>
                                            </p:cond>
                                          </p:endCondLst>
                                        </p:cTn>
                                        <p:tgtEl>
                                          <p:sndTgt r:embed="rId5" name="cashreg.wav"/>
                                        </p:tgtEl>
                                      </p:cMediaNode>
                                    </p:audio>
                                  </p:subTnLst>
                                </p:cTn>
                              </p:par>
                            </p:childTnLst>
                          </p:cTn>
                        </p:par>
                      </p:childTnLst>
                    </p:cTn>
                  </p:par>
                  <p:par>
                    <p:cTn id="49" fill="hold" nodeType="clickPar">
                      <p:stCondLst>
                        <p:cond delay="indefinite"/>
                      </p:stCondLst>
                      <p:childTnLst>
                        <p:par>
                          <p:cTn id="50" fill="hold" nodeType="withGroup">
                            <p:stCondLst>
                              <p:cond delay="0"/>
                            </p:stCondLst>
                            <p:childTnLst>
                              <p:par>
                                <p:cTn id="51" presetID="4" presetClass="entr" presetSubtype="16" fill="hold" grpId="0" nodeType="clickEffect">
                                  <p:stCondLst>
                                    <p:cond delay="0"/>
                                  </p:stCondLst>
                                  <p:childTnLst>
                                    <p:set>
                                      <p:cBhvr>
                                        <p:cTn id="52" dur="1" fill="hold">
                                          <p:stCondLst>
                                            <p:cond delay="0"/>
                                          </p:stCondLst>
                                        </p:cTn>
                                        <p:tgtEl>
                                          <p:spTgt spid="52199"/>
                                        </p:tgtEl>
                                        <p:attrNameLst>
                                          <p:attrName>style.visibility</p:attrName>
                                        </p:attrNameLst>
                                      </p:cBhvr>
                                      <p:to>
                                        <p:strVal val="visible"/>
                                      </p:to>
                                    </p:set>
                                    <p:animEffect transition="in" filter="box(in)">
                                      <p:cBhvr>
                                        <p:cTn id="53" dur="500"/>
                                        <p:tgtEl>
                                          <p:spTgt spid="52199"/>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8" presetClass="entr" presetSubtype="16" fill="hold" grpId="0" nodeType="clickEffect">
                                  <p:stCondLst>
                                    <p:cond delay="0"/>
                                  </p:stCondLst>
                                  <p:childTnLst>
                                    <p:set>
                                      <p:cBhvr>
                                        <p:cTn id="57" dur="1" fill="hold">
                                          <p:stCondLst>
                                            <p:cond delay="0"/>
                                          </p:stCondLst>
                                        </p:cTn>
                                        <p:tgtEl>
                                          <p:spTgt spid="52198"/>
                                        </p:tgtEl>
                                        <p:attrNameLst>
                                          <p:attrName>style.visibility</p:attrName>
                                        </p:attrNameLst>
                                      </p:cBhvr>
                                      <p:to>
                                        <p:strVal val="visible"/>
                                      </p:to>
                                    </p:set>
                                    <p:animEffect transition="in" filter="diamond(in)">
                                      <p:cBhvr>
                                        <p:cTn id="58" dur="2000"/>
                                        <p:tgtEl>
                                          <p:spTgt spid="52198"/>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59" restart="whenNotActive" fill="hold" evtFilter="cancelBubble" nodeType="interactiveSeq">
                <p:stCondLst>
                  <p:cond evt="onClick" delay="0">
                    <p:tgtEl>
                      <p:spTgt spid="1012"/>
                    </p:tgtEl>
                  </p:cond>
                </p:stCondLst>
                <p:endSync evt="end" delay="0">
                  <p:rtn val="all"/>
                </p:endSync>
                <p:childTnLst>
                  <p:par>
                    <p:cTn id="60" fill="hold">
                      <p:stCondLst>
                        <p:cond delay="0"/>
                      </p:stCondLst>
                      <p:childTnLst>
                        <p:par>
                          <p:cTn id="61" fill="hold">
                            <p:stCondLst>
                              <p:cond delay="0"/>
                            </p:stCondLst>
                            <p:childTnLst>
                              <p:par>
                                <p:cTn id="62" presetID="17" presetClass="exit" presetSubtype="10" fill="hold" nodeType="clickEffect">
                                  <p:stCondLst>
                                    <p:cond delay="0"/>
                                  </p:stCondLst>
                                  <p:childTnLst>
                                    <p:anim calcmode="lin" valueType="num">
                                      <p:cBhvr>
                                        <p:cTn id="63" dur="500"/>
                                        <p:tgtEl>
                                          <p:spTgt spid="1012"/>
                                        </p:tgtEl>
                                        <p:attrNameLst>
                                          <p:attrName>ppt_w</p:attrName>
                                        </p:attrNameLst>
                                      </p:cBhvr>
                                      <p:tavLst>
                                        <p:tav tm="0">
                                          <p:val>
                                            <p:strVal val="ppt_w"/>
                                          </p:val>
                                        </p:tav>
                                        <p:tav tm="100000">
                                          <p:val>
                                            <p:fltVal val="0"/>
                                          </p:val>
                                        </p:tav>
                                      </p:tavLst>
                                    </p:anim>
                                    <p:anim calcmode="lin" valueType="num">
                                      <p:cBhvr>
                                        <p:cTn id="64" dur="500"/>
                                        <p:tgtEl>
                                          <p:spTgt spid="1012"/>
                                        </p:tgtEl>
                                        <p:attrNameLst>
                                          <p:attrName>ppt_h</p:attrName>
                                        </p:attrNameLst>
                                      </p:cBhvr>
                                      <p:tavLst>
                                        <p:tav tm="0">
                                          <p:val>
                                            <p:strVal val="ppt_h"/>
                                          </p:val>
                                        </p:tav>
                                        <p:tav tm="100000">
                                          <p:val>
                                            <p:strVal val="ppt_h"/>
                                          </p:val>
                                        </p:tav>
                                      </p:tavLst>
                                    </p:anim>
                                    <p:set>
                                      <p:cBhvr>
                                        <p:cTn id="65" dur="1" fill="hold">
                                          <p:stCondLst>
                                            <p:cond delay="499"/>
                                          </p:stCondLst>
                                        </p:cTn>
                                        <p:tgtEl>
                                          <p:spTgt spid="1012"/>
                                        </p:tgtEl>
                                        <p:attrNameLst>
                                          <p:attrName>style.visibility</p:attrName>
                                        </p:attrNameLst>
                                      </p:cBhvr>
                                      <p:to>
                                        <p:strVal val="hidden"/>
                                      </p:to>
                                    </p:set>
                                  </p:childTnLst>
                                </p:cTn>
                              </p:par>
                            </p:childTnLst>
                          </p:cTn>
                        </p:par>
                      </p:childTnLst>
                    </p:cTn>
                  </p:par>
                </p:childTnLst>
              </p:cTn>
              <p:nextCondLst>
                <p:cond evt="onClick" delay="0">
                  <p:tgtEl>
                    <p:spTgt spid="1012"/>
                  </p:tgtEl>
                </p:cond>
              </p:nextCondLst>
            </p:seq>
          </p:childTnLst>
        </p:cTn>
      </p:par>
    </p:tnLst>
    <p:bldLst>
      <p:bldP spid="51214" grpId="0" animBg="1"/>
      <p:bldP spid="51215" grpId="0" animBg="1"/>
      <p:bldP spid="51216" grpId="0" animBg="1"/>
      <p:bldP spid="51217" grpId="0" animBg="1"/>
      <p:bldP spid="51218" grpId="0" animBg="1"/>
      <p:bldP spid="51219" grpId="0" animBg="1"/>
      <p:bldP spid="51220" grpId="0" animBg="1"/>
      <p:bldP spid="51221" grpId="0" animBg="1"/>
      <p:bldP spid="51222" grpId="0" animBg="1"/>
      <p:bldP spid="51223" grpId="0" animBg="1"/>
      <p:bldP spid="51224" grpId="0" animBg="1"/>
      <p:bldP spid="52198" grpId="0"/>
      <p:bldP spid="52199" grpId="0" animBg="1"/>
    </p:bldLst>
  </p:timing>
</p:sld>
</file>

<file path=ppt/slides/slide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5058" name="Rectangle 2"/>
          <p:cNvSpPr>
            <a:spLocks noChangeArrowheads="1"/>
          </p:cNvSpPr>
          <p:nvPr/>
        </p:nvSpPr>
        <p:spPr bwMode="auto">
          <a:xfrm>
            <a:off x="1524001" y="30157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45059" name="Oval 3"/>
          <p:cNvSpPr>
            <a:spLocks noChangeArrowheads="1"/>
          </p:cNvSpPr>
          <p:nvPr/>
        </p:nvSpPr>
        <p:spPr bwMode="auto">
          <a:xfrm rot="20666588">
            <a:off x="8516938"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45060" name="Oval 4"/>
          <p:cNvSpPr>
            <a:spLocks noChangeArrowheads="1"/>
          </p:cNvSpPr>
          <p:nvPr/>
        </p:nvSpPr>
        <p:spPr bwMode="auto">
          <a:xfrm>
            <a:off x="8469313" y="6376988"/>
            <a:ext cx="1676400" cy="176212"/>
          </a:xfrm>
          <a:prstGeom prst="ellipse">
            <a:avLst/>
          </a:prstGeom>
          <a:gradFill rotWithShape="1">
            <a:gsLst>
              <a:gs pos="0">
                <a:srgbClr val="008000"/>
              </a:gs>
              <a:gs pos="50000">
                <a:srgbClr val="008000">
                  <a:gamma/>
                  <a:shade val="0"/>
                  <a:invGamma/>
                </a:srgbClr>
              </a:gs>
              <a:gs pos="100000">
                <a:srgbClr val="008000"/>
              </a:gs>
            </a:gsLst>
            <a:lin ang="5400000" scaled="1"/>
          </a:gra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45061" name="Oval 5"/>
          <p:cNvSpPr>
            <a:spLocks noChangeArrowheads="1"/>
          </p:cNvSpPr>
          <p:nvPr/>
        </p:nvSpPr>
        <p:spPr bwMode="auto">
          <a:xfrm rot="546664">
            <a:off x="9618663"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45062" name="Oval 6"/>
          <p:cNvSpPr>
            <a:spLocks noChangeArrowheads="1"/>
          </p:cNvSpPr>
          <p:nvPr/>
        </p:nvSpPr>
        <p:spPr bwMode="gray">
          <a:xfrm>
            <a:off x="8229600" y="5171957"/>
            <a:ext cx="259766" cy="519351"/>
          </a:xfrm>
          <a:prstGeom prst="ellipse">
            <a:avLst/>
          </a:prstGeom>
          <a:gradFill rotWithShape="1">
            <a:gsLst>
              <a:gs pos="0">
                <a:srgbClr val="00CC66">
                  <a:gamma/>
                  <a:tint val="0"/>
                  <a:invGamma/>
                </a:srgbClr>
              </a:gs>
              <a:gs pos="50000">
                <a:srgbClr val="00CC66"/>
              </a:gs>
              <a:gs pos="100000">
                <a:srgbClr val="00CC66">
                  <a:gamma/>
                  <a:tint val="0"/>
                  <a:invGamma/>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45063" name="Oval 7"/>
          <p:cNvSpPr>
            <a:spLocks noChangeArrowheads="1"/>
          </p:cNvSpPr>
          <p:nvPr/>
        </p:nvSpPr>
        <p:spPr bwMode="gray">
          <a:xfrm>
            <a:off x="8229600" y="5246569"/>
            <a:ext cx="259766" cy="519351"/>
          </a:xfrm>
          <a:prstGeom prst="ellipse">
            <a:avLst/>
          </a:prstGeom>
          <a:gradFill rotWithShape="1">
            <a:gsLst>
              <a:gs pos="0">
                <a:srgbClr val="00CC66">
                  <a:alpha val="32001"/>
                </a:srgbClr>
              </a:gs>
              <a:gs pos="100000">
                <a:srgbClr val="00CC66">
                  <a:gamma/>
                  <a:shade val="0"/>
                  <a:invGamma/>
                  <a:alpha val="89999"/>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45064" name="Oval 8"/>
          <p:cNvSpPr>
            <a:spLocks noChangeArrowheads="1"/>
          </p:cNvSpPr>
          <p:nvPr/>
        </p:nvSpPr>
        <p:spPr bwMode="gray">
          <a:xfrm>
            <a:off x="8367714" y="5171957"/>
            <a:ext cx="1857375" cy="519351"/>
          </a:xfrm>
          <a:prstGeom prst="ellipse">
            <a:avLst/>
          </a:prstGeom>
          <a:gradFill rotWithShape="1">
            <a:gsLst>
              <a:gs pos="0">
                <a:srgbClr val="00CC66">
                  <a:gamma/>
                  <a:shade val="54118"/>
                  <a:invGamma/>
                </a:srgbClr>
              </a:gs>
              <a:gs pos="50000">
                <a:srgbClr val="00CC66"/>
              </a:gs>
              <a:gs pos="100000">
                <a:srgbClr val="00CC66">
                  <a:gamma/>
                  <a:shade val="54118"/>
                  <a:invGamma/>
                </a:srgb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45065" name="Oval 9"/>
          <p:cNvSpPr>
            <a:spLocks noChangeArrowheads="1"/>
          </p:cNvSpPr>
          <p:nvPr/>
        </p:nvSpPr>
        <p:spPr bwMode="gray">
          <a:xfrm>
            <a:off x="8370888" y="5171957"/>
            <a:ext cx="1854200" cy="519351"/>
          </a:xfrm>
          <a:prstGeom prst="ellipse">
            <a:avLst/>
          </a:prstGeom>
          <a:gradFill rotWithShape="1">
            <a:gsLst>
              <a:gs pos="0">
                <a:srgbClr val="00CC66">
                  <a:gamma/>
                  <a:shade val="63529"/>
                  <a:invGamma/>
                </a:srgbClr>
              </a:gs>
              <a:gs pos="100000">
                <a:srgbClr val="00CC66">
                  <a:alpha val="0"/>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45066" name="Oval 10"/>
          <p:cNvSpPr>
            <a:spLocks noChangeArrowheads="1"/>
          </p:cNvSpPr>
          <p:nvPr/>
        </p:nvSpPr>
        <p:spPr bwMode="gray">
          <a:xfrm>
            <a:off x="8469313" y="5171957"/>
            <a:ext cx="1668462" cy="519351"/>
          </a:xfrm>
          <a:prstGeom prst="ellipse">
            <a:avLst/>
          </a:prstGeom>
          <a:solidFill>
            <a:srgbClr val="333333"/>
          </a:soli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45067" name="Oval 11"/>
          <p:cNvSpPr>
            <a:spLocks noChangeArrowheads="1"/>
          </p:cNvSpPr>
          <p:nvPr/>
        </p:nvSpPr>
        <p:spPr bwMode="gray">
          <a:xfrm>
            <a:off x="8496301" y="4640263"/>
            <a:ext cx="1617663" cy="1585912"/>
          </a:xfrm>
          <a:prstGeom prst="ellipse">
            <a:avLst/>
          </a:prstGeom>
          <a:gradFill rotWithShape="1">
            <a:gsLst>
              <a:gs pos="0">
                <a:srgbClr val="C0C0C0">
                  <a:gamma/>
                  <a:shade val="46275"/>
                  <a:invGamma/>
                </a:srgbClr>
              </a:gs>
              <a:gs pos="100000">
                <a:srgbClr val="C0C0C0"/>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45068" name="Oval 12"/>
          <p:cNvSpPr>
            <a:spLocks noChangeArrowheads="1"/>
          </p:cNvSpPr>
          <p:nvPr/>
        </p:nvSpPr>
        <p:spPr bwMode="gray">
          <a:xfrm>
            <a:off x="8516939" y="4648201"/>
            <a:ext cx="1576387" cy="1546225"/>
          </a:xfrm>
          <a:prstGeom prst="ellipse">
            <a:avLst/>
          </a:prstGeom>
          <a:gradFill rotWithShape="1">
            <a:gsLst>
              <a:gs pos="0">
                <a:srgbClr val="C0C0C0">
                  <a:alpha val="0"/>
                </a:srgbClr>
              </a:gs>
              <a:gs pos="100000">
                <a:srgbClr val="C0C0C0">
                  <a:gamma/>
                  <a:tint val="34902"/>
                  <a:invGamma/>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45069" name="Oval 13"/>
          <p:cNvSpPr>
            <a:spLocks noChangeArrowheads="1"/>
          </p:cNvSpPr>
          <p:nvPr/>
        </p:nvSpPr>
        <p:spPr bwMode="gray">
          <a:xfrm>
            <a:off x="8534400" y="4664076"/>
            <a:ext cx="1500188" cy="1444625"/>
          </a:xfrm>
          <a:prstGeom prst="ellipse">
            <a:avLst/>
          </a:prstGeom>
          <a:gradFill rotWithShape="1">
            <a:gsLst>
              <a:gs pos="0">
                <a:srgbClr val="C0C0C0">
                  <a:gamma/>
                  <a:shade val="79216"/>
                  <a:invGamma/>
                </a:srgbClr>
              </a:gs>
              <a:gs pos="100000">
                <a:srgbClr val="C0C0C0">
                  <a:alpha val="4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45070" name="Oval 14"/>
          <p:cNvSpPr>
            <a:spLocks noChangeArrowheads="1"/>
          </p:cNvSpPr>
          <p:nvPr/>
        </p:nvSpPr>
        <p:spPr bwMode="gray">
          <a:xfrm>
            <a:off x="8620125" y="4705351"/>
            <a:ext cx="1335088" cy="1173163"/>
          </a:xfrm>
          <a:prstGeom prst="ellipse">
            <a:avLst/>
          </a:prstGeom>
          <a:gradFill rotWithShape="1">
            <a:gsLst>
              <a:gs pos="0">
                <a:srgbClr val="C0C0C0">
                  <a:gamma/>
                  <a:tint val="0"/>
                  <a:invGamma/>
                </a:srgbClr>
              </a:gs>
              <a:gs pos="100000">
                <a:srgbClr val="C0C0C0">
                  <a:alpha val="3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45071" name="Oval 15"/>
          <p:cNvSpPr>
            <a:spLocks noChangeArrowheads="1"/>
          </p:cNvSpPr>
          <p:nvPr/>
        </p:nvSpPr>
        <p:spPr bwMode="auto">
          <a:xfrm>
            <a:off x="8485189" y="46355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4800">
                <a:solidFill>
                  <a:srgbClr val="FF3300"/>
                </a:solidFill>
                <a:latin typeface=".VnVogue" pitchFamily="34" charset="0"/>
              </a:rPr>
              <a:t>HÕt</a:t>
            </a:r>
          </a:p>
          <a:p>
            <a:pPr algn="ctr"/>
            <a:r>
              <a:rPr lang="en-US" sz="4800">
                <a:solidFill>
                  <a:srgbClr val="FF3300"/>
                </a:solidFill>
                <a:latin typeface=".VnVogue" pitchFamily="34" charset="0"/>
              </a:rPr>
              <a:t>giê</a:t>
            </a:r>
          </a:p>
        </p:txBody>
      </p:sp>
      <p:sp>
        <p:nvSpPr>
          <p:cNvPr id="45072" name="Oval 16"/>
          <p:cNvSpPr>
            <a:spLocks noChangeArrowheads="1"/>
          </p:cNvSpPr>
          <p:nvPr/>
        </p:nvSpPr>
        <p:spPr bwMode="auto">
          <a:xfrm>
            <a:off x="8491539"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a:t>
            </a:r>
          </a:p>
        </p:txBody>
      </p:sp>
      <p:sp>
        <p:nvSpPr>
          <p:cNvPr id="45073" name="Oval 17"/>
          <p:cNvSpPr>
            <a:spLocks noChangeArrowheads="1"/>
          </p:cNvSpPr>
          <p:nvPr/>
        </p:nvSpPr>
        <p:spPr bwMode="auto">
          <a:xfrm>
            <a:off x="8491539" y="46513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2</a:t>
            </a:r>
          </a:p>
        </p:txBody>
      </p:sp>
      <p:sp>
        <p:nvSpPr>
          <p:cNvPr id="45074" name="Oval 18"/>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3</a:t>
            </a:r>
          </a:p>
        </p:txBody>
      </p:sp>
      <p:sp>
        <p:nvSpPr>
          <p:cNvPr id="45075" name="Oval 19"/>
          <p:cNvSpPr>
            <a:spLocks noChangeArrowheads="1"/>
          </p:cNvSpPr>
          <p:nvPr/>
        </p:nvSpPr>
        <p:spPr bwMode="auto">
          <a:xfrm>
            <a:off x="8501064" y="4643438"/>
            <a:ext cx="1628775" cy="1611312"/>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4</a:t>
            </a:r>
          </a:p>
        </p:txBody>
      </p:sp>
      <p:sp>
        <p:nvSpPr>
          <p:cNvPr id="45076" name="Oval 20"/>
          <p:cNvSpPr>
            <a:spLocks noChangeArrowheads="1"/>
          </p:cNvSpPr>
          <p:nvPr/>
        </p:nvSpPr>
        <p:spPr bwMode="auto">
          <a:xfrm>
            <a:off x="8486776" y="46386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5</a:t>
            </a:r>
          </a:p>
        </p:txBody>
      </p:sp>
      <p:sp>
        <p:nvSpPr>
          <p:cNvPr id="45077" name="Oval 21"/>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6</a:t>
            </a:r>
          </a:p>
        </p:txBody>
      </p:sp>
      <p:sp>
        <p:nvSpPr>
          <p:cNvPr id="45078" name="Oval 22"/>
          <p:cNvSpPr>
            <a:spLocks noChangeArrowheads="1"/>
          </p:cNvSpPr>
          <p:nvPr/>
        </p:nvSpPr>
        <p:spPr bwMode="auto">
          <a:xfrm>
            <a:off x="8501064"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7</a:t>
            </a:r>
          </a:p>
        </p:txBody>
      </p:sp>
      <p:sp>
        <p:nvSpPr>
          <p:cNvPr id="45079" name="Oval 23"/>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8</a:t>
            </a:r>
          </a:p>
        </p:txBody>
      </p:sp>
      <p:sp>
        <p:nvSpPr>
          <p:cNvPr id="45080" name="Oval 24"/>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9</a:t>
            </a:r>
          </a:p>
        </p:txBody>
      </p:sp>
      <p:sp>
        <p:nvSpPr>
          <p:cNvPr id="45081" name="Oval 25"/>
          <p:cNvSpPr>
            <a:spLocks noChangeArrowheads="1"/>
          </p:cNvSpPr>
          <p:nvPr/>
        </p:nvSpPr>
        <p:spPr bwMode="auto">
          <a:xfrm>
            <a:off x="8505826"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10</a:t>
            </a:r>
          </a:p>
        </p:txBody>
      </p:sp>
      <p:sp>
        <p:nvSpPr>
          <p:cNvPr id="9242" name="Text Box 26"/>
          <p:cNvSpPr txBox="1">
            <a:spLocks noChangeArrowheads="1"/>
          </p:cNvSpPr>
          <p:nvPr/>
        </p:nvSpPr>
        <p:spPr bwMode="auto">
          <a:xfrm>
            <a:off x="2778125" y="1879601"/>
            <a:ext cx="2063750" cy="36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algn="ctr" eaLnBrk="1" hangingPunct="1">
              <a:spcBef>
                <a:spcPct val="50000"/>
              </a:spcBef>
            </a:pPr>
            <a:endParaRPr lang="en-US" b="0" i="0">
              <a:latin typeface=".VnTime" pitchFamily="34" charset="0"/>
            </a:endParaRPr>
          </a:p>
        </p:txBody>
      </p:sp>
      <p:graphicFrame>
        <p:nvGraphicFramePr>
          <p:cNvPr id="9243" name="Object 40"/>
          <p:cNvGraphicFramePr>
            <a:graphicFrameLocks noChangeAspect="1"/>
          </p:cNvGraphicFramePr>
          <p:nvPr/>
        </p:nvGraphicFramePr>
        <p:xfrm>
          <a:off x="1524000" y="0"/>
          <a:ext cx="1066800" cy="1066800"/>
        </p:xfrm>
        <a:graphic>
          <a:graphicData uri="http://schemas.openxmlformats.org/presentationml/2006/ole">
            <mc:AlternateContent xmlns:mc="http://schemas.openxmlformats.org/markup-compatibility/2006">
              <mc:Choice xmlns:v="urn:schemas-microsoft-com:vml" Requires="v">
                <p:oleObj spid="_x0000_s15376" name="Clip" r:id="rId6" imgW="1278331" imgH="1273759" progId="MS_ClipArt_Gallery.2">
                  <p:embed/>
                </p:oleObj>
              </mc:Choice>
              <mc:Fallback>
                <p:oleObj name="Clip" r:id="rId6" imgW="1278331" imgH="1273759" progId="MS_ClipArt_Gallery.2">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24000" y="0"/>
                        <a:ext cx="1066800" cy="106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9244" name="Group 42"/>
          <p:cNvGrpSpPr>
            <a:grpSpLocks noChangeAspect="1"/>
          </p:cNvGrpSpPr>
          <p:nvPr/>
        </p:nvGrpSpPr>
        <p:grpSpPr bwMode="auto">
          <a:xfrm flipH="1">
            <a:off x="9525000" y="-57150"/>
            <a:ext cx="1143000" cy="1090613"/>
            <a:chOff x="1008" y="1127"/>
            <a:chExt cx="2064" cy="2059"/>
          </a:xfrm>
        </p:grpSpPr>
        <p:sp>
          <p:nvSpPr>
            <p:cNvPr id="45086"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9590" name="Group 44"/>
            <p:cNvGrpSpPr>
              <a:grpSpLocks/>
            </p:cNvGrpSpPr>
            <p:nvPr/>
          </p:nvGrpSpPr>
          <p:grpSpPr bwMode="auto">
            <a:xfrm>
              <a:off x="1033" y="1136"/>
              <a:ext cx="2038" cy="1706"/>
              <a:chOff x="1033" y="1136"/>
              <a:chExt cx="2038" cy="1706"/>
            </a:xfrm>
          </p:grpSpPr>
          <p:sp>
            <p:nvSpPr>
              <p:cNvPr id="9711"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2"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3"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4"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5"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6"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7"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8"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9"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0"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1"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2"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3"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4"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5"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6"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7"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8"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9"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0"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1"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2"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3"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4"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5"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6"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7"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8"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9"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0"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1"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2"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3"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4"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5"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6"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7"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8"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9"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0"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1"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2"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3"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4"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5"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6"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7"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8"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9"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0"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1"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2"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3"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4"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5"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6"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7"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8"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9"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0"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1"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2"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3"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4"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5"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6"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7"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8"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9"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0"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1"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2"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3"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4"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5"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6"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7"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8"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9"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0"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1"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2"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3"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4"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5"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6"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7"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8"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9"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0"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1"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2"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3"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4"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5"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6"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7"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8"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9"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0"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1"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2"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3"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4"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5"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6"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7"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8"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9"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0"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1"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2"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3"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4"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5"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6"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7"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8"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9"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0"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1"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2"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3"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4"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5"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6"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7"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8"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9"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0"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1"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2"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3"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4"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5"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6"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7"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8"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9"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0"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1"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2"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3"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4"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5"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6"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7"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8"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9"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0"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1"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2"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3"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4"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5"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6"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7"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8"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9"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0"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1"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2"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3"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4"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5"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6"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7"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8"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9"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0"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1"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2"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3"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4"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5"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6"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7"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8"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9"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0"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1"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2"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3"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4"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5"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6"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7"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8"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9"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0"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1"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2"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3"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4"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5"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6"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7"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8"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9"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10"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591"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2"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3"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4"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5"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6"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7"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8"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9"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0"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1"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2"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3"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4"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5"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6"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7"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8"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9"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0"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1"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2"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3"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4"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5"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6"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7"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8"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9"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0"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1"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2"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3"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4"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5"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6"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7"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8"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9"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0"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1"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2"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3"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4"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5"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6"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7"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8"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9"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0"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1"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2"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3"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4"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5"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6"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7"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8"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9"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0"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1"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2"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3"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4"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5"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6"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7"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8"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9"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0"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1"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2"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3"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4"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5"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6"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7"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8"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9"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0"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1"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2"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3"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4"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5"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6"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7"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8"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9"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0"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1"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2"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3"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4"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5"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6"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7"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8"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9"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0"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1"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2"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3"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4"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5"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6"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7"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8"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9"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0"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1"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2"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3"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4"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5"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6"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7"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8"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9"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0"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245" name="Group 42"/>
          <p:cNvGrpSpPr>
            <a:grpSpLocks noChangeAspect="1"/>
          </p:cNvGrpSpPr>
          <p:nvPr/>
        </p:nvGrpSpPr>
        <p:grpSpPr bwMode="auto">
          <a:xfrm rot="10800000" flipH="1">
            <a:off x="1524000" y="5695950"/>
            <a:ext cx="1219200" cy="1162050"/>
            <a:chOff x="1008" y="1127"/>
            <a:chExt cx="2064" cy="2059"/>
          </a:xfrm>
        </p:grpSpPr>
        <p:sp>
          <p:nvSpPr>
            <p:cNvPr id="45409"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9268" name="Group 44"/>
            <p:cNvGrpSpPr>
              <a:grpSpLocks/>
            </p:cNvGrpSpPr>
            <p:nvPr/>
          </p:nvGrpSpPr>
          <p:grpSpPr bwMode="auto">
            <a:xfrm>
              <a:off x="1033" y="1136"/>
              <a:ext cx="2038" cy="1706"/>
              <a:chOff x="1033" y="1136"/>
              <a:chExt cx="2038" cy="1706"/>
            </a:xfrm>
          </p:grpSpPr>
          <p:sp>
            <p:nvSpPr>
              <p:cNvPr id="9389"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0"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1"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2"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3"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4"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5"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6"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7"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8"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9"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0"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1"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2"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3"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4"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5"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6"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7"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8"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9"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0"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1"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2"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3"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4"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5"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6"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7"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8"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9"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0"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1"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2"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3"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4"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5"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6"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7"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8"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9"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0"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1"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2"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3"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4"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5"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6"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7"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8"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9"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0"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1"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2"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3"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4"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5"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6"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7"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8"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9"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0"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1"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2"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3"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4"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5"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6"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7"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8"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9"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0"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1"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2"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3"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4"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5"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6"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7"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8"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9"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0"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1"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2"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3"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4"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5"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6"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7"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8"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9"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0"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1"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2"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3"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4"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5"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6"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7"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8"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9"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0"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1"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2"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3"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4"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5"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6"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7"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8"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9"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0"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1"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2"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3"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4"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5"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6"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7"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8"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9"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0"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1"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2"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3"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4"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5"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6"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7"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8"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9"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0"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1"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2"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3"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4"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5"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6"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7"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8"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9"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0"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1"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2"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3"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4"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5"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6"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7"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8"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9"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0"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1"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2"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3"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4"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5"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6"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7"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8"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9"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0"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1"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2"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3"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4"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5"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6"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7"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8"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9"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0"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1"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2"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3"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4"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5"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6"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7"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8"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9"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0"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1"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2"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3"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4"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5"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6"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7"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8"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9"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0"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1"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2"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3"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4"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5"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6"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7"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8"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grpSp>
        <p:sp>
          <p:nvSpPr>
            <p:cNvPr id="9269"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0"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1"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2"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3"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4"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5"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6"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7"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8"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9"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0"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1"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2"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3"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4"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5"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6"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7"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8"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9"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0"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1"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2"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3"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4"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5"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6"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7"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8"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9"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0"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1"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2"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3"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4"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5"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6"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7"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8"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9"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0"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1"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2"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3"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4"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5"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6"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7"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8"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9"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0"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1"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2"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3"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4"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5"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6"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7"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8"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9"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0"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1"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2"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3"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4"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5"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6"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7"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8"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9"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0"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1"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2"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3"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4"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5"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6"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7"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8"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9"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0"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1"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2"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3"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4"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5"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6"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7"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8"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9"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0"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1"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2"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3"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4"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5"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6"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7"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8"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9"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0"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1"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2"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3"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4"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5"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6"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7"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8"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9"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0"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1"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2"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3"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4"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5"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6"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7"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8"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grpSp>
      <p:graphicFrame>
        <p:nvGraphicFramePr>
          <p:cNvPr id="48154" name="Group 1050"/>
          <p:cNvGraphicFramePr>
            <a:graphicFrameLocks noGrp="1"/>
          </p:cNvGraphicFramePr>
          <p:nvPr/>
        </p:nvGraphicFramePr>
        <p:xfrm>
          <a:off x="2333625" y="287339"/>
          <a:ext cx="7513638" cy="5150459"/>
        </p:xfrm>
        <a:graphic>
          <a:graphicData uri="http://schemas.openxmlformats.org/drawingml/2006/table">
            <a:tbl>
              <a:tblPr/>
              <a:tblGrid>
                <a:gridCol w="3722157"/>
                <a:gridCol w="3791481"/>
              </a:tblGrid>
              <a:tr h="1084469">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Em</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hãy</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vi-VN" sz="2800" b="0" i="0" u="none" strike="noStrike" cap="none" normalizeH="0" baseline="0" dirty="0" smtClean="0">
                          <a:ln>
                            <a:noFill/>
                          </a:ln>
                          <a:solidFill>
                            <a:srgbClr val="FF0000"/>
                          </a:solidFill>
                          <a:effectLst/>
                          <a:latin typeface="Times New Roman" pitchFamily="18" charset="0"/>
                          <a:cs typeface="Times New Roman" pitchFamily="18" charset="0"/>
                        </a:rPr>
                        <a:t>đ</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iền</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một</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số</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công</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trình</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nổi</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bật</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ở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Hồ</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G</a:t>
                      </a:r>
                      <a:r>
                        <a:rPr kumimoji="0" lang="vi-VN" sz="2800" b="0" i="0" u="none" strike="noStrike" cap="none" normalizeH="0" baseline="0" dirty="0" smtClean="0">
                          <a:ln>
                            <a:noFill/>
                          </a:ln>
                          <a:solidFill>
                            <a:srgbClr val="FF0000"/>
                          </a:solidFill>
                          <a:effectLst/>
                          <a:latin typeface="Times New Roman" pitchFamily="18" charset="0"/>
                          <a:cs typeface="Times New Roman" pitchFamily="18" charset="0"/>
                        </a:rPr>
                        <a:t>ươ</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m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mà</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em</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biết</a:t>
                      </a:r>
                      <a:endParaRPr kumimoji="0" lang="en-US" sz="2800" b="0" i="0" u="none" strike="noStrike" cap="none" normalizeH="0" baseline="0" dirty="0" smtClean="0">
                        <a:ln>
                          <a:noFill/>
                        </a:ln>
                        <a:solidFill>
                          <a:srgbClr val="FF0000"/>
                        </a:solidFill>
                        <a:effectLst/>
                        <a:latin typeface="Times New Roman" pitchFamily="18" charset="0"/>
                        <a:cs typeface="Times New Roman" pitchFamily="18"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38100" cap="flat" cmpd="sng" algn="ctr">
                      <a:solidFill>
                        <a:srgbClr val="008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r>
              <a:tr h="63997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dirty="0" err="1" smtClean="0">
                          <a:ln>
                            <a:noFill/>
                          </a:ln>
                          <a:solidFill>
                            <a:srgbClr val="0000FF"/>
                          </a:solidFill>
                          <a:effectLst/>
                          <a:latin typeface="Times New Roman" pitchFamily="18" charset="0"/>
                          <a:cs typeface="Times New Roman" pitchFamily="18" charset="0"/>
                        </a:rPr>
                        <a:t>Tháp</a:t>
                      </a:r>
                      <a:endParaRPr kumimoji="0" lang="en-US" sz="3600" b="1" i="0" u="none" strike="noStrike" cap="none" normalizeH="0" baseline="0" dirty="0" smtClean="0">
                        <a:ln>
                          <a:noFill/>
                        </a:ln>
                        <a:solidFill>
                          <a:srgbClr val="0000FF"/>
                        </a:solidFill>
                        <a:effectLst/>
                        <a:latin typeface="Times New Roman" pitchFamily="18" charset="0"/>
                        <a:cs typeface="Times New Roman" pitchFamily="18"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dirty="0" err="1" smtClean="0">
                          <a:ln>
                            <a:noFill/>
                          </a:ln>
                          <a:solidFill>
                            <a:srgbClr val="0000FF"/>
                          </a:solidFill>
                          <a:effectLst/>
                          <a:latin typeface="Times New Roman" pitchFamily="18" charset="0"/>
                          <a:cs typeface="Times New Roman" pitchFamily="18" charset="0"/>
                        </a:rPr>
                        <a:t>Cầu</a:t>
                      </a:r>
                      <a:r>
                        <a:rPr kumimoji="0" lang="en-US" sz="3600" b="1" i="0" u="none" strike="noStrike" cap="none" normalizeH="0" baseline="0" dirty="0" smtClean="0">
                          <a:ln>
                            <a:noFill/>
                          </a:ln>
                          <a:solidFill>
                            <a:srgbClr val="0000FF"/>
                          </a:solidFill>
                          <a:effectLst/>
                          <a:latin typeface="Times New Roman" pitchFamily="18" charset="0"/>
                          <a:cs typeface="Times New Roman" pitchFamily="18" charset="0"/>
                        </a:rPr>
                        <a:t>, </a:t>
                      </a:r>
                      <a:r>
                        <a:rPr kumimoji="0" lang="vi-VN" sz="3600" b="1" i="0" u="none" strike="noStrike" cap="none" normalizeH="0" baseline="0" dirty="0" smtClean="0">
                          <a:ln>
                            <a:noFill/>
                          </a:ln>
                          <a:solidFill>
                            <a:srgbClr val="0000FF"/>
                          </a:solidFill>
                          <a:effectLst/>
                          <a:latin typeface="Times New Roman" pitchFamily="18" charset="0"/>
                          <a:cs typeface="Times New Roman" pitchFamily="18" charset="0"/>
                        </a:rPr>
                        <a:t>đền</a:t>
                      </a:r>
                      <a:endParaRPr kumimoji="0" lang="en-US" sz="3600" b="1" i="0" u="none" strike="noStrike" cap="none" normalizeH="0" baseline="0" dirty="0" smtClean="0">
                        <a:ln>
                          <a:noFill/>
                        </a:ln>
                        <a:solidFill>
                          <a:srgbClr val="0000FF"/>
                        </a:solidFill>
                        <a:effectLst/>
                        <a:latin typeface="Times New Roman" pitchFamily="18" charset="0"/>
                        <a:cs typeface="Times New Roman" pitchFamily="18"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37138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Tháp</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gắn</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với</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con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vật</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linh</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thiêng</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a:t>
                      </a:r>
                      <a:endParaRPr kumimoji="0" lang="vi-VN" sz="2800" b="1" i="0" u="none" strike="noStrike" cap="none" normalizeH="0" baseline="0" dirty="0" smtClean="0">
                        <a:ln>
                          <a:noFill/>
                        </a:ln>
                        <a:solidFill>
                          <a:srgbClr val="0000FF"/>
                        </a:solidFill>
                        <a:effectLst/>
                        <a:latin typeface="VNI-Times" pitchFamily="2" charset="0"/>
                        <a:cs typeface="Arial"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Rủ</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nhau</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xem</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cảnh</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Kiếm</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Hồ</a:t>
                      </a:r>
                      <a:endParaRPr kumimoji="0" lang="en-US" altLang="vi-VN" sz="2800" b="1" i="0" u="none" strike="noStrike" cap="none" normalizeH="0" baseline="0" dirty="0" smtClean="0">
                        <a:ln>
                          <a:noFill/>
                        </a:ln>
                        <a:solidFill>
                          <a:srgbClr val="0000FF"/>
                        </a:solidFill>
                        <a:effectLst/>
                        <a:latin typeface="Times New Roman" pitchFamily="18"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Xem</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0540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Tháp</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gắn</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với</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câu</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th</a:t>
                      </a:r>
                      <a:r>
                        <a:rPr kumimoji="0" lang="vi-VN" altLang="vi-VN" sz="2800" b="1" i="0" u="none" strike="noStrike" cap="none" normalizeH="0" baseline="0" dirty="0" smtClean="0">
                          <a:ln>
                            <a:noFill/>
                          </a:ln>
                          <a:solidFill>
                            <a:srgbClr val="0000FF"/>
                          </a:solidFill>
                          <a:effectLst/>
                          <a:latin typeface="Times New Roman" pitchFamily="18" charset="0"/>
                          <a:cs typeface="Arial" charset="0"/>
                        </a:rPr>
                        <a:t>ơ</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Bên</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hồ</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ngọn</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vi-VN"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err="1" smtClean="0">
                          <a:ln>
                            <a:noFill/>
                          </a:ln>
                          <a:solidFill>
                            <a:srgbClr val="0000FF"/>
                          </a:solidFill>
                          <a:effectLst/>
                          <a:latin typeface="Times New Roman" pitchFamily="18" charset="0"/>
                          <a:cs typeface="Arial" charset="0"/>
                        </a:rPr>
                        <a:t>Viết</a:t>
                      </a:r>
                      <a:r>
                        <a:rPr kumimoji="0" lang="en-US" sz="2800" b="1" i="0" u="none" strike="noStrike" cap="none" normalizeH="0" baseline="0" dirty="0" smtClean="0">
                          <a:ln>
                            <a:noFill/>
                          </a:ln>
                          <a:solidFill>
                            <a:srgbClr val="0000FF"/>
                          </a:solidFill>
                          <a:effectLst/>
                          <a:latin typeface="Times New Roman" pitchFamily="18" charset="0"/>
                          <a:cs typeface="Arial" charset="0"/>
                        </a:rPr>
                        <a:t> </a:t>
                      </a:r>
                      <a:r>
                        <a:rPr kumimoji="0" lang="en-US" sz="2800" b="1" i="0" u="none" strike="noStrike" cap="none" normalizeH="0" baseline="0" dirty="0" err="1" smtClean="0">
                          <a:ln>
                            <a:noFill/>
                          </a:ln>
                          <a:solidFill>
                            <a:srgbClr val="0000FF"/>
                          </a:solidFill>
                          <a:effectLst/>
                          <a:latin typeface="Times New Roman" pitchFamily="18" charset="0"/>
                          <a:cs typeface="Arial" charset="0"/>
                        </a:rPr>
                        <a:t>th</a:t>
                      </a:r>
                      <a:r>
                        <a:rPr kumimoji="0" lang="vi-VN" sz="2800" b="1" i="0" u="none" strike="noStrike" cap="none" normalizeH="0" baseline="0" dirty="0" smtClean="0">
                          <a:ln>
                            <a:noFill/>
                          </a:ln>
                          <a:solidFill>
                            <a:srgbClr val="0000FF"/>
                          </a:solidFill>
                          <a:effectLst/>
                          <a:latin typeface="Times New Roman" pitchFamily="18" charset="0"/>
                          <a:cs typeface="Arial" charset="0"/>
                        </a:rPr>
                        <a:t>ơ</a:t>
                      </a:r>
                      <a:r>
                        <a:rPr kumimoji="0" lang="en-US" sz="2800" b="1" i="0" u="none" strike="noStrike" cap="none" normalizeH="0" baseline="0" dirty="0" smtClean="0">
                          <a:ln>
                            <a:noFill/>
                          </a:ln>
                          <a:solidFill>
                            <a:srgbClr val="0000FF"/>
                          </a:solidFill>
                          <a:effectLst/>
                          <a:latin typeface="Times New Roman" pitchFamily="18" charset="0"/>
                          <a:cs typeface="Arial" charset="0"/>
                        </a:rPr>
                        <a:t> </a:t>
                      </a:r>
                      <a:r>
                        <a:rPr kumimoji="0" lang="en-US" sz="2800" b="1" i="0" u="none" strike="noStrike" cap="none" normalizeH="0" baseline="0" dirty="0" err="1" smtClean="0">
                          <a:ln>
                            <a:noFill/>
                          </a:ln>
                          <a:solidFill>
                            <a:srgbClr val="0000FF"/>
                          </a:solidFill>
                          <a:effectLst/>
                          <a:latin typeface="Times New Roman" pitchFamily="18" charset="0"/>
                          <a:cs typeface="Arial" charset="0"/>
                        </a:rPr>
                        <a:t>lên</a:t>
                      </a:r>
                      <a:r>
                        <a:rPr kumimoji="0" lang="en-US" sz="2800" b="1" i="0" u="none" strike="noStrike" cap="none" normalizeH="0" baseline="0" dirty="0" smtClean="0">
                          <a:ln>
                            <a:noFill/>
                          </a:ln>
                          <a:solidFill>
                            <a:srgbClr val="0000FF"/>
                          </a:solidFill>
                          <a:effectLst/>
                          <a:latin typeface="Times New Roman" pitchFamily="18" charset="0"/>
                          <a:cs typeface="Arial" charset="0"/>
                        </a:rPr>
                        <a:t> </a:t>
                      </a:r>
                      <a:r>
                        <a:rPr kumimoji="0" lang="en-US" sz="2800" b="1" i="0" u="none" strike="noStrike" cap="none" normalizeH="0" baseline="0" dirty="0" err="1" smtClean="0">
                          <a:ln>
                            <a:noFill/>
                          </a:ln>
                          <a:solidFill>
                            <a:srgbClr val="0000FF"/>
                          </a:solidFill>
                          <a:effectLst/>
                          <a:latin typeface="Times New Roman" pitchFamily="18" charset="0"/>
                          <a:cs typeface="Arial" charset="0"/>
                        </a:rPr>
                        <a:t>trời</a:t>
                      </a:r>
                      <a:r>
                        <a:rPr kumimoji="0" lang="en-US" sz="2800" b="1" i="0" u="none" strike="noStrike" cap="none" normalizeH="0" baseline="0" dirty="0" smtClean="0">
                          <a:ln>
                            <a:noFill/>
                          </a:ln>
                          <a:solidFill>
                            <a:srgbClr val="0000FF"/>
                          </a:solidFill>
                          <a:effectLst/>
                          <a:latin typeface="Times New Roman" pitchFamily="18" charset="0"/>
                          <a:cs typeface="Arial" charset="0"/>
                        </a:rPr>
                        <a:t> </a:t>
                      </a:r>
                      <a:r>
                        <a:rPr kumimoji="0" lang="en-US" sz="2800" b="1" i="0" u="none" strike="noStrike" cap="none" normalizeH="0" baseline="0" dirty="0" err="1" smtClean="0">
                          <a:ln>
                            <a:noFill/>
                          </a:ln>
                          <a:solidFill>
                            <a:srgbClr val="0000FF"/>
                          </a:solidFill>
                          <a:effectLst/>
                          <a:latin typeface="Times New Roman" pitchFamily="18" charset="0"/>
                          <a:cs typeface="Arial" charset="0"/>
                        </a:rPr>
                        <a:t>xanh</a:t>
                      </a:r>
                      <a:endParaRPr kumimoji="0" lang="en-US" sz="2800" b="1" i="0" u="none" strike="noStrike" cap="none" normalizeH="0" baseline="0" dirty="0" smtClean="0">
                        <a:ln>
                          <a:noFill/>
                        </a:ln>
                        <a:solidFill>
                          <a:srgbClr val="0000FF"/>
                        </a:solidFill>
                        <a:effectLst/>
                        <a:latin typeface="Times New Roman" pitchFamily="18"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smtClean="0">
                          <a:ln>
                            <a:noFill/>
                          </a:ln>
                          <a:solidFill>
                            <a:srgbClr val="0000FF"/>
                          </a:solidFill>
                          <a:effectLst/>
                          <a:latin typeface="Times New Roman" pitchFamily="18" charset="0"/>
                          <a:cs typeface="Arial" charset="0"/>
                        </a:rPr>
                        <a:t>(</a:t>
                      </a:r>
                      <a:r>
                        <a:rPr kumimoji="0" lang="en-US" sz="2800" b="1" i="0" u="none" strike="noStrike" cap="none" normalizeH="0" baseline="0" dirty="0" err="1" smtClean="0">
                          <a:ln>
                            <a:noFill/>
                          </a:ln>
                          <a:solidFill>
                            <a:srgbClr val="0000FF"/>
                          </a:solidFill>
                          <a:effectLst/>
                          <a:latin typeface="Times New Roman" pitchFamily="18" charset="0"/>
                          <a:cs typeface="Arial" charset="0"/>
                        </a:rPr>
                        <a:t>Trần</a:t>
                      </a:r>
                      <a:r>
                        <a:rPr kumimoji="0" lang="en-US" sz="2800" b="1" i="0" u="none" strike="noStrike" cap="none" normalizeH="0" baseline="0" dirty="0" smtClean="0">
                          <a:ln>
                            <a:noFill/>
                          </a:ln>
                          <a:solidFill>
                            <a:srgbClr val="0000FF"/>
                          </a:solidFill>
                          <a:effectLst/>
                          <a:latin typeface="Times New Roman" pitchFamily="18" charset="0"/>
                          <a:cs typeface="Arial" charset="0"/>
                        </a:rPr>
                        <a:t> Đ</a:t>
                      </a:r>
                      <a:r>
                        <a:rPr kumimoji="0" lang="vi-VN" sz="2800" b="1" i="0" u="none" strike="noStrike" cap="none" normalizeH="0" baseline="0" dirty="0" smtClean="0">
                          <a:ln>
                            <a:noFill/>
                          </a:ln>
                          <a:solidFill>
                            <a:srgbClr val="0000FF"/>
                          </a:solidFill>
                          <a:effectLst/>
                          <a:latin typeface="Times New Roman" pitchFamily="18" charset="0"/>
                          <a:cs typeface="Arial" charset="0"/>
                        </a:rPr>
                        <a:t>ă</a:t>
                      </a:r>
                      <a:r>
                        <a:rPr kumimoji="0" lang="en-US" sz="2800" b="1" i="0" u="none" strike="noStrike" cap="none" normalizeH="0" baseline="0" dirty="0" err="1" smtClean="0">
                          <a:ln>
                            <a:noFill/>
                          </a:ln>
                          <a:solidFill>
                            <a:srgbClr val="0000FF"/>
                          </a:solidFill>
                          <a:effectLst/>
                          <a:latin typeface="Times New Roman" pitchFamily="18" charset="0"/>
                          <a:cs typeface="Arial" charset="0"/>
                        </a:rPr>
                        <a:t>ng</a:t>
                      </a:r>
                      <a:r>
                        <a:rPr kumimoji="0" lang="en-US" sz="2800" b="1" i="0" u="none" strike="noStrike" cap="none" normalizeH="0" baseline="0" dirty="0" smtClean="0">
                          <a:ln>
                            <a:noFill/>
                          </a:ln>
                          <a:solidFill>
                            <a:srgbClr val="0000FF"/>
                          </a:solidFill>
                          <a:effectLst/>
                          <a:latin typeface="Times New Roman" pitchFamily="18" charset="0"/>
                          <a:cs typeface="Arial" charset="0"/>
                        </a:rPr>
                        <a:t> </a:t>
                      </a:r>
                      <a:r>
                        <a:rPr kumimoji="0" lang="en-US" sz="2800" b="1" i="0" u="none" strike="noStrike" cap="none" normalizeH="0" baseline="0" dirty="0" err="1" smtClean="0">
                          <a:ln>
                            <a:noFill/>
                          </a:ln>
                          <a:solidFill>
                            <a:srgbClr val="0000FF"/>
                          </a:solidFill>
                          <a:effectLst/>
                          <a:latin typeface="Times New Roman" pitchFamily="18" charset="0"/>
                          <a:cs typeface="Arial" charset="0"/>
                        </a:rPr>
                        <a:t>Khoa</a:t>
                      </a:r>
                      <a:r>
                        <a:rPr kumimoji="0" lang="en-US" sz="2800" b="1" i="0" u="none" strike="noStrike" cap="none" normalizeH="0" baseline="0" dirty="0" smtClean="0">
                          <a:ln>
                            <a:noFill/>
                          </a:ln>
                          <a:solidFill>
                            <a:srgbClr val="0000FF"/>
                          </a:solidFill>
                          <a:effectLst/>
                          <a:latin typeface="Times New Roman" pitchFamily="18" charset="0"/>
                          <a:cs typeface="Arial" charset="0"/>
                        </a:rPr>
                        <a:t>)</a:t>
                      </a:r>
                      <a:endParaRPr kumimoji="0" lang="vi-VN" sz="3600" b="0" i="0" u="none" strike="noStrike" cap="none" normalizeH="0" baseline="0" dirty="0" smtClean="0">
                        <a:ln>
                          <a:noFill/>
                        </a:ln>
                        <a:solidFill>
                          <a:schemeClr val="tx1"/>
                        </a:solidFill>
                        <a:effectLst/>
                        <a:latin typeface="Times New Roman" pitchFamily="18" charset="0"/>
                        <a:cs typeface="Times New Roman" pitchFamily="18"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008000"/>
                      </a:solid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Xem</a:t>
                      </a:r>
                      <a:r>
                        <a:rPr kumimoji="0" lang="en-US" altLang="vi-VN" sz="3600" b="1" i="0" u="none" strike="noStrike" cap="none" normalizeH="0" baseline="0" dirty="0" smtClean="0">
                          <a:ln>
                            <a:noFill/>
                          </a:ln>
                          <a:solidFill>
                            <a:srgbClr val="0000FF"/>
                          </a:solidFill>
                          <a:effectLst/>
                          <a:latin typeface="Times New Roman" pitchFamily="18" charset="0"/>
                          <a:cs typeface="Arial"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vi-VN" sz="3600" b="0" i="0" u="none" strike="noStrike" cap="none" normalizeH="0" baseline="0" dirty="0" smtClean="0">
                        <a:ln>
                          <a:noFill/>
                        </a:ln>
                        <a:solidFill>
                          <a:srgbClr val="0000FF"/>
                        </a:solidFill>
                        <a:effectLst/>
                        <a:latin typeface="Times New Roman" pitchFamily="18" charset="0"/>
                        <a:cs typeface="Times New Roman" pitchFamily="18"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008000"/>
                      </a:solidFill>
                      <a:prstDash val="solid"/>
                      <a:round/>
                      <a:headEnd type="none" w="med" len="med"/>
                      <a:tailEnd type="none" w="med" len="med"/>
                    </a:lnB>
                    <a:lnTlToBr>
                      <a:noFill/>
                    </a:lnTlToBr>
                    <a:lnBlToTr>
                      <a:noFill/>
                    </a:lnBlToTr>
                    <a:noFill/>
                  </a:tcPr>
                </a:tc>
              </a:tr>
            </a:tbl>
          </a:graphicData>
        </a:graphic>
      </p:graphicFrame>
      <p:sp>
        <p:nvSpPr>
          <p:cNvPr id="48150" name="Text Box 1046"/>
          <p:cNvSpPr txBox="1">
            <a:spLocks noChangeArrowheads="1"/>
          </p:cNvSpPr>
          <p:nvPr/>
        </p:nvSpPr>
        <p:spPr bwMode="auto">
          <a:xfrm>
            <a:off x="4240213" y="2362201"/>
            <a:ext cx="24511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spcBef>
                <a:spcPct val="50000"/>
              </a:spcBef>
            </a:pPr>
            <a:r>
              <a:rPr lang="en-US" altLang="vi-VN" sz="2800" i="0">
                <a:solidFill>
                  <a:srgbClr val="FF0000"/>
                </a:solidFill>
                <a:latin typeface="Times New Roman" pitchFamily="18" charset="0"/>
                <a:cs typeface="Times New Roman" pitchFamily="18" charset="0"/>
              </a:rPr>
              <a:t>Tháp Rùa</a:t>
            </a:r>
            <a:r>
              <a:rPr lang="en-US" altLang="vi-VN" sz="2800" i="0">
                <a:solidFill>
                  <a:srgbClr val="FF66FF"/>
                </a:solidFill>
                <a:latin typeface="VNI-Times" pitchFamily="2" charset="0"/>
              </a:rPr>
              <a:t> </a:t>
            </a:r>
            <a:endParaRPr lang="en-US" sz="2800" i="0">
              <a:solidFill>
                <a:srgbClr val="FF66FF"/>
              </a:solidFill>
              <a:latin typeface="VNI-Times" pitchFamily="2" charset="0"/>
            </a:endParaRPr>
          </a:p>
        </p:txBody>
      </p:sp>
      <p:sp>
        <p:nvSpPr>
          <p:cNvPr id="48151" name="Text Box 1047"/>
          <p:cNvSpPr txBox="1">
            <a:spLocks noChangeArrowheads="1"/>
          </p:cNvSpPr>
          <p:nvPr/>
        </p:nvSpPr>
        <p:spPr bwMode="auto">
          <a:xfrm>
            <a:off x="6897689" y="2881314"/>
            <a:ext cx="2954337"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spcBef>
                <a:spcPct val="50000"/>
              </a:spcBef>
            </a:pPr>
            <a:r>
              <a:rPr lang="en-US" sz="2800" i="0">
                <a:solidFill>
                  <a:srgbClr val="FF0000"/>
                </a:solidFill>
                <a:latin typeface="Times New Roman" pitchFamily="18" charset="0"/>
              </a:rPr>
              <a:t>Cầu Thê Húc</a:t>
            </a:r>
          </a:p>
        </p:txBody>
      </p:sp>
      <p:sp>
        <p:nvSpPr>
          <p:cNvPr id="48152" name="Text Box 1048"/>
          <p:cNvSpPr txBox="1">
            <a:spLocks noChangeArrowheads="1"/>
          </p:cNvSpPr>
          <p:nvPr/>
        </p:nvSpPr>
        <p:spPr bwMode="auto">
          <a:xfrm>
            <a:off x="4333875" y="3871913"/>
            <a:ext cx="2362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spcBef>
                <a:spcPct val="50000"/>
              </a:spcBef>
            </a:pPr>
            <a:r>
              <a:rPr lang="en-US" sz="2800" i="0">
                <a:solidFill>
                  <a:srgbClr val="FF0000"/>
                </a:solidFill>
                <a:latin typeface="Times New Roman" pitchFamily="18" charset="0"/>
              </a:rPr>
              <a:t>Tháp Bút</a:t>
            </a:r>
          </a:p>
        </p:txBody>
      </p:sp>
      <p:sp>
        <p:nvSpPr>
          <p:cNvPr id="683" name="Text Box 1047"/>
          <p:cNvSpPr txBox="1">
            <a:spLocks noChangeArrowheads="1"/>
          </p:cNvSpPr>
          <p:nvPr/>
        </p:nvSpPr>
        <p:spPr bwMode="auto">
          <a:xfrm>
            <a:off x="6986589" y="3405189"/>
            <a:ext cx="2954337" cy="522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spcBef>
                <a:spcPct val="50000"/>
              </a:spcBef>
            </a:pPr>
            <a:r>
              <a:rPr lang="en-US" sz="2800" i="0">
                <a:solidFill>
                  <a:srgbClr val="FF0000"/>
                </a:solidFill>
                <a:latin typeface="Times New Roman" pitchFamily="18" charset="0"/>
              </a:rPr>
              <a:t>Đền Ngọc S</a:t>
            </a:r>
            <a:r>
              <a:rPr lang="vi-VN" sz="2800" i="0">
                <a:solidFill>
                  <a:srgbClr val="FF0000"/>
                </a:solidFill>
                <a:latin typeface="Times New Roman" pitchFamily="18" charset="0"/>
              </a:rPr>
              <a:t>ơ</a:t>
            </a:r>
            <a:r>
              <a:rPr lang="en-US" sz="2800" i="0">
                <a:solidFill>
                  <a:srgbClr val="FF0000"/>
                </a:solidFill>
                <a:latin typeface="Times New Roman" pitchFamily="18" charset="0"/>
              </a:rPr>
              <a:t>n</a:t>
            </a:r>
          </a:p>
        </p:txBody>
      </p:sp>
      <p:pic>
        <p:nvPicPr>
          <p:cNvPr id="680" name="Picture 8" descr="D:\NGÂN\HÌNH ẢNH\VĂN 7\hop qua trang.png">
            <a:hlinkClick r:id="rId8" action="ppaction://hlinksldjump"/>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0260133" y="1877679"/>
            <a:ext cx="1565275"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510005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xit" presetSubtype="16" fill="hold" grpId="0" nodeType="clickEffect">
                                  <p:stCondLst>
                                    <p:cond delay="0"/>
                                  </p:stCondLst>
                                  <p:childTnLst>
                                    <p:animEffect transition="out" filter="box(in)">
                                      <p:cBhvr>
                                        <p:cTn id="6" dur="500"/>
                                        <p:tgtEl>
                                          <p:spTgt spid="45081"/>
                                        </p:tgtEl>
                                      </p:cBhvr>
                                    </p:animEffect>
                                    <p:set>
                                      <p:cBhvr>
                                        <p:cTn id="7" dur="1" fill="hold">
                                          <p:stCondLst>
                                            <p:cond delay="499"/>
                                          </p:stCondLst>
                                        </p:cTn>
                                        <p:tgtEl>
                                          <p:spTgt spid="45081"/>
                                        </p:tgtEl>
                                        <p:attrNameLst>
                                          <p:attrName>style.visibility</p:attrName>
                                        </p:attrNameLst>
                                      </p:cBhvr>
                                      <p:to>
                                        <p:strVal val="hidden"/>
                                      </p:to>
                                    </p:set>
                                  </p:childTnLst>
                                  <p:subTnLst>
                                    <p:audio>
                                      <p:cMediaNode vol="100000">
                                        <p:cTn display="0" masterRel="sameClick">
                                          <p:stCondLst>
                                            <p:cond evt="begin" delay="0">
                                              <p:tn val="5"/>
                                            </p:cond>
                                          </p:stCondLst>
                                          <p:endCondLst>
                                            <p:cond evt="onStopAudio" delay="0">
                                              <p:tgtEl>
                                                <p:sldTgt/>
                                              </p:tgtEl>
                                            </p:cond>
                                          </p:endCondLst>
                                        </p:cTn>
                                        <p:tgtEl>
                                          <p:sndTgt r:embed="rId4" name="click.wav"/>
                                        </p:tgtEl>
                                      </p:cMediaNode>
                                    </p:audio>
                                  </p:subTnLst>
                                </p:cTn>
                              </p:par>
                            </p:childTnLst>
                          </p:cTn>
                        </p:par>
                        <p:par>
                          <p:cTn id="8" fill="hold" nodeType="afterGroup">
                            <p:stCondLst>
                              <p:cond delay="500"/>
                            </p:stCondLst>
                            <p:childTnLst>
                              <p:par>
                                <p:cTn id="9" presetID="4" presetClass="exit" presetSubtype="16" fill="hold" grpId="0" nodeType="afterEffect">
                                  <p:stCondLst>
                                    <p:cond delay="1000"/>
                                  </p:stCondLst>
                                  <p:childTnLst>
                                    <p:animEffect transition="out" filter="box(in)">
                                      <p:cBhvr>
                                        <p:cTn id="10" dur="500"/>
                                        <p:tgtEl>
                                          <p:spTgt spid="45080"/>
                                        </p:tgtEl>
                                      </p:cBhvr>
                                    </p:animEffect>
                                    <p:set>
                                      <p:cBhvr>
                                        <p:cTn id="11" dur="1" fill="hold">
                                          <p:stCondLst>
                                            <p:cond delay="499"/>
                                          </p:stCondLst>
                                        </p:cTn>
                                        <p:tgtEl>
                                          <p:spTgt spid="45080"/>
                                        </p:tgtEl>
                                        <p:attrNameLst>
                                          <p:attrName>style.visibility</p:attrName>
                                        </p:attrNameLst>
                                      </p:cBhvr>
                                      <p:to>
                                        <p:strVal val="hidden"/>
                                      </p:to>
                                    </p:set>
                                  </p:childTnLst>
                                  <p:subTnLst>
                                    <p:audio>
                                      <p:cMediaNode vol="100000">
                                        <p:cTn display="0" masterRel="sameClick">
                                          <p:stCondLst>
                                            <p:cond evt="begin" delay="0">
                                              <p:tn val="9"/>
                                            </p:cond>
                                          </p:stCondLst>
                                          <p:endCondLst>
                                            <p:cond evt="onStopAudio" delay="0">
                                              <p:tgtEl>
                                                <p:sldTgt/>
                                              </p:tgtEl>
                                            </p:cond>
                                          </p:endCondLst>
                                        </p:cTn>
                                        <p:tgtEl>
                                          <p:sndTgt r:embed="rId4" name="click.wav"/>
                                        </p:tgtEl>
                                      </p:cMediaNode>
                                    </p:audio>
                                  </p:subTnLst>
                                </p:cTn>
                              </p:par>
                            </p:childTnLst>
                          </p:cTn>
                        </p:par>
                        <p:par>
                          <p:cTn id="12" fill="hold" nodeType="afterGroup">
                            <p:stCondLst>
                              <p:cond delay="2000"/>
                            </p:stCondLst>
                            <p:childTnLst>
                              <p:par>
                                <p:cTn id="13" presetID="4" presetClass="exit" presetSubtype="16" fill="hold" grpId="0" nodeType="afterEffect">
                                  <p:stCondLst>
                                    <p:cond delay="1000"/>
                                  </p:stCondLst>
                                  <p:childTnLst>
                                    <p:animEffect transition="out" filter="box(in)">
                                      <p:cBhvr>
                                        <p:cTn id="14" dur="500"/>
                                        <p:tgtEl>
                                          <p:spTgt spid="45079"/>
                                        </p:tgtEl>
                                      </p:cBhvr>
                                    </p:animEffect>
                                    <p:set>
                                      <p:cBhvr>
                                        <p:cTn id="15" dur="1" fill="hold">
                                          <p:stCondLst>
                                            <p:cond delay="499"/>
                                          </p:stCondLst>
                                        </p:cTn>
                                        <p:tgtEl>
                                          <p:spTgt spid="45079"/>
                                        </p:tgtEl>
                                        <p:attrNameLst>
                                          <p:attrName>style.visibility</p:attrName>
                                        </p:attrNameLst>
                                      </p:cBhvr>
                                      <p:to>
                                        <p:strVal val="hidden"/>
                                      </p:to>
                                    </p:set>
                                  </p:childTnLst>
                                  <p:subTnLst>
                                    <p:audio>
                                      <p:cMediaNode vol="100000">
                                        <p:cTn display="0" masterRel="sameClick">
                                          <p:stCondLst>
                                            <p:cond evt="begin" delay="0">
                                              <p:tn val="13"/>
                                            </p:cond>
                                          </p:stCondLst>
                                          <p:endCondLst>
                                            <p:cond evt="onStopAudio" delay="0">
                                              <p:tgtEl>
                                                <p:sldTgt/>
                                              </p:tgtEl>
                                            </p:cond>
                                          </p:endCondLst>
                                        </p:cTn>
                                        <p:tgtEl>
                                          <p:sndTgt r:embed="rId4" name="click.wav"/>
                                        </p:tgtEl>
                                      </p:cMediaNode>
                                    </p:audio>
                                  </p:subTnLst>
                                </p:cTn>
                              </p:par>
                            </p:childTnLst>
                          </p:cTn>
                        </p:par>
                        <p:par>
                          <p:cTn id="16" fill="hold" nodeType="afterGroup">
                            <p:stCondLst>
                              <p:cond delay="3500"/>
                            </p:stCondLst>
                            <p:childTnLst>
                              <p:par>
                                <p:cTn id="17" presetID="4" presetClass="exit" presetSubtype="16" fill="hold" grpId="0" nodeType="afterEffect">
                                  <p:stCondLst>
                                    <p:cond delay="1000"/>
                                  </p:stCondLst>
                                  <p:childTnLst>
                                    <p:animEffect transition="out" filter="box(in)">
                                      <p:cBhvr>
                                        <p:cTn id="18" dur="500"/>
                                        <p:tgtEl>
                                          <p:spTgt spid="45078"/>
                                        </p:tgtEl>
                                      </p:cBhvr>
                                    </p:animEffect>
                                    <p:set>
                                      <p:cBhvr>
                                        <p:cTn id="19" dur="1" fill="hold">
                                          <p:stCondLst>
                                            <p:cond delay="499"/>
                                          </p:stCondLst>
                                        </p:cTn>
                                        <p:tgtEl>
                                          <p:spTgt spid="45078"/>
                                        </p:tgtEl>
                                        <p:attrNameLst>
                                          <p:attrName>style.visibility</p:attrName>
                                        </p:attrNameLst>
                                      </p:cBhvr>
                                      <p:to>
                                        <p:strVal val="hidden"/>
                                      </p:to>
                                    </p:set>
                                  </p:childTnLst>
                                  <p:subTnLst>
                                    <p:audio>
                                      <p:cMediaNode vol="100000">
                                        <p:cTn display="0" masterRel="sameClick">
                                          <p:stCondLst>
                                            <p:cond evt="begin" delay="0">
                                              <p:tn val="17"/>
                                            </p:cond>
                                          </p:stCondLst>
                                          <p:endCondLst>
                                            <p:cond evt="onStopAudio" delay="0">
                                              <p:tgtEl>
                                                <p:sldTgt/>
                                              </p:tgtEl>
                                            </p:cond>
                                          </p:endCondLst>
                                        </p:cTn>
                                        <p:tgtEl>
                                          <p:sndTgt r:embed="rId4" name="click.wav"/>
                                        </p:tgtEl>
                                      </p:cMediaNode>
                                    </p:audio>
                                  </p:subTnLst>
                                </p:cTn>
                              </p:par>
                            </p:childTnLst>
                          </p:cTn>
                        </p:par>
                        <p:par>
                          <p:cTn id="20" fill="hold" nodeType="afterGroup">
                            <p:stCondLst>
                              <p:cond delay="5000"/>
                            </p:stCondLst>
                            <p:childTnLst>
                              <p:par>
                                <p:cTn id="21" presetID="4" presetClass="exit" presetSubtype="16" fill="hold" grpId="0" nodeType="afterEffect">
                                  <p:stCondLst>
                                    <p:cond delay="1000"/>
                                  </p:stCondLst>
                                  <p:childTnLst>
                                    <p:animEffect transition="out" filter="box(in)">
                                      <p:cBhvr>
                                        <p:cTn id="22" dur="500"/>
                                        <p:tgtEl>
                                          <p:spTgt spid="45077"/>
                                        </p:tgtEl>
                                      </p:cBhvr>
                                    </p:animEffect>
                                    <p:set>
                                      <p:cBhvr>
                                        <p:cTn id="23" dur="1" fill="hold">
                                          <p:stCondLst>
                                            <p:cond delay="499"/>
                                          </p:stCondLst>
                                        </p:cTn>
                                        <p:tgtEl>
                                          <p:spTgt spid="45077"/>
                                        </p:tgtEl>
                                        <p:attrNameLst>
                                          <p:attrName>style.visibility</p:attrName>
                                        </p:attrNameLst>
                                      </p:cBhvr>
                                      <p:to>
                                        <p:strVal val="hidden"/>
                                      </p:to>
                                    </p:set>
                                  </p:childTnLst>
                                  <p:subTnLst>
                                    <p:audio>
                                      <p:cMediaNode vol="100000">
                                        <p:cTn display="0" masterRel="sameClick">
                                          <p:stCondLst>
                                            <p:cond evt="begin" delay="0">
                                              <p:tn val="21"/>
                                            </p:cond>
                                          </p:stCondLst>
                                          <p:endCondLst>
                                            <p:cond evt="onStopAudio" delay="0">
                                              <p:tgtEl>
                                                <p:sldTgt/>
                                              </p:tgtEl>
                                            </p:cond>
                                          </p:endCondLst>
                                        </p:cTn>
                                        <p:tgtEl>
                                          <p:sndTgt r:embed="rId4" name="click.wav"/>
                                        </p:tgtEl>
                                      </p:cMediaNode>
                                    </p:audio>
                                  </p:subTnLst>
                                </p:cTn>
                              </p:par>
                            </p:childTnLst>
                          </p:cTn>
                        </p:par>
                        <p:par>
                          <p:cTn id="24" fill="hold" nodeType="afterGroup">
                            <p:stCondLst>
                              <p:cond delay="6500"/>
                            </p:stCondLst>
                            <p:childTnLst>
                              <p:par>
                                <p:cTn id="25" presetID="4" presetClass="exit" presetSubtype="16" fill="hold" grpId="0" nodeType="afterEffect">
                                  <p:stCondLst>
                                    <p:cond delay="1000"/>
                                  </p:stCondLst>
                                  <p:childTnLst>
                                    <p:animEffect transition="out" filter="box(in)">
                                      <p:cBhvr>
                                        <p:cTn id="26" dur="500"/>
                                        <p:tgtEl>
                                          <p:spTgt spid="45076"/>
                                        </p:tgtEl>
                                      </p:cBhvr>
                                    </p:animEffect>
                                    <p:set>
                                      <p:cBhvr>
                                        <p:cTn id="27" dur="1" fill="hold">
                                          <p:stCondLst>
                                            <p:cond delay="499"/>
                                          </p:stCondLst>
                                        </p:cTn>
                                        <p:tgtEl>
                                          <p:spTgt spid="45076"/>
                                        </p:tgtEl>
                                        <p:attrNameLst>
                                          <p:attrName>style.visibility</p:attrName>
                                        </p:attrNameLst>
                                      </p:cBhvr>
                                      <p:to>
                                        <p:strVal val="hidden"/>
                                      </p:to>
                                    </p:set>
                                  </p:childTnLst>
                                  <p:subTnLst>
                                    <p:audio>
                                      <p:cMediaNode vol="96000">
                                        <p:cTn display="0" masterRel="sameClick">
                                          <p:stCondLst>
                                            <p:cond evt="begin" delay="0">
                                              <p:tn val="25"/>
                                            </p:cond>
                                          </p:stCondLst>
                                          <p:endCondLst>
                                            <p:cond evt="onStopAudio" delay="0">
                                              <p:tgtEl>
                                                <p:sldTgt/>
                                              </p:tgtEl>
                                            </p:cond>
                                          </p:endCondLst>
                                        </p:cTn>
                                        <p:tgtEl>
                                          <p:sndTgt r:embed="rId4" name="click.wav"/>
                                        </p:tgtEl>
                                      </p:cMediaNode>
                                    </p:audio>
                                  </p:subTnLst>
                                </p:cTn>
                              </p:par>
                            </p:childTnLst>
                          </p:cTn>
                        </p:par>
                        <p:par>
                          <p:cTn id="28" fill="hold" nodeType="afterGroup">
                            <p:stCondLst>
                              <p:cond delay="8000"/>
                            </p:stCondLst>
                            <p:childTnLst>
                              <p:par>
                                <p:cTn id="29" presetID="4" presetClass="exit" presetSubtype="16" fill="hold" grpId="0" nodeType="afterEffect">
                                  <p:stCondLst>
                                    <p:cond delay="1000"/>
                                  </p:stCondLst>
                                  <p:childTnLst>
                                    <p:animEffect transition="out" filter="box(in)">
                                      <p:cBhvr>
                                        <p:cTn id="30" dur="500"/>
                                        <p:tgtEl>
                                          <p:spTgt spid="45075"/>
                                        </p:tgtEl>
                                      </p:cBhvr>
                                    </p:animEffect>
                                    <p:set>
                                      <p:cBhvr>
                                        <p:cTn id="31" dur="1" fill="hold">
                                          <p:stCondLst>
                                            <p:cond delay="499"/>
                                          </p:stCondLst>
                                        </p:cTn>
                                        <p:tgtEl>
                                          <p:spTgt spid="45075"/>
                                        </p:tgtEl>
                                        <p:attrNameLst>
                                          <p:attrName>style.visibility</p:attrName>
                                        </p:attrNameLst>
                                      </p:cBhvr>
                                      <p:to>
                                        <p:strVal val="hidden"/>
                                      </p:to>
                                    </p:set>
                                  </p:childTnLst>
                                  <p:subTnLst>
                                    <p:audio>
                                      <p:cMediaNode vol="100000">
                                        <p:cTn display="0" masterRel="sameClick">
                                          <p:stCondLst>
                                            <p:cond evt="begin" delay="0">
                                              <p:tn val="29"/>
                                            </p:cond>
                                          </p:stCondLst>
                                          <p:endCondLst>
                                            <p:cond evt="onStopAudio" delay="0">
                                              <p:tgtEl>
                                                <p:sldTgt/>
                                              </p:tgtEl>
                                            </p:cond>
                                          </p:endCondLst>
                                        </p:cTn>
                                        <p:tgtEl>
                                          <p:sndTgt r:embed="rId4" name="click.wav"/>
                                        </p:tgtEl>
                                      </p:cMediaNode>
                                    </p:audio>
                                  </p:subTnLst>
                                </p:cTn>
                              </p:par>
                            </p:childTnLst>
                          </p:cTn>
                        </p:par>
                        <p:par>
                          <p:cTn id="32" fill="hold" nodeType="afterGroup">
                            <p:stCondLst>
                              <p:cond delay="9500"/>
                            </p:stCondLst>
                            <p:childTnLst>
                              <p:par>
                                <p:cTn id="33" presetID="4" presetClass="exit" presetSubtype="16" fill="hold" grpId="0" nodeType="afterEffect">
                                  <p:stCondLst>
                                    <p:cond delay="1000"/>
                                  </p:stCondLst>
                                  <p:childTnLst>
                                    <p:animEffect transition="out" filter="box(in)">
                                      <p:cBhvr>
                                        <p:cTn id="34" dur="500"/>
                                        <p:tgtEl>
                                          <p:spTgt spid="45074"/>
                                        </p:tgtEl>
                                      </p:cBhvr>
                                    </p:animEffect>
                                    <p:set>
                                      <p:cBhvr>
                                        <p:cTn id="35" dur="1" fill="hold">
                                          <p:stCondLst>
                                            <p:cond delay="499"/>
                                          </p:stCondLst>
                                        </p:cTn>
                                        <p:tgtEl>
                                          <p:spTgt spid="45074"/>
                                        </p:tgtEl>
                                        <p:attrNameLst>
                                          <p:attrName>style.visibility</p:attrName>
                                        </p:attrNameLst>
                                      </p:cBhvr>
                                      <p:to>
                                        <p:strVal val="hidden"/>
                                      </p:to>
                                    </p:set>
                                  </p:childTnLst>
                                  <p:subTnLst>
                                    <p:audio>
                                      <p:cMediaNode vol="100000">
                                        <p:cTn display="0" masterRel="sameClick">
                                          <p:stCondLst>
                                            <p:cond evt="begin" delay="0">
                                              <p:tn val="33"/>
                                            </p:cond>
                                          </p:stCondLst>
                                          <p:endCondLst>
                                            <p:cond evt="onStopAudio" delay="0">
                                              <p:tgtEl>
                                                <p:sldTgt/>
                                              </p:tgtEl>
                                            </p:cond>
                                          </p:endCondLst>
                                        </p:cTn>
                                        <p:tgtEl>
                                          <p:sndTgt r:embed="rId4" name="click.wav"/>
                                        </p:tgtEl>
                                      </p:cMediaNode>
                                    </p:audio>
                                  </p:subTnLst>
                                </p:cTn>
                              </p:par>
                            </p:childTnLst>
                          </p:cTn>
                        </p:par>
                        <p:par>
                          <p:cTn id="36" fill="hold" nodeType="afterGroup">
                            <p:stCondLst>
                              <p:cond delay="11000"/>
                            </p:stCondLst>
                            <p:childTnLst>
                              <p:par>
                                <p:cTn id="37" presetID="4" presetClass="exit" presetSubtype="16" fill="hold" grpId="0" nodeType="afterEffect">
                                  <p:stCondLst>
                                    <p:cond delay="1000"/>
                                  </p:stCondLst>
                                  <p:childTnLst>
                                    <p:animEffect transition="out" filter="box(in)">
                                      <p:cBhvr>
                                        <p:cTn id="38" dur="500"/>
                                        <p:tgtEl>
                                          <p:spTgt spid="45073"/>
                                        </p:tgtEl>
                                      </p:cBhvr>
                                    </p:animEffect>
                                    <p:set>
                                      <p:cBhvr>
                                        <p:cTn id="39" dur="1" fill="hold">
                                          <p:stCondLst>
                                            <p:cond delay="499"/>
                                          </p:stCondLst>
                                        </p:cTn>
                                        <p:tgtEl>
                                          <p:spTgt spid="45073"/>
                                        </p:tgtEl>
                                        <p:attrNameLst>
                                          <p:attrName>style.visibility</p:attrName>
                                        </p:attrNameLst>
                                      </p:cBhvr>
                                      <p:to>
                                        <p:strVal val="hidden"/>
                                      </p:to>
                                    </p:set>
                                  </p:childTnLst>
                                  <p:subTnLst>
                                    <p:audio>
                                      <p:cMediaNode vol="96000">
                                        <p:cTn display="0" masterRel="sameClick">
                                          <p:stCondLst>
                                            <p:cond evt="begin" delay="0">
                                              <p:tn val="37"/>
                                            </p:cond>
                                          </p:stCondLst>
                                          <p:endCondLst>
                                            <p:cond evt="onStopAudio" delay="0">
                                              <p:tgtEl>
                                                <p:sldTgt/>
                                              </p:tgtEl>
                                            </p:cond>
                                          </p:endCondLst>
                                        </p:cTn>
                                        <p:tgtEl>
                                          <p:sndTgt r:embed="rId4" name="click.wav"/>
                                        </p:tgtEl>
                                      </p:cMediaNode>
                                    </p:audio>
                                  </p:subTnLst>
                                </p:cTn>
                              </p:par>
                            </p:childTnLst>
                          </p:cTn>
                        </p:par>
                        <p:par>
                          <p:cTn id="40" fill="hold" nodeType="afterGroup">
                            <p:stCondLst>
                              <p:cond delay="12500"/>
                            </p:stCondLst>
                            <p:childTnLst>
                              <p:par>
                                <p:cTn id="41" presetID="4" presetClass="exit" presetSubtype="16" fill="hold" grpId="0" nodeType="afterEffect">
                                  <p:stCondLst>
                                    <p:cond delay="1000"/>
                                  </p:stCondLst>
                                  <p:childTnLst>
                                    <p:animEffect transition="out" filter="box(in)">
                                      <p:cBhvr>
                                        <p:cTn id="42" dur="500"/>
                                        <p:tgtEl>
                                          <p:spTgt spid="45072"/>
                                        </p:tgtEl>
                                      </p:cBhvr>
                                    </p:animEffect>
                                    <p:set>
                                      <p:cBhvr>
                                        <p:cTn id="43" dur="1" fill="hold">
                                          <p:stCondLst>
                                            <p:cond delay="499"/>
                                          </p:stCondLst>
                                        </p:cTn>
                                        <p:tgtEl>
                                          <p:spTgt spid="45072"/>
                                        </p:tgtEl>
                                        <p:attrNameLst>
                                          <p:attrName>style.visibility</p:attrName>
                                        </p:attrNameLst>
                                      </p:cBhvr>
                                      <p:to>
                                        <p:strVal val="hidden"/>
                                      </p:to>
                                    </p:set>
                                  </p:childTnLst>
                                  <p:subTnLst>
                                    <p:audio>
                                      <p:cMediaNode vol="100000">
                                        <p:cTn display="0" masterRel="sameClick">
                                          <p:stCondLst>
                                            <p:cond evt="begin" delay="0">
                                              <p:tn val="41"/>
                                            </p:cond>
                                          </p:stCondLst>
                                          <p:endCondLst>
                                            <p:cond evt="onStopAudio" delay="0">
                                              <p:tgtEl>
                                                <p:sldTgt/>
                                              </p:tgtEl>
                                            </p:cond>
                                          </p:endCondLst>
                                        </p:cTn>
                                        <p:tgtEl>
                                          <p:sndTgt r:embed="rId4" name="click.wav"/>
                                        </p:tgtEl>
                                      </p:cMediaNode>
                                    </p:audio>
                                  </p:subTnLst>
                                </p:cTn>
                              </p:par>
                            </p:childTnLst>
                          </p:cTn>
                        </p:par>
                        <p:par>
                          <p:cTn id="44" fill="hold" nodeType="afterGroup">
                            <p:stCondLst>
                              <p:cond delay="14000"/>
                            </p:stCondLst>
                            <p:childTnLst>
                              <p:par>
                                <p:cTn id="45" presetID="23" presetClass="entr" presetSubtype="16" fill="hold" grpId="0" nodeType="afterEffect">
                                  <p:stCondLst>
                                    <p:cond delay="0"/>
                                  </p:stCondLst>
                                  <p:childTnLst>
                                    <p:set>
                                      <p:cBhvr>
                                        <p:cTn id="46" dur="1" fill="hold">
                                          <p:stCondLst>
                                            <p:cond delay="0"/>
                                          </p:stCondLst>
                                        </p:cTn>
                                        <p:tgtEl>
                                          <p:spTgt spid="45071"/>
                                        </p:tgtEl>
                                        <p:attrNameLst>
                                          <p:attrName>style.visibility</p:attrName>
                                        </p:attrNameLst>
                                      </p:cBhvr>
                                      <p:to>
                                        <p:strVal val="visible"/>
                                      </p:to>
                                    </p:set>
                                    <p:anim calcmode="lin" valueType="num">
                                      <p:cBhvr>
                                        <p:cTn id="47" dur="500" fill="hold"/>
                                        <p:tgtEl>
                                          <p:spTgt spid="45071"/>
                                        </p:tgtEl>
                                        <p:attrNameLst>
                                          <p:attrName>ppt_w</p:attrName>
                                        </p:attrNameLst>
                                      </p:cBhvr>
                                      <p:tavLst>
                                        <p:tav tm="0">
                                          <p:val>
                                            <p:fltVal val="0"/>
                                          </p:val>
                                        </p:tav>
                                        <p:tav tm="100000">
                                          <p:val>
                                            <p:strVal val="#ppt_w"/>
                                          </p:val>
                                        </p:tav>
                                      </p:tavLst>
                                    </p:anim>
                                    <p:anim calcmode="lin" valueType="num">
                                      <p:cBhvr>
                                        <p:cTn id="48" dur="500" fill="hold"/>
                                        <p:tgtEl>
                                          <p:spTgt spid="45071"/>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45"/>
                                            </p:cond>
                                          </p:stCondLst>
                                          <p:endCondLst>
                                            <p:cond evt="onStopAudio" delay="0">
                                              <p:tgtEl>
                                                <p:sldTgt/>
                                              </p:tgtEl>
                                            </p:cond>
                                          </p:endCondLst>
                                        </p:cTn>
                                        <p:tgtEl>
                                          <p:sndTgt r:embed="rId5" name="cashreg.wav"/>
                                        </p:tgtEl>
                                      </p:cMediaNode>
                                    </p:audio>
                                  </p:subTnLst>
                                </p:cTn>
                              </p:par>
                            </p:childTnLst>
                          </p:cTn>
                        </p:par>
                      </p:childTnLst>
                    </p:cTn>
                  </p:par>
                  <p:par>
                    <p:cTn id="49" fill="hold" nodeType="clickPar">
                      <p:stCondLst>
                        <p:cond delay="indefinite"/>
                      </p:stCondLst>
                      <p:childTnLst>
                        <p:par>
                          <p:cTn id="50" fill="hold" nodeType="withGroup">
                            <p:stCondLst>
                              <p:cond delay="0"/>
                            </p:stCondLst>
                            <p:childTnLst>
                              <p:par>
                                <p:cTn id="51" presetID="29" presetClass="entr" presetSubtype="0" fill="hold" grpId="0" nodeType="clickEffect">
                                  <p:stCondLst>
                                    <p:cond delay="0"/>
                                  </p:stCondLst>
                                  <p:childTnLst>
                                    <p:set>
                                      <p:cBhvr>
                                        <p:cTn id="52" dur="1" fill="hold">
                                          <p:stCondLst>
                                            <p:cond delay="0"/>
                                          </p:stCondLst>
                                        </p:cTn>
                                        <p:tgtEl>
                                          <p:spTgt spid="48150"/>
                                        </p:tgtEl>
                                        <p:attrNameLst>
                                          <p:attrName>style.visibility</p:attrName>
                                        </p:attrNameLst>
                                      </p:cBhvr>
                                      <p:to>
                                        <p:strVal val="visible"/>
                                      </p:to>
                                    </p:set>
                                    <p:anim calcmode="lin" valueType="num">
                                      <p:cBhvr>
                                        <p:cTn id="53" dur="1000" fill="hold"/>
                                        <p:tgtEl>
                                          <p:spTgt spid="48150"/>
                                        </p:tgtEl>
                                        <p:attrNameLst>
                                          <p:attrName>ppt_x</p:attrName>
                                        </p:attrNameLst>
                                      </p:cBhvr>
                                      <p:tavLst>
                                        <p:tav tm="0">
                                          <p:val>
                                            <p:strVal val="#ppt_x-.2"/>
                                          </p:val>
                                        </p:tav>
                                        <p:tav tm="100000">
                                          <p:val>
                                            <p:strVal val="#ppt_x"/>
                                          </p:val>
                                        </p:tav>
                                      </p:tavLst>
                                    </p:anim>
                                    <p:anim calcmode="lin" valueType="num">
                                      <p:cBhvr>
                                        <p:cTn id="54" dur="1000" fill="hold"/>
                                        <p:tgtEl>
                                          <p:spTgt spid="48150"/>
                                        </p:tgtEl>
                                        <p:attrNameLst>
                                          <p:attrName>ppt_y</p:attrName>
                                        </p:attrNameLst>
                                      </p:cBhvr>
                                      <p:tavLst>
                                        <p:tav tm="0">
                                          <p:val>
                                            <p:strVal val="#ppt_y"/>
                                          </p:val>
                                        </p:tav>
                                        <p:tav tm="100000">
                                          <p:val>
                                            <p:strVal val="#ppt_y"/>
                                          </p:val>
                                        </p:tav>
                                      </p:tavLst>
                                    </p:anim>
                                    <p:animEffect transition="in" filter="wipe(right)" prLst="gradientSize: 0.1">
                                      <p:cBhvr>
                                        <p:cTn id="55" dur="1000"/>
                                        <p:tgtEl>
                                          <p:spTgt spid="48150"/>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9" presetClass="entr" presetSubtype="0" fill="hold" grpId="0" nodeType="clickEffect">
                                  <p:stCondLst>
                                    <p:cond delay="0"/>
                                  </p:stCondLst>
                                  <p:childTnLst>
                                    <p:set>
                                      <p:cBhvr>
                                        <p:cTn id="59" dur="1" fill="hold">
                                          <p:stCondLst>
                                            <p:cond delay="0"/>
                                          </p:stCondLst>
                                        </p:cTn>
                                        <p:tgtEl>
                                          <p:spTgt spid="48151"/>
                                        </p:tgtEl>
                                        <p:attrNameLst>
                                          <p:attrName>style.visibility</p:attrName>
                                        </p:attrNameLst>
                                      </p:cBhvr>
                                      <p:to>
                                        <p:strVal val="visible"/>
                                      </p:to>
                                    </p:set>
                                    <p:anim calcmode="lin" valueType="num">
                                      <p:cBhvr>
                                        <p:cTn id="60" dur="1000" fill="hold"/>
                                        <p:tgtEl>
                                          <p:spTgt spid="48151"/>
                                        </p:tgtEl>
                                        <p:attrNameLst>
                                          <p:attrName>ppt_x</p:attrName>
                                        </p:attrNameLst>
                                      </p:cBhvr>
                                      <p:tavLst>
                                        <p:tav tm="0">
                                          <p:val>
                                            <p:strVal val="#ppt_x-.2"/>
                                          </p:val>
                                        </p:tav>
                                        <p:tav tm="100000">
                                          <p:val>
                                            <p:strVal val="#ppt_x"/>
                                          </p:val>
                                        </p:tav>
                                      </p:tavLst>
                                    </p:anim>
                                    <p:anim calcmode="lin" valueType="num">
                                      <p:cBhvr>
                                        <p:cTn id="61" dur="1000" fill="hold"/>
                                        <p:tgtEl>
                                          <p:spTgt spid="48151"/>
                                        </p:tgtEl>
                                        <p:attrNameLst>
                                          <p:attrName>ppt_y</p:attrName>
                                        </p:attrNameLst>
                                      </p:cBhvr>
                                      <p:tavLst>
                                        <p:tav tm="0">
                                          <p:val>
                                            <p:strVal val="#ppt_y"/>
                                          </p:val>
                                        </p:tav>
                                        <p:tav tm="100000">
                                          <p:val>
                                            <p:strVal val="#ppt_y"/>
                                          </p:val>
                                        </p:tav>
                                      </p:tavLst>
                                    </p:anim>
                                    <p:animEffect transition="in" filter="wipe(right)" prLst="gradientSize: 0.1">
                                      <p:cBhvr>
                                        <p:cTn id="62" dur="1000"/>
                                        <p:tgtEl>
                                          <p:spTgt spid="48151"/>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29" presetClass="entr" presetSubtype="0" fill="hold" grpId="0" nodeType="clickEffect">
                                  <p:stCondLst>
                                    <p:cond delay="0"/>
                                  </p:stCondLst>
                                  <p:childTnLst>
                                    <p:set>
                                      <p:cBhvr>
                                        <p:cTn id="66" dur="1" fill="hold">
                                          <p:stCondLst>
                                            <p:cond delay="0"/>
                                          </p:stCondLst>
                                        </p:cTn>
                                        <p:tgtEl>
                                          <p:spTgt spid="48152"/>
                                        </p:tgtEl>
                                        <p:attrNameLst>
                                          <p:attrName>style.visibility</p:attrName>
                                        </p:attrNameLst>
                                      </p:cBhvr>
                                      <p:to>
                                        <p:strVal val="visible"/>
                                      </p:to>
                                    </p:set>
                                    <p:anim calcmode="lin" valueType="num">
                                      <p:cBhvr>
                                        <p:cTn id="67" dur="1000" fill="hold"/>
                                        <p:tgtEl>
                                          <p:spTgt spid="48152"/>
                                        </p:tgtEl>
                                        <p:attrNameLst>
                                          <p:attrName>ppt_x</p:attrName>
                                        </p:attrNameLst>
                                      </p:cBhvr>
                                      <p:tavLst>
                                        <p:tav tm="0">
                                          <p:val>
                                            <p:strVal val="#ppt_x-.2"/>
                                          </p:val>
                                        </p:tav>
                                        <p:tav tm="100000">
                                          <p:val>
                                            <p:strVal val="#ppt_x"/>
                                          </p:val>
                                        </p:tav>
                                      </p:tavLst>
                                    </p:anim>
                                    <p:anim calcmode="lin" valueType="num">
                                      <p:cBhvr>
                                        <p:cTn id="68" dur="1000" fill="hold"/>
                                        <p:tgtEl>
                                          <p:spTgt spid="48152"/>
                                        </p:tgtEl>
                                        <p:attrNameLst>
                                          <p:attrName>ppt_y</p:attrName>
                                        </p:attrNameLst>
                                      </p:cBhvr>
                                      <p:tavLst>
                                        <p:tav tm="0">
                                          <p:val>
                                            <p:strVal val="#ppt_y"/>
                                          </p:val>
                                        </p:tav>
                                        <p:tav tm="100000">
                                          <p:val>
                                            <p:strVal val="#ppt_y"/>
                                          </p:val>
                                        </p:tav>
                                      </p:tavLst>
                                    </p:anim>
                                    <p:animEffect transition="in" filter="wipe(right)" prLst="gradientSize: 0.1">
                                      <p:cBhvr>
                                        <p:cTn id="69" dur="1000"/>
                                        <p:tgtEl>
                                          <p:spTgt spid="48152"/>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29" presetClass="entr" presetSubtype="0" fill="hold" grpId="0" nodeType="clickEffect">
                                  <p:stCondLst>
                                    <p:cond delay="0"/>
                                  </p:stCondLst>
                                  <p:childTnLst>
                                    <p:set>
                                      <p:cBhvr>
                                        <p:cTn id="73" dur="1" fill="hold">
                                          <p:stCondLst>
                                            <p:cond delay="0"/>
                                          </p:stCondLst>
                                        </p:cTn>
                                        <p:tgtEl>
                                          <p:spTgt spid="683"/>
                                        </p:tgtEl>
                                        <p:attrNameLst>
                                          <p:attrName>style.visibility</p:attrName>
                                        </p:attrNameLst>
                                      </p:cBhvr>
                                      <p:to>
                                        <p:strVal val="visible"/>
                                      </p:to>
                                    </p:set>
                                    <p:anim calcmode="lin" valueType="num">
                                      <p:cBhvr>
                                        <p:cTn id="74" dur="1000" fill="hold"/>
                                        <p:tgtEl>
                                          <p:spTgt spid="683"/>
                                        </p:tgtEl>
                                        <p:attrNameLst>
                                          <p:attrName>ppt_x</p:attrName>
                                        </p:attrNameLst>
                                      </p:cBhvr>
                                      <p:tavLst>
                                        <p:tav tm="0">
                                          <p:val>
                                            <p:strVal val="#ppt_x-.2"/>
                                          </p:val>
                                        </p:tav>
                                        <p:tav tm="100000">
                                          <p:val>
                                            <p:strVal val="#ppt_x"/>
                                          </p:val>
                                        </p:tav>
                                      </p:tavLst>
                                    </p:anim>
                                    <p:anim calcmode="lin" valueType="num">
                                      <p:cBhvr>
                                        <p:cTn id="75" dur="1000" fill="hold"/>
                                        <p:tgtEl>
                                          <p:spTgt spid="683"/>
                                        </p:tgtEl>
                                        <p:attrNameLst>
                                          <p:attrName>ppt_y</p:attrName>
                                        </p:attrNameLst>
                                      </p:cBhvr>
                                      <p:tavLst>
                                        <p:tav tm="0">
                                          <p:val>
                                            <p:strVal val="#ppt_y"/>
                                          </p:val>
                                        </p:tav>
                                        <p:tav tm="100000">
                                          <p:val>
                                            <p:strVal val="#ppt_y"/>
                                          </p:val>
                                        </p:tav>
                                      </p:tavLst>
                                    </p:anim>
                                    <p:animEffect transition="in" filter="wipe(right)" prLst="gradientSize: 0.1">
                                      <p:cBhvr>
                                        <p:cTn id="76" dur="1000"/>
                                        <p:tgtEl>
                                          <p:spTgt spid="683"/>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7" restart="whenNotActive" fill="hold" evtFilter="cancelBubble" nodeType="interactiveSeq">
                <p:stCondLst>
                  <p:cond evt="onClick" delay="0">
                    <p:tgtEl>
                      <p:spTgt spid="680"/>
                    </p:tgtEl>
                  </p:cond>
                </p:stCondLst>
                <p:endSync evt="end" delay="0">
                  <p:rtn val="all"/>
                </p:endSync>
                <p:childTnLst>
                  <p:par>
                    <p:cTn id="78" fill="hold">
                      <p:stCondLst>
                        <p:cond delay="0"/>
                      </p:stCondLst>
                      <p:childTnLst>
                        <p:par>
                          <p:cTn id="79" fill="hold">
                            <p:stCondLst>
                              <p:cond delay="0"/>
                            </p:stCondLst>
                            <p:childTnLst>
                              <p:par>
                                <p:cTn id="80" presetID="17" presetClass="exit" presetSubtype="10" fill="hold" nodeType="clickEffect">
                                  <p:stCondLst>
                                    <p:cond delay="0"/>
                                  </p:stCondLst>
                                  <p:childTnLst>
                                    <p:anim calcmode="lin" valueType="num">
                                      <p:cBhvr>
                                        <p:cTn id="81" dur="500"/>
                                        <p:tgtEl>
                                          <p:spTgt spid="680"/>
                                        </p:tgtEl>
                                        <p:attrNameLst>
                                          <p:attrName>ppt_w</p:attrName>
                                        </p:attrNameLst>
                                      </p:cBhvr>
                                      <p:tavLst>
                                        <p:tav tm="0">
                                          <p:val>
                                            <p:strVal val="ppt_w"/>
                                          </p:val>
                                        </p:tav>
                                        <p:tav tm="100000">
                                          <p:val>
                                            <p:fltVal val="0"/>
                                          </p:val>
                                        </p:tav>
                                      </p:tavLst>
                                    </p:anim>
                                    <p:anim calcmode="lin" valueType="num">
                                      <p:cBhvr>
                                        <p:cTn id="82" dur="500"/>
                                        <p:tgtEl>
                                          <p:spTgt spid="680"/>
                                        </p:tgtEl>
                                        <p:attrNameLst>
                                          <p:attrName>ppt_h</p:attrName>
                                        </p:attrNameLst>
                                      </p:cBhvr>
                                      <p:tavLst>
                                        <p:tav tm="0">
                                          <p:val>
                                            <p:strVal val="ppt_h"/>
                                          </p:val>
                                        </p:tav>
                                        <p:tav tm="100000">
                                          <p:val>
                                            <p:strVal val="ppt_h"/>
                                          </p:val>
                                        </p:tav>
                                      </p:tavLst>
                                    </p:anim>
                                    <p:set>
                                      <p:cBhvr>
                                        <p:cTn id="83" dur="1" fill="hold">
                                          <p:stCondLst>
                                            <p:cond delay="499"/>
                                          </p:stCondLst>
                                        </p:cTn>
                                        <p:tgtEl>
                                          <p:spTgt spid="680"/>
                                        </p:tgtEl>
                                        <p:attrNameLst>
                                          <p:attrName>style.visibility</p:attrName>
                                        </p:attrNameLst>
                                      </p:cBhvr>
                                      <p:to>
                                        <p:strVal val="hidden"/>
                                      </p:to>
                                    </p:set>
                                  </p:childTnLst>
                                </p:cTn>
                              </p:par>
                            </p:childTnLst>
                          </p:cTn>
                        </p:par>
                      </p:childTnLst>
                    </p:cTn>
                  </p:par>
                </p:childTnLst>
              </p:cTn>
              <p:nextCondLst>
                <p:cond evt="onClick" delay="0">
                  <p:tgtEl>
                    <p:spTgt spid="680"/>
                  </p:tgtEl>
                </p:cond>
              </p:nextCondLst>
            </p:seq>
          </p:childTnLst>
        </p:cTn>
      </p:par>
    </p:tnLst>
    <p:bldLst>
      <p:bldP spid="45071" grpId="0" animBg="1"/>
      <p:bldP spid="45072" grpId="0" animBg="1"/>
      <p:bldP spid="45073" grpId="0" animBg="1"/>
      <p:bldP spid="45074" grpId="0" animBg="1"/>
      <p:bldP spid="45075" grpId="0" animBg="1"/>
      <p:bldP spid="45076" grpId="0" animBg="1"/>
      <p:bldP spid="45077" grpId="0" animBg="1"/>
      <p:bldP spid="45078" grpId="0" animBg="1"/>
      <p:bldP spid="45079" grpId="0" animBg="1"/>
      <p:bldP spid="45080" grpId="0" animBg="1"/>
      <p:bldP spid="45081" grpId="0" animBg="1"/>
      <p:bldP spid="48150" grpId="0"/>
      <p:bldP spid="48151" grpId="0"/>
      <p:bldP spid="48152" grpId="0"/>
      <p:bldP spid="683" grpId="0"/>
    </p:bldLst>
  </p:timing>
</p:sld>
</file>

<file path=ppt/slides/slide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386" name="Rectangle 2"/>
          <p:cNvSpPr>
            <a:spLocks noChangeArrowheads="1"/>
          </p:cNvSpPr>
          <p:nvPr/>
        </p:nvSpPr>
        <p:spPr bwMode="auto">
          <a:xfrm>
            <a:off x="1524001" y="26347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US"/>
          </a:p>
        </p:txBody>
      </p:sp>
      <p:sp>
        <p:nvSpPr>
          <p:cNvPr id="16387" name="Text Box 3"/>
          <p:cNvSpPr txBox="1">
            <a:spLocks noChangeArrowheads="1"/>
          </p:cNvSpPr>
          <p:nvPr/>
        </p:nvSpPr>
        <p:spPr bwMode="auto">
          <a:xfrm>
            <a:off x="2714172" y="1119509"/>
            <a:ext cx="6096000"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spcBef>
                <a:spcPct val="50000"/>
              </a:spcBef>
            </a:pPr>
            <a:r>
              <a:rPr lang="en-US" sz="2800" dirty="0" err="1">
                <a:solidFill>
                  <a:srgbClr val="FF0000"/>
                </a:solidFill>
                <a:latin typeface="Times New Roman" pitchFamily="18" charset="0"/>
              </a:rPr>
              <a:t>Tr</a:t>
            </a:r>
            <a:r>
              <a:rPr lang="vi-VN" sz="2800" dirty="0">
                <a:solidFill>
                  <a:srgbClr val="FF0000"/>
                </a:solidFill>
                <a:latin typeface="Times New Roman" pitchFamily="18" charset="0"/>
              </a:rPr>
              <a:t>ước</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khi</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có</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tên</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gọi</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Hồ</a:t>
            </a:r>
            <a:r>
              <a:rPr lang="en-US" sz="2800" dirty="0">
                <a:solidFill>
                  <a:srgbClr val="FF0000"/>
                </a:solidFill>
                <a:latin typeface="Times New Roman" pitchFamily="18" charset="0"/>
              </a:rPr>
              <a:t> G</a:t>
            </a:r>
            <a:r>
              <a:rPr lang="vi-VN" sz="2800" dirty="0">
                <a:solidFill>
                  <a:srgbClr val="FF0000"/>
                </a:solidFill>
                <a:latin typeface="Times New Roman" pitchFamily="18" charset="0"/>
              </a:rPr>
              <a:t>ươ</a:t>
            </a:r>
            <a:r>
              <a:rPr lang="en-US" sz="2800" dirty="0">
                <a:solidFill>
                  <a:srgbClr val="FF0000"/>
                </a:solidFill>
                <a:latin typeface="Times New Roman" pitchFamily="18" charset="0"/>
              </a:rPr>
              <a:t>m, </a:t>
            </a:r>
            <a:r>
              <a:rPr lang="en-US" sz="2800" dirty="0" err="1">
                <a:solidFill>
                  <a:srgbClr val="FF0000"/>
                </a:solidFill>
                <a:latin typeface="Times New Roman" pitchFamily="18" charset="0"/>
              </a:rPr>
              <a:t>hồ</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có</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tên</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là</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Lục</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Thủy</a:t>
            </a:r>
            <a:r>
              <a:rPr lang="en-US" sz="2800" dirty="0">
                <a:solidFill>
                  <a:srgbClr val="FF0000"/>
                </a:solidFill>
                <a:latin typeface="Times New Roman" pitchFamily="18" charset="0"/>
              </a:rPr>
              <a:t> </a:t>
            </a:r>
            <a:r>
              <a:rPr lang="vi-VN" sz="2800" dirty="0">
                <a:solidFill>
                  <a:srgbClr val="FF0000"/>
                </a:solidFill>
                <a:latin typeface="Times New Roman" pitchFamily="18" charset="0"/>
              </a:rPr>
              <a:t>đúng</a:t>
            </a:r>
            <a:r>
              <a:rPr lang="en-US" sz="2800" dirty="0">
                <a:solidFill>
                  <a:srgbClr val="FF0000"/>
                </a:solidFill>
                <a:latin typeface="Times New Roman" pitchFamily="18" charset="0"/>
              </a:rPr>
              <a:t> hay </a:t>
            </a:r>
            <a:r>
              <a:rPr lang="en-US" sz="2800" dirty="0" err="1">
                <a:solidFill>
                  <a:srgbClr val="FF0000"/>
                </a:solidFill>
                <a:latin typeface="Times New Roman" pitchFamily="18" charset="0"/>
              </a:rPr>
              <a:t>sai</a:t>
            </a:r>
            <a:r>
              <a:rPr lang="en-US" sz="2800" dirty="0">
                <a:solidFill>
                  <a:srgbClr val="FF0000"/>
                </a:solidFill>
                <a:latin typeface="Times New Roman" pitchFamily="18" charset="0"/>
              </a:rPr>
              <a:t>?</a:t>
            </a:r>
          </a:p>
        </p:txBody>
      </p:sp>
      <p:sp>
        <p:nvSpPr>
          <p:cNvPr id="16389" name="Oval 5"/>
          <p:cNvSpPr>
            <a:spLocks noChangeArrowheads="1"/>
          </p:cNvSpPr>
          <p:nvPr/>
        </p:nvSpPr>
        <p:spPr bwMode="auto">
          <a:xfrm rot="20666588">
            <a:off x="8516938"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90" name="Oval 6"/>
          <p:cNvSpPr>
            <a:spLocks noChangeArrowheads="1"/>
          </p:cNvSpPr>
          <p:nvPr/>
        </p:nvSpPr>
        <p:spPr bwMode="auto">
          <a:xfrm>
            <a:off x="8469313" y="6376988"/>
            <a:ext cx="1676400" cy="176212"/>
          </a:xfrm>
          <a:prstGeom prst="ellipse">
            <a:avLst/>
          </a:prstGeom>
          <a:gradFill rotWithShape="1">
            <a:gsLst>
              <a:gs pos="0">
                <a:srgbClr val="008000"/>
              </a:gs>
              <a:gs pos="50000">
                <a:srgbClr val="008000">
                  <a:gamma/>
                  <a:shade val="0"/>
                  <a:invGamma/>
                </a:srgbClr>
              </a:gs>
              <a:gs pos="100000">
                <a:srgbClr val="008000"/>
              </a:gs>
            </a:gsLst>
            <a:lin ang="5400000" scaled="1"/>
          </a:gra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91" name="Oval 7"/>
          <p:cNvSpPr>
            <a:spLocks noChangeArrowheads="1"/>
          </p:cNvSpPr>
          <p:nvPr/>
        </p:nvSpPr>
        <p:spPr bwMode="auto">
          <a:xfrm rot="546664">
            <a:off x="9618663"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92" name="Oval 8"/>
          <p:cNvSpPr>
            <a:spLocks noChangeArrowheads="1"/>
          </p:cNvSpPr>
          <p:nvPr/>
        </p:nvSpPr>
        <p:spPr bwMode="gray">
          <a:xfrm>
            <a:off x="8229600" y="5171957"/>
            <a:ext cx="259766" cy="519351"/>
          </a:xfrm>
          <a:prstGeom prst="ellipse">
            <a:avLst/>
          </a:prstGeom>
          <a:gradFill rotWithShape="1">
            <a:gsLst>
              <a:gs pos="0">
                <a:srgbClr val="00CC66">
                  <a:gamma/>
                  <a:tint val="0"/>
                  <a:invGamma/>
                </a:srgbClr>
              </a:gs>
              <a:gs pos="50000">
                <a:srgbClr val="00CC66"/>
              </a:gs>
              <a:gs pos="100000">
                <a:srgbClr val="00CC66">
                  <a:gamma/>
                  <a:tint val="0"/>
                  <a:invGamma/>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endParaRPr lang="en-US"/>
          </a:p>
        </p:txBody>
      </p:sp>
      <p:sp>
        <p:nvSpPr>
          <p:cNvPr id="16393" name="Oval 9"/>
          <p:cNvSpPr>
            <a:spLocks noChangeArrowheads="1"/>
          </p:cNvSpPr>
          <p:nvPr/>
        </p:nvSpPr>
        <p:spPr bwMode="gray">
          <a:xfrm>
            <a:off x="8229600" y="5246569"/>
            <a:ext cx="259766" cy="519351"/>
          </a:xfrm>
          <a:prstGeom prst="ellipse">
            <a:avLst/>
          </a:prstGeom>
          <a:gradFill rotWithShape="1">
            <a:gsLst>
              <a:gs pos="0">
                <a:srgbClr val="00CC66">
                  <a:alpha val="32001"/>
                </a:srgbClr>
              </a:gs>
              <a:gs pos="100000">
                <a:srgbClr val="00CC66">
                  <a:gamma/>
                  <a:shade val="0"/>
                  <a:invGamma/>
                  <a:alpha val="89999"/>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endParaRPr lang="en-US"/>
          </a:p>
        </p:txBody>
      </p:sp>
      <p:sp>
        <p:nvSpPr>
          <p:cNvPr id="16394" name="Oval 10"/>
          <p:cNvSpPr>
            <a:spLocks noChangeArrowheads="1"/>
          </p:cNvSpPr>
          <p:nvPr/>
        </p:nvSpPr>
        <p:spPr bwMode="gray">
          <a:xfrm>
            <a:off x="8367714" y="5171957"/>
            <a:ext cx="1857375" cy="519351"/>
          </a:xfrm>
          <a:prstGeom prst="ellipse">
            <a:avLst/>
          </a:prstGeom>
          <a:gradFill rotWithShape="1">
            <a:gsLst>
              <a:gs pos="0">
                <a:srgbClr val="00CC66">
                  <a:gamma/>
                  <a:shade val="54118"/>
                  <a:invGamma/>
                </a:srgbClr>
              </a:gs>
              <a:gs pos="50000">
                <a:srgbClr val="00CC66"/>
              </a:gs>
              <a:gs pos="100000">
                <a:srgbClr val="00CC66">
                  <a:gamma/>
                  <a:shade val="54118"/>
                  <a:invGamma/>
                </a:srgb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endParaRPr lang="en-US"/>
          </a:p>
        </p:txBody>
      </p:sp>
      <p:sp>
        <p:nvSpPr>
          <p:cNvPr id="16395" name="Oval 11"/>
          <p:cNvSpPr>
            <a:spLocks noChangeArrowheads="1"/>
          </p:cNvSpPr>
          <p:nvPr/>
        </p:nvSpPr>
        <p:spPr bwMode="gray">
          <a:xfrm>
            <a:off x="8370888" y="5171957"/>
            <a:ext cx="1854200" cy="519351"/>
          </a:xfrm>
          <a:prstGeom prst="ellipse">
            <a:avLst/>
          </a:prstGeom>
          <a:gradFill rotWithShape="1">
            <a:gsLst>
              <a:gs pos="0">
                <a:srgbClr val="00CC66">
                  <a:gamma/>
                  <a:shade val="63529"/>
                  <a:invGamma/>
                </a:srgbClr>
              </a:gs>
              <a:gs pos="100000">
                <a:srgbClr val="00CC66">
                  <a:alpha val="0"/>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endParaRPr lang="en-US"/>
          </a:p>
        </p:txBody>
      </p:sp>
      <p:sp>
        <p:nvSpPr>
          <p:cNvPr id="16396" name="Oval 12"/>
          <p:cNvSpPr>
            <a:spLocks noChangeArrowheads="1"/>
          </p:cNvSpPr>
          <p:nvPr/>
        </p:nvSpPr>
        <p:spPr bwMode="gray">
          <a:xfrm>
            <a:off x="8469313" y="5171957"/>
            <a:ext cx="1668462" cy="519351"/>
          </a:xfrm>
          <a:prstGeom prst="ellipse">
            <a:avLst/>
          </a:prstGeom>
          <a:solidFill>
            <a:srgbClr val="333333"/>
          </a:soli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endParaRPr lang="en-US"/>
          </a:p>
        </p:txBody>
      </p:sp>
      <p:sp>
        <p:nvSpPr>
          <p:cNvPr id="16397" name="Oval 13"/>
          <p:cNvSpPr>
            <a:spLocks noChangeArrowheads="1"/>
          </p:cNvSpPr>
          <p:nvPr/>
        </p:nvSpPr>
        <p:spPr bwMode="gray">
          <a:xfrm>
            <a:off x="8496301" y="4640263"/>
            <a:ext cx="1617663" cy="1585912"/>
          </a:xfrm>
          <a:prstGeom prst="ellipse">
            <a:avLst/>
          </a:prstGeom>
          <a:gradFill rotWithShape="1">
            <a:gsLst>
              <a:gs pos="0">
                <a:srgbClr val="C0C0C0">
                  <a:gamma/>
                  <a:shade val="46275"/>
                  <a:invGamma/>
                </a:srgbClr>
              </a:gs>
              <a:gs pos="100000">
                <a:srgbClr val="C0C0C0"/>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en-US"/>
          </a:p>
        </p:txBody>
      </p:sp>
      <p:sp>
        <p:nvSpPr>
          <p:cNvPr id="16398" name="Oval 14"/>
          <p:cNvSpPr>
            <a:spLocks noChangeArrowheads="1"/>
          </p:cNvSpPr>
          <p:nvPr/>
        </p:nvSpPr>
        <p:spPr bwMode="gray">
          <a:xfrm>
            <a:off x="8516939" y="4648201"/>
            <a:ext cx="1576387" cy="1546225"/>
          </a:xfrm>
          <a:prstGeom prst="ellipse">
            <a:avLst/>
          </a:prstGeom>
          <a:gradFill rotWithShape="1">
            <a:gsLst>
              <a:gs pos="0">
                <a:srgbClr val="C0C0C0">
                  <a:alpha val="0"/>
                </a:srgbClr>
              </a:gs>
              <a:gs pos="100000">
                <a:srgbClr val="C0C0C0">
                  <a:gamma/>
                  <a:tint val="34902"/>
                  <a:invGamma/>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en-US"/>
          </a:p>
        </p:txBody>
      </p:sp>
      <p:sp>
        <p:nvSpPr>
          <p:cNvPr id="16399" name="Oval 15"/>
          <p:cNvSpPr>
            <a:spLocks noChangeArrowheads="1"/>
          </p:cNvSpPr>
          <p:nvPr/>
        </p:nvSpPr>
        <p:spPr bwMode="gray">
          <a:xfrm>
            <a:off x="8534400" y="4664076"/>
            <a:ext cx="1500188" cy="1444625"/>
          </a:xfrm>
          <a:prstGeom prst="ellipse">
            <a:avLst/>
          </a:prstGeom>
          <a:gradFill rotWithShape="1">
            <a:gsLst>
              <a:gs pos="0">
                <a:srgbClr val="C0C0C0">
                  <a:gamma/>
                  <a:shade val="79216"/>
                  <a:invGamma/>
                </a:srgbClr>
              </a:gs>
              <a:gs pos="100000">
                <a:srgbClr val="C0C0C0">
                  <a:alpha val="4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en-US"/>
          </a:p>
        </p:txBody>
      </p:sp>
      <p:sp>
        <p:nvSpPr>
          <p:cNvPr id="16400" name="Oval 16"/>
          <p:cNvSpPr>
            <a:spLocks noChangeArrowheads="1"/>
          </p:cNvSpPr>
          <p:nvPr/>
        </p:nvSpPr>
        <p:spPr bwMode="gray">
          <a:xfrm>
            <a:off x="8620125" y="4705351"/>
            <a:ext cx="1335088" cy="1173163"/>
          </a:xfrm>
          <a:prstGeom prst="ellipse">
            <a:avLst/>
          </a:prstGeom>
          <a:gradFill rotWithShape="1">
            <a:gsLst>
              <a:gs pos="0">
                <a:srgbClr val="C0C0C0">
                  <a:gamma/>
                  <a:tint val="0"/>
                  <a:invGamma/>
                </a:srgbClr>
              </a:gs>
              <a:gs pos="100000">
                <a:srgbClr val="C0C0C0">
                  <a:alpha val="3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en-US"/>
          </a:p>
        </p:txBody>
      </p:sp>
      <p:sp>
        <p:nvSpPr>
          <p:cNvPr id="16401" name="Oval 17"/>
          <p:cNvSpPr>
            <a:spLocks noChangeArrowheads="1"/>
          </p:cNvSpPr>
          <p:nvPr/>
        </p:nvSpPr>
        <p:spPr bwMode="auto">
          <a:xfrm>
            <a:off x="8485189" y="4635501"/>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4800" dirty="0" err="1">
                <a:solidFill>
                  <a:srgbClr val="FF3300"/>
                </a:solidFill>
                <a:latin typeface="Times New Roman" pitchFamily="18" charset="0"/>
                <a:cs typeface="Times New Roman" pitchFamily="18" charset="0"/>
              </a:rPr>
              <a:t>Hết</a:t>
            </a:r>
            <a:r>
              <a:rPr lang="en-US" sz="4800" dirty="0">
                <a:solidFill>
                  <a:srgbClr val="FF3300"/>
                </a:solidFill>
                <a:latin typeface="Times New Roman" pitchFamily="18" charset="0"/>
                <a:cs typeface="Times New Roman" pitchFamily="18" charset="0"/>
              </a:rPr>
              <a:t> </a:t>
            </a:r>
            <a:r>
              <a:rPr lang="en-US" sz="4800" dirty="0" err="1">
                <a:solidFill>
                  <a:srgbClr val="FF3300"/>
                </a:solidFill>
                <a:latin typeface="Times New Roman" pitchFamily="18" charset="0"/>
                <a:cs typeface="Times New Roman" pitchFamily="18" charset="0"/>
              </a:rPr>
              <a:t>giờ</a:t>
            </a:r>
            <a:endParaRPr lang="en-US" sz="4800" dirty="0">
              <a:solidFill>
                <a:srgbClr val="FF3300"/>
              </a:solidFill>
              <a:latin typeface="Times New Roman" pitchFamily="18" charset="0"/>
              <a:cs typeface="Times New Roman" pitchFamily="18" charset="0"/>
            </a:endParaRPr>
          </a:p>
        </p:txBody>
      </p:sp>
      <p:sp>
        <p:nvSpPr>
          <p:cNvPr id="16402" name="Oval 18"/>
          <p:cNvSpPr>
            <a:spLocks noChangeArrowheads="1"/>
          </p:cNvSpPr>
          <p:nvPr/>
        </p:nvSpPr>
        <p:spPr bwMode="auto">
          <a:xfrm>
            <a:off x="8475755" y="4637873"/>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1</a:t>
            </a:r>
          </a:p>
        </p:txBody>
      </p:sp>
      <p:sp>
        <p:nvSpPr>
          <p:cNvPr id="16403" name="Oval 19"/>
          <p:cNvSpPr>
            <a:spLocks noChangeArrowheads="1"/>
          </p:cNvSpPr>
          <p:nvPr/>
        </p:nvSpPr>
        <p:spPr bwMode="auto">
          <a:xfrm>
            <a:off x="8514837" y="4634425"/>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2</a:t>
            </a:r>
          </a:p>
        </p:txBody>
      </p:sp>
      <p:sp>
        <p:nvSpPr>
          <p:cNvPr id="16404" name="Oval 20"/>
          <p:cNvSpPr>
            <a:spLocks noChangeArrowheads="1"/>
          </p:cNvSpPr>
          <p:nvPr/>
        </p:nvSpPr>
        <p:spPr bwMode="auto">
          <a:xfrm>
            <a:off x="8519551" y="4664076"/>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3</a:t>
            </a:r>
          </a:p>
        </p:txBody>
      </p:sp>
      <p:sp>
        <p:nvSpPr>
          <p:cNvPr id="16405" name="Oval 21"/>
          <p:cNvSpPr>
            <a:spLocks noChangeArrowheads="1"/>
          </p:cNvSpPr>
          <p:nvPr/>
        </p:nvSpPr>
        <p:spPr bwMode="auto">
          <a:xfrm>
            <a:off x="8505383" y="4594833"/>
            <a:ext cx="1628775" cy="1611312"/>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4</a:t>
            </a:r>
          </a:p>
        </p:txBody>
      </p:sp>
      <p:sp>
        <p:nvSpPr>
          <p:cNvPr id="16406" name="Oval 22"/>
          <p:cNvSpPr>
            <a:spLocks noChangeArrowheads="1"/>
          </p:cNvSpPr>
          <p:nvPr/>
        </p:nvSpPr>
        <p:spPr bwMode="auto">
          <a:xfrm>
            <a:off x="8496301" y="4671074"/>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5</a:t>
            </a:r>
          </a:p>
        </p:txBody>
      </p:sp>
      <p:sp>
        <p:nvSpPr>
          <p:cNvPr id="16407" name="Oval 23"/>
          <p:cNvSpPr>
            <a:spLocks noChangeArrowheads="1"/>
          </p:cNvSpPr>
          <p:nvPr/>
        </p:nvSpPr>
        <p:spPr bwMode="auto">
          <a:xfrm>
            <a:off x="8500311" y="4604321"/>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6</a:t>
            </a:r>
          </a:p>
        </p:txBody>
      </p:sp>
      <p:sp>
        <p:nvSpPr>
          <p:cNvPr id="16408" name="Oval 24"/>
          <p:cNvSpPr>
            <a:spLocks noChangeArrowheads="1"/>
          </p:cNvSpPr>
          <p:nvPr/>
        </p:nvSpPr>
        <p:spPr bwMode="auto">
          <a:xfrm>
            <a:off x="8569068" y="4606534"/>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7</a:t>
            </a:r>
          </a:p>
        </p:txBody>
      </p:sp>
      <p:sp>
        <p:nvSpPr>
          <p:cNvPr id="16409" name="Oval 25"/>
          <p:cNvSpPr>
            <a:spLocks noChangeArrowheads="1"/>
          </p:cNvSpPr>
          <p:nvPr/>
        </p:nvSpPr>
        <p:spPr bwMode="auto">
          <a:xfrm>
            <a:off x="8486407" y="4547863"/>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8</a:t>
            </a:r>
          </a:p>
        </p:txBody>
      </p:sp>
      <p:sp>
        <p:nvSpPr>
          <p:cNvPr id="16410" name="Oval 26"/>
          <p:cNvSpPr>
            <a:spLocks noChangeArrowheads="1"/>
          </p:cNvSpPr>
          <p:nvPr/>
        </p:nvSpPr>
        <p:spPr bwMode="auto">
          <a:xfrm>
            <a:off x="8477589" y="4648201"/>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9</a:t>
            </a:r>
          </a:p>
        </p:txBody>
      </p:sp>
      <p:sp>
        <p:nvSpPr>
          <p:cNvPr id="16411" name="Oval 27"/>
          <p:cNvSpPr>
            <a:spLocks noChangeArrowheads="1"/>
          </p:cNvSpPr>
          <p:nvPr/>
        </p:nvSpPr>
        <p:spPr bwMode="auto">
          <a:xfrm>
            <a:off x="8459230" y="4597871"/>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10</a:t>
            </a:r>
          </a:p>
        </p:txBody>
      </p:sp>
      <p:sp>
        <p:nvSpPr>
          <p:cNvPr id="16412" name="Text Box 28"/>
          <p:cNvSpPr txBox="1">
            <a:spLocks noChangeArrowheads="1"/>
          </p:cNvSpPr>
          <p:nvPr/>
        </p:nvSpPr>
        <p:spPr bwMode="auto">
          <a:xfrm>
            <a:off x="2778125" y="1879601"/>
            <a:ext cx="2063750" cy="36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a:spcBef>
                <a:spcPct val="50000"/>
              </a:spcBef>
            </a:pPr>
            <a:endParaRPr lang="en-US">
              <a:latin typeface=".VnTime" pitchFamily="34" charset="0"/>
            </a:endParaRPr>
          </a:p>
        </p:txBody>
      </p:sp>
      <p:graphicFrame>
        <p:nvGraphicFramePr>
          <p:cNvPr id="16416" name="Object 40"/>
          <p:cNvGraphicFramePr>
            <a:graphicFrameLocks noChangeAspect="1"/>
          </p:cNvGraphicFramePr>
          <p:nvPr/>
        </p:nvGraphicFramePr>
        <p:xfrm>
          <a:off x="1524000" y="0"/>
          <a:ext cx="1066800" cy="1066800"/>
        </p:xfrm>
        <a:graphic>
          <a:graphicData uri="http://schemas.openxmlformats.org/presentationml/2006/ole">
            <mc:AlternateContent xmlns:mc="http://schemas.openxmlformats.org/markup-compatibility/2006">
              <mc:Choice xmlns:v="urn:schemas-microsoft-com:vml" Requires="v">
                <p:oleObj spid="_x0000_s6186" name="Clip" r:id="rId6" imgW="1278360" imgH="1274040" progId="MS_ClipArt_Gallery.2">
                  <p:embed/>
                </p:oleObj>
              </mc:Choice>
              <mc:Fallback>
                <p:oleObj name="Clip" r:id="rId6" imgW="1278360" imgH="1274040" progId="MS_ClipArt_Gallery.2">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24000" y="0"/>
                        <a:ext cx="1066800" cy="106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6417" name="Group 42"/>
          <p:cNvGrpSpPr>
            <a:grpSpLocks noChangeAspect="1"/>
          </p:cNvGrpSpPr>
          <p:nvPr/>
        </p:nvGrpSpPr>
        <p:grpSpPr bwMode="auto">
          <a:xfrm flipH="1">
            <a:off x="9525000" y="-57150"/>
            <a:ext cx="1143000" cy="1090613"/>
            <a:chOff x="1008" y="1127"/>
            <a:chExt cx="2064" cy="2059"/>
          </a:xfrm>
        </p:grpSpPr>
        <p:sp>
          <p:nvSpPr>
            <p:cNvPr id="16418"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6419" name="Group 44"/>
            <p:cNvGrpSpPr>
              <a:grpSpLocks/>
            </p:cNvGrpSpPr>
            <p:nvPr/>
          </p:nvGrpSpPr>
          <p:grpSpPr bwMode="auto">
            <a:xfrm>
              <a:off x="1033" y="1136"/>
              <a:ext cx="2038" cy="1706"/>
              <a:chOff x="1033" y="1136"/>
              <a:chExt cx="2038" cy="1706"/>
            </a:xfrm>
          </p:grpSpPr>
          <p:sp>
            <p:nvSpPr>
              <p:cNvPr id="16420"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1"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2"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3"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4"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5"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6"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7"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8"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9"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0"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1"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2"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3"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4"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5"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6"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7"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8"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9"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0"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1"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2"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3"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4"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5"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6"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7"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8"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9"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0"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1"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2"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3"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4"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5"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6"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7"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8"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9"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0"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1"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2"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3"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4"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5"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6"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7"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8"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9"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0"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1"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2"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3"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4"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5"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6"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7"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8"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9"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0"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1"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2"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3"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4"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5"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6"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7"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8"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9"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0"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1"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2"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3"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4"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5"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6"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7"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8"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9"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0"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1"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2"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3"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4"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5"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6"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7"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8"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9"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0"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1"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2"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3"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4"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5"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6"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7"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8"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9"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0"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1"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2"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3"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4"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5"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6"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7"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8"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9"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0"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1"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2"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3"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4"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5"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6"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7"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8"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9"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0"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1"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2"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3"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4"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5"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6"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7"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8"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9"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0"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1"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2"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3"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4"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5"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6"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7"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8"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9"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0"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1"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2"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3"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4"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5"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6"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7"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8"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9"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0"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1"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2"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3"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4"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5"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6"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7"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8"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9"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0"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1"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2"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3"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4"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5"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6"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7"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8"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9"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0"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1"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2"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3"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4"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5"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6"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7"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8"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9"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0"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1"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2"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3"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4"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5"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6"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7"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8"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9"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0"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1"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2"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3"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4"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5"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6"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7"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8"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9"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grpSp>
        <p:sp>
          <p:nvSpPr>
            <p:cNvPr id="16620"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1"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2"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3"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4"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5"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6"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7"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8"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9"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0"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1"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2"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3"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4"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5"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6"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7"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8"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9"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0"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1"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2"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3"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4"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5"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6"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7"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8"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9"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0"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1"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2"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3"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4"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5"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6"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7"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8"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9"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0"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1"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2"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3"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4"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5"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6"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7"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8"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9"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0"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1"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2"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3"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4"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5"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6"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7"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8"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9"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0"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1"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2"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3"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4"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5"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6"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7"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8"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9"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0"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1"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2"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3"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4"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5"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6"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7"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8"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9"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0"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1"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2"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3"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4"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5"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6"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7"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8"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9"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0"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1"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2"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3"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4"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5"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6"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7"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8"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9"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0"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1"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2"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3"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4"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5"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6"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7"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8"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9"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0"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1"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2"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3"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4"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5"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6"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7"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8"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9"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grpSp>
      <p:grpSp>
        <p:nvGrpSpPr>
          <p:cNvPr id="16740" name="Group 42"/>
          <p:cNvGrpSpPr>
            <a:grpSpLocks noChangeAspect="1"/>
          </p:cNvGrpSpPr>
          <p:nvPr/>
        </p:nvGrpSpPr>
        <p:grpSpPr bwMode="auto">
          <a:xfrm rot="10800000" flipH="1">
            <a:off x="1524000" y="5695950"/>
            <a:ext cx="1219200" cy="1162050"/>
            <a:chOff x="1008" y="1127"/>
            <a:chExt cx="2064" cy="2059"/>
          </a:xfrm>
        </p:grpSpPr>
        <p:sp>
          <p:nvSpPr>
            <p:cNvPr id="16741"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6742" name="Group 44"/>
            <p:cNvGrpSpPr>
              <a:grpSpLocks/>
            </p:cNvGrpSpPr>
            <p:nvPr/>
          </p:nvGrpSpPr>
          <p:grpSpPr bwMode="auto">
            <a:xfrm>
              <a:off x="1033" y="1136"/>
              <a:ext cx="2038" cy="1706"/>
              <a:chOff x="1033" y="1136"/>
              <a:chExt cx="2038" cy="1706"/>
            </a:xfrm>
          </p:grpSpPr>
          <p:sp>
            <p:nvSpPr>
              <p:cNvPr id="16743"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44"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45"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46"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47"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48"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49"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0"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1"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2"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3"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4"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5"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6"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7"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8"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9"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0"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1"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2"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3"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4"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5"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6"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7"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8"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9"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0"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1"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2"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3"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4"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5"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6"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7"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8"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9"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0"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1"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2"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3"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4"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5"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6"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7"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8"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9"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0"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1"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2"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3"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4"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5"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6"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7"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8"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9"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0"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1"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2"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3"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4"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5"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6"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7"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8"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9"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0"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1"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2"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3"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4"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5"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6"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7"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8"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9"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0"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1"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2"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3"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4"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5"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6"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7"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8"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9"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0"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1"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2"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3"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4"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5"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6"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7"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8"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9"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0"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1"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2"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3"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4"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5"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6"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7"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8"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9"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0"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1"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2"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3"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4"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5"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6"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7"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8"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9"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0"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1"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2"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3"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4"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5"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6"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7"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8"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9"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0"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1"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2"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3"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4"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5"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6"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7"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8"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9"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0"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1"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2"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3"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4"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5"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6"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7"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8"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9"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0"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1"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2"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3"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4"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5"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6"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7"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8"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9"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0"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1"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2"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3"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4"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5"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6"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7"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8"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9"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0"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1"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2"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3"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4"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5"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6"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7"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8"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9"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0"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1"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2"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3"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4"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5"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6"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7"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8"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9"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0"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1"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2"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3"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4"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5"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6"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7"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8"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9"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0"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1"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2"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grpSp>
        <p:sp>
          <p:nvSpPr>
            <p:cNvPr id="16943"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4"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5"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6"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7"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8"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9"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0"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1"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2"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3"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4"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5"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6"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7"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8"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9"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0"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1"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2"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3"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4"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5"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6"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7"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8"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9"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0"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1"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2"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3"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4"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5"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6"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7"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8"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9"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0"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1"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2"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3"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4"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5"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6"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7"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8"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9"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0"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1"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2"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3"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4"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5"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6"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7"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8"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9"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0"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1"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2"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3"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4"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5"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6"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7"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8"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9"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0"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1"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2"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3"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4"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5"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6"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7"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8"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9"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0"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1"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2"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3"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4"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5"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6"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7"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8"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9"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0"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1"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2"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3"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4"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5"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6"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7"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8"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9"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0"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1"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2"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3"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4"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5"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6"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7"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8"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9"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0"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1"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2"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3"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4"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5"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6"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7"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8"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9"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60"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61"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62"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grpSp>
      <p:grpSp>
        <p:nvGrpSpPr>
          <p:cNvPr id="17063" name="Group 42"/>
          <p:cNvGrpSpPr>
            <a:grpSpLocks noChangeAspect="1"/>
          </p:cNvGrpSpPr>
          <p:nvPr/>
        </p:nvGrpSpPr>
        <p:grpSpPr bwMode="auto">
          <a:xfrm rot="5400000" flipH="1">
            <a:off x="12219680" y="6477903"/>
            <a:ext cx="1143000" cy="1090612"/>
            <a:chOff x="1008" y="1127"/>
            <a:chExt cx="2064" cy="2059"/>
          </a:xfrm>
        </p:grpSpPr>
        <p:sp>
          <p:nvSpPr>
            <p:cNvPr id="17064"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7065" name="Group 44"/>
            <p:cNvGrpSpPr>
              <a:grpSpLocks/>
            </p:cNvGrpSpPr>
            <p:nvPr/>
          </p:nvGrpSpPr>
          <p:grpSpPr bwMode="auto">
            <a:xfrm>
              <a:off x="1033" y="1136"/>
              <a:ext cx="2038" cy="1706"/>
              <a:chOff x="1033" y="1136"/>
              <a:chExt cx="2038" cy="1706"/>
            </a:xfrm>
          </p:grpSpPr>
          <p:sp>
            <p:nvSpPr>
              <p:cNvPr id="17066"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67"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68"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69"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0"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1"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2"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3"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4"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5"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6"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7"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8"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9"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0"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1"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2"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3"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4"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5"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6"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7"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8"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9"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0"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1"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2"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3"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4"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5"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6"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7"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8"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9"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0"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1"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2"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3"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4"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5"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6"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7"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8"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9"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0"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1"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2"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3"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4"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5"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6"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7"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8"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9"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0"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1"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2"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3"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4"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5"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6"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7"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8"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9"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0"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1"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2"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3"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4"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5"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6"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7"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8"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9"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0"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1"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2"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3"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4"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5"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6"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7"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8"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9"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0"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1"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2"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3"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4"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5"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6"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7"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8"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9"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0"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1"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2"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3"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4"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5"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6"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7"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8"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9"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0"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1"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2"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3"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4"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5"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6"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7"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8"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9"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0"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1"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2"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3"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4"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5"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6"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7"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8"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9"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0"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1"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2"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3"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4"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5"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6"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7"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8"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9"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0"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1"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2"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3"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4"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5"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6"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7"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8"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9"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0"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1"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2"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3"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4"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5"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6"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7"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8"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9"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0"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1"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2"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3"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4"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5"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6"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7"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8"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9"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0"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1"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2"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3"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4"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5"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6"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7"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8"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9"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0"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1"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2"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3"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4"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5"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6"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7"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8"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9"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0"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1"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2"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3"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4"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5"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6"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7"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8"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9"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0"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1"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2"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3"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4"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5"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grpSp>
        <p:sp>
          <p:nvSpPr>
            <p:cNvPr id="17266"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7"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8"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9"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0"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1"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2"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3"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4"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5"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6"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7"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8"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9"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0"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1"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2"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3"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4"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5"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6"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7"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8"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9"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0"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1"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2"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3"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4"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5"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6"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7"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8"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9"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0"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1"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2"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3"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4"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5"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6"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7"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8"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9"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0"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1"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2"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3"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4"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5"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6"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7"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8"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9"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0"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1"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2"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3"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4"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5"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6"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7"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8"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9"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0"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1"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2"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3"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4"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5"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6"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7"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8"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9"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0"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1"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2"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3"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4"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5"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6"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7"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8"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9"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0"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1"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2"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3"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4"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5"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6"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7"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8"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9"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0"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1"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2"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3"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4"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5"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6"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7"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8"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9"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0"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1"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2"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3"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4"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5"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6"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7"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8"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9"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80"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81"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82"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83"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84"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85"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grpSp>
      <p:sp>
        <p:nvSpPr>
          <p:cNvPr id="17388" name="AutoShape 1004"/>
          <p:cNvSpPr>
            <a:spLocks noChangeArrowheads="1"/>
          </p:cNvSpPr>
          <p:nvPr/>
        </p:nvSpPr>
        <p:spPr bwMode="auto">
          <a:xfrm>
            <a:off x="8077200" y="1905000"/>
            <a:ext cx="1371600" cy="1219200"/>
          </a:xfrm>
          <a:prstGeom prst="irregularSeal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dirty="0">
                <a:solidFill>
                  <a:srgbClr val="FF0000"/>
                </a:solidFill>
                <a:effectLst>
                  <a:outerShdw blurRad="38100" dist="38100" dir="2700000" algn="tl">
                    <a:srgbClr val="000000"/>
                  </a:outerShdw>
                </a:effectLst>
                <a:latin typeface="Times New Roman" pitchFamily="18" charset="0"/>
                <a:cs typeface="Times New Roman" pitchFamily="18" charset="0"/>
              </a:rPr>
              <a:t>SAI</a:t>
            </a:r>
          </a:p>
        </p:txBody>
      </p:sp>
      <p:sp>
        <p:nvSpPr>
          <p:cNvPr id="17390" name="AutoShape 1006"/>
          <p:cNvSpPr>
            <a:spLocks noChangeArrowheads="1"/>
          </p:cNvSpPr>
          <p:nvPr/>
        </p:nvSpPr>
        <p:spPr bwMode="auto">
          <a:xfrm>
            <a:off x="7848600" y="3276600"/>
            <a:ext cx="1981200" cy="685800"/>
          </a:xfrm>
          <a:prstGeom prst="ribbon">
            <a:avLst>
              <a:gd name="adj1" fmla="val 12500"/>
              <a:gd name="adj2" fmla="val 50000"/>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dirty="0">
                <a:solidFill>
                  <a:srgbClr val="FF0000"/>
                </a:solidFill>
                <a:effectLst>
                  <a:outerShdw blurRad="38100" dist="38100" dir="2700000" algn="tl">
                    <a:srgbClr val="000000"/>
                  </a:outerShdw>
                </a:effectLst>
                <a:latin typeface="Times New Roman" pitchFamily="18" charset="0"/>
                <a:cs typeface="Times New Roman" pitchFamily="18" charset="0"/>
              </a:rPr>
              <a:t>ĐÚNG</a:t>
            </a:r>
          </a:p>
        </p:txBody>
      </p:sp>
      <p:grpSp>
        <p:nvGrpSpPr>
          <p:cNvPr id="1006" name="Group 1000"/>
          <p:cNvGrpSpPr>
            <a:grpSpLocks/>
          </p:cNvGrpSpPr>
          <p:nvPr/>
        </p:nvGrpSpPr>
        <p:grpSpPr bwMode="auto">
          <a:xfrm>
            <a:off x="3617916" y="2509842"/>
            <a:ext cx="1697040" cy="585788"/>
            <a:chOff x="1286" y="1508"/>
            <a:chExt cx="1069" cy="369"/>
          </a:xfrm>
        </p:grpSpPr>
        <p:sp>
          <p:nvSpPr>
            <p:cNvPr id="1007" name="Text Box 1001"/>
            <p:cNvSpPr txBox="1">
              <a:spLocks noChangeArrowheads="1"/>
            </p:cNvSpPr>
            <p:nvPr/>
          </p:nvSpPr>
          <p:spPr bwMode="auto">
            <a:xfrm>
              <a:off x="1286" y="1508"/>
              <a:ext cx="429"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3200">
                  <a:solidFill>
                    <a:srgbClr val="003399"/>
                  </a:solidFill>
                  <a:latin typeface=".VnTime" pitchFamily="34" charset="0"/>
                </a:rPr>
                <a:t>A. </a:t>
              </a:r>
            </a:p>
          </p:txBody>
        </p:sp>
        <p:sp>
          <p:nvSpPr>
            <p:cNvPr id="1008" name="Text Box 1003"/>
            <p:cNvSpPr txBox="1">
              <a:spLocks noChangeArrowheads="1"/>
            </p:cNvSpPr>
            <p:nvPr/>
          </p:nvSpPr>
          <p:spPr bwMode="auto">
            <a:xfrm>
              <a:off x="1664" y="1509"/>
              <a:ext cx="691"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3200" dirty="0" err="1">
                  <a:solidFill>
                    <a:srgbClr val="003399"/>
                  </a:solidFill>
                  <a:latin typeface="Times New Roman" pitchFamily="18" charset="0"/>
                  <a:cs typeface="Times New Roman" pitchFamily="18" charset="0"/>
                </a:rPr>
                <a:t>Đúng</a:t>
              </a:r>
              <a:endParaRPr lang="en-US" sz="3200" dirty="0">
                <a:solidFill>
                  <a:srgbClr val="003399"/>
                </a:solidFill>
                <a:latin typeface="Times New Roman" pitchFamily="18" charset="0"/>
                <a:cs typeface="Times New Roman" pitchFamily="18" charset="0"/>
              </a:endParaRPr>
            </a:p>
          </p:txBody>
        </p:sp>
      </p:grpSp>
      <p:grpSp>
        <p:nvGrpSpPr>
          <p:cNvPr id="1009" name="Group 1000"/>
          <p:cNvGrpSpPr>
            <a:grpSpLocks/>
          </p:cNvGrpSpPr>
          <p:nvPr/>
        </p:nvGrpSpPr>
        <p:grpSpPr bwMode="auto">
          <a:xfrm>
            <a:off x="3617915" y="3590050"/>
            <a:ext cx="1331914" cy="585788"/>
            <a:chOff x="1286" y="1508"/>
            <a:chExt cx="839" cy="369"/>
          </a:xfrm>
        </p:grpSpPr>
        <p:sp>
          <p:nvSpPr>
            <p:cNvPr id="1010" name="Text Box 1001"/>
            <p:cNvSpPr txBox="1">
              <a:spLocks noChangeArrowheads="1"/>
            </p:cNvSpPr>
            <p:nvPr/>
          </p:nvSpPr>
          <p:spPr bwMode="auto">
            <a:xfrm>
              <a:off x="1286" y="1508"/>
              <a:ext cx="400"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3200" dirty="0">
                  <a:solidFill>
                    <a:srgbClr val="003399"/>
                  </a:solidFill>
                  <a:latin typeface=".VnTime" pitchFamily="34" charset="0"/>
                </a:rPr>
                <a:t>B. </a:t>
              </a:r>
            </a:p>
          </p:txBody>
        </p:sp>
        <p:sp>
          <p:nvSpPr>
            <p:cNvPr id="1011" name="Text Box 1003"/>
            <p:cNvSpPr txBox="1">
              <a:spLocks noChangeArrowheads="1"/>
            </p:cNvSpPr>
            <p:nvPr/>
          </p:nvSpPr>
          <p:spPr bwMode="auto">
            <a:xfrm>
              <a:off x="1664" y="1509"/>
              <a:ext cx="461"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3200" dirty="0" err="1">
                  <a:solidFill>
                    <a:srgbClr val="003399"/>
                  </a:solidFill>
                  <a:latin typeface="Times New Roman" pitchFamily="18" charset="0"/>
                  <a:cs typeface="Times New Roman" pitchFamily="18" charset="0"/>
                </a:rPr>
                <a:t>Sai</a:t>
              </a:r>
              <a:endParaRPr lang="en-US" sz="3200" dirty="0">
                <a:solidFill>
                  <a:srgbClr val="003399"/>
                </a:solidFill>
                <a:latin typeface="Times New Roman" pitchFamily="18" charset="0"/>
                <a:cs typeface="Times New Roman" pitchFamily="18" charset="0"/>
              </a:endParaRPr>
            </a:p>
          </p:txBody>
        </p:sp>
      </p:grpSp>
      <p:sp>
        <p:nvSpPr>
          <p:cNvPr id="1012" name="Text Box 998"/>
          <p:cNvSpPr txBox="1">
            <a:spLocks noChangeArrowheads="1"/>
          </p:cNvSpPr>
          <p:nvPr/>
        </p:nvSpPr>
        <p:spPr bwMode="auto">
          <a:xfrm>
            <a:off x="1712138" y="4458475"/>
            <a:ext cx="4822829"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eaLnBrk="0" hangingPunct="0">
              <a:spcBef>
                <a:spcPct val="50000"/>
              </a:spcBef>
            </a:pPr>
            <a:r>
              <a:rPr lang="en-US" sz="2800" dirty="0" err="1">
                <a:solidFill>
                  <a:srgbClr val="FF0000"/>
                </a:solidFill>
                <a:latin typeface="Times New Roman" pitchFamily="18" charset="0"/>
                <a:cs typeface="Times New Roman" pitchFamily="18" charset="0"/>
              </a:rPr>
              <a:t>Phần</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th</a:t>
            </a:r>
            <a:r>
              <a:rPr lang="vi-VN" sz="2800" dirty="0">
                <a:solidFill>
                  <a:srgbClr val="FF0000"/>
                </a:solidFill>
                <a:latin typeface="Times New Roman" pitchFamily="18" charset="0"/>
                <a:cs typeface="Times New Roman" pitchFamily="18" charset="0"/>
              </a:rPr>
              <a:t>ưởng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là</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một</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tràng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pháo</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tay</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giòn</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giã</a:t>
            </a:r>
            <a:endParaRPr lang="en-US" sz="2800" dirty="0">
              <a:solidFill>
                <a:srgbClr val="FF0000"/>
              </a:solidFill>
              <a:latin typeface="Times New Roman" pitchFamily="18" charset="0"/>
              <a:cs typeface="Times New Roman" pitchFamily="18" charset="0"/>
            </a:endParaRPr>
          </a:p>
        </p:txBody>
      </p:sp>
      <p:pic>
        <p:nvPicPr>
          <p:cNvPr id="1013" name="Picture 998" descr="ANd9GcSaPYAHCyuGw01PSjWApI-tGjMa18QvwqeLgYuQnA2Gidwwkz6FTg">
            <a:hlinkClick r:id="rId8" action="ppaction://hlinksldjump"/>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025791" y="701203"/>
            <a:ext cx="1764297"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07912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xit" presetSubtype="16" fill="hold" grpId="0" nodeType="clickEffect">
                                  <p:stCondLst>
                                    <p:cond delay="0"/>
                                  </p:stCondLst>
                                  <p:childTnLst>
                                    <p:animEffect transition="out" filter="box(in)">
                                      <p:cBhvr>
                                        <p:cTn id="6" dur="500"/>
                                        <p:tgtEl>
                                          <p:spTgt spid="16411"/>
                                        </p:tgtEl>
                                      </p:cBhvr>
                                    </p:animEffect>
                                    <p:set>
                                      <p:cBhvr>
                                        <p:cTn id="7" dur="1" fill="hold">
                                          <p:stCondLst>
                                            <p:cond delay="499"/>
                                          </p:stCondLst>
                                        </p:cTn>
                                        <p:tgtEl>
                                          <p:spTgt spid="16411"/>
                                        </p:tgtEl>
                                        <p:attrNameLst>
                                          <p:attrName>style.visibility</p:attrName>
                                        </p:attrNameLst>
                                      </p:cBhvr>
                                      <p:to>
                                        <p:strVal val="hidden"/>
                                      </p:to>
                                    </p:set>
                                  </p:childTnLst>
                                  <p:subTnLst>
                                    <p:audio>
                                      <p:cMediaNode vol="100000">
                                        <p:cTn display="0" masterRel="sameClick">
                                          <p:stCondLst>
                                            <p:cond evt="begin" delay="0">
                                              <p:tn val="5"/>
                                            </p:cond>
                                          </p:stCondLst>
                                          <p:endCondLst>
                                            <p:cond evt="onStopAudio" delay="0">
                                              <p:tgtEl>
                                                <p:sldTgt/>
                                              </p:tgtEl>
                                            </p:cond>
                                          </p:endCondLst>
                                        </p:cTn>
                                        <p:tgtEl>
                                          <p:sndTgt r:embed="rId4" name="click.wav"/>
                                        </p:tgtEl>
                                      </p:cMediaNode>
                                    </p:audio>
                                  </p:subTnLst>
                                </p:cTn>
                              </p:par>
                            </p:childTnLst>
                          </p:cTn>
                        </p:par>
                        <p:par>
                          <p:cTn id="8" fill="hold" nodeType="afterGroup">
                            <p:stCondLst>
                              <p:cond delay="500"/>
                            </p:stCondLst>
                            <p:childTnLst>
                              <p:par>
                                <p:cTn id="9" presetID="4" presetClass="exit" presetSubtype="16" fill="hold" grpId="0" nodeType="afterEffect">
                                  <p:stCondLst>
                                    <p:cond delay="1000"/>
                                  </p:stCondLst>
                                  <p:childTnLst>
                                    <p:animEffect transition="out" filter="box(in)">
                                      <p:cBhvr>
                                        <p:cTn id="10" dur="500"/>
                                        <p:tgtEl>
                                          <p:spTgt spid="16410"/>
                                        </p:tgtEl>
                                      </p:cBhvr>
                                    </p:animEffect>
                                    <p:set>
                                      <p:cBhvr>
                                        <p:cTn id="11" dur="1" fill="hold">
                                          <p:stCondLst>
                                            <p:cond delay="499"/>
                                          </p:stCondLst>
                                        </p:cTn>
                                        <p:tgtEl>
                                          <p:spTgt spid="16410"/>
                                        </p:tgtEl>
                                        <p:attrNameLst>
                                          <p:attrName>style.visibility</p:attrName>
                                        </p:attrNameLst>
                                      </p:cBhvr>
                                      <p:to>
                                        <p:strVal val="hidden"/>
                                      </p:to>
                                    </p:set>
                                  </p:childTnLst>
                                  <p:subTnLst>
                                    <p:audio>
                                      <p:cMediaNode vol="100000">
                                        <p:cTn display="0" masterRel="sameClick">
                                          <p:stCondLst>
                                            <p:cond evt="begin" delay="0">
                                              <p:tn val="9"/>
                                            </p:cond>
                                          </p:stCondLst>
                                          <p:endCondLst>
                                            <p:cond evt="onStopAudio" delay="0">
                                              <p:tgtEl>
                                                <p:sldTgt/>
                                              </p:tgtEl>
                                            </p:cond>
                                          </p:endCondLst>
                                        </p:cTn>
                                        <p:tgtEl>
                                          <p:sndTgt r:embed="rId4" name="click.wav"/>
                                        </p:tgtEl>
                                      </p:cMediaNode>
                                    </p:audio>
                                  </p:subTnLst>
                                </p:cTn>
                              </p:par>
                            </p:childTnLst>
                          </p:cTn>
                        </p:par>
                        <p:par>
                          <p:cTn id="12" fill="hold" nodeType="afterGroup">
                            <p:stCondLst>
                              <p:cond delay="2000"/>
                            </p:stCondLst>
                            <p:childTnLst>
                              <p:par>
                                <p:cTn id="13" presetID="4" presetClass="exit" presetSubtype="16" fill="hold" grpId="0" nodeType="afterEffect">
                                  <p:stCondLst>
                                    <p:cond delay="1000"/>
                                  </p:stCondLst>
                                  <p:childTnLst>
                                    <p:animEffect transition="out" filter="box(in)">
                                      <p:cBhvr>
                                        <p:cTn id="14" dur="500"/>
                                        <p:tgtEl>
                                          <p:spTgt spid="16409"/>
                                        </p:tgtEl>
                                      </p:cBhvr>
                                    </p:animEffect>
                                    <p:set>
                                      <p:cBhvr>
                                        <p:cTn id="15" dur="1" fill="hold">
                                          <p:stCondLst>
                                            <p:cond delay="499"/>
                                          </p:stCondLst>
                                        </p:cTn>
                                        <p:tgtEl>
                                          <p:spTgt spid="16409"/>
                                        </p:tgtEl>
                                        <p:attrNameLst>
                                          <p:attrName>style.visibility</p:attrName>
                                        </p:attrNameLst>
                                      </p:cBhvr>
                                      <p:to>
                                        <p:strVal val="hidden"/>
                                      </p:to>
                                    </p:set>
                                  </p:childTnLst>
                                  <p:subTnLst>
                                    <p:audio>
                                      <p:cMediaNode vol="100000">
                                        <p:cTn display="0" masterRel="sameClick">
                                          <p:stCondLst>
                                            <p:cond evt="begin" delay="0">
                                              <p:tn val="13"/>
                                            </p:cond>
                                          </p:stCondLst>
                                          <p:endCondLst>
                                            <p:cond evt="onStopAudio" delay="0">
                                              <p:tgtEl>
                                                <p:sldTgt/>
                                              </p:tgtEl>
                                            </p:cond>
                                          </p:endCondLst>
                                        </p:cTn>
                                        <p:tgtEl>
                                          <p:sndTgt r:embed="rId4" name="click.wav"/>
                                        </p:tgtEl>
                                      </p:cMediaNode>
                                    </p:audio>
                                  </p:subTnLst>
                                </p:cTn>
                              </p:par>
                            </p:childTnLst>
                          </p:cTn>
                        </p:par>
                        <p:par>
                          <p:cTn id="16" fill="hold" nodeType="afterGroup">
                            <p:stCondLst>
                              <p:cond delay="3500"/>
                            </p:stCondLst>
                            <p:childTnLst>
                              <p:par>
                                <p:cTn id="17" presetID="4" presetClass="exit" presetSubtype="16" fill="hold" grpId="0" nodeType="afterEffect">
                                  <p:stCondLst>
                                    <p:cond delay="1000"/>
                                  </p:stCondLst>
                                  <p:childTnLst>
                                    <p:animEffect transition="out" filter="box(in)">
                                      <p:cBhvr>
                                        <p:cTn id="18" dur="500"/>
                                        <p:tgtEl>
                                          <p:spTgt spid="16408"/>
                                        </p:tgtEl>
                                      </p:cBhvr>
                                    </p:animEffect>
                                    <p:set>
                                      <p:cBhvr>
                                        <p:cTn id="19" dur="1" fill="hold">
                                          <p:stCondLst>
                                            <p:cond delay="499"/>
                                          </p:stCondLst>
                                        </p:cTn>
                                        <p:tgtEl>
                                          <p:spTgt spid="16408"/>
                                        </p:tgtEl>
                                        <p:attrNameLst>
                                          <p:attrName>style.visibility</p:attrName>
                                        </p:attrNameLst>
                                      </p:cBhvr>
                                      <p:to>
                                        <p:strVal val="hidden"/>
                                      </p:to>
                                    </p:set>
                                  </p:childTnLst>
                                  <p:subTnLst>
                                    <p:audio>
                                      <p:cMediaNode vol="100000">
                                        <p:cTn display="0" masterRel="sameClick">
                                          <p:stCondLst>
                                            <p:cond evt="begin" delay="0">
                                              <p:tn val="17"/>
                                            </p:cond>
                                          </p:stCondLst>
                                          <p:endCondLst>
                                            <p:cond evt="onStopAudio" delay="0">
                                              <p:tgtEl>
                                                <p:sldTgt/>
                                              </p:tgtEl>
                                            </p:cond>
                                          </p:endCondLst>
                                        </p:cTn>
                                        <p:tgtEl>
                                          <p:sndTgt r:embed="rId4" name="click.wav"/>
                                        </p:tgtEl>
                                      </p:cMediaNode>
                                    </p:audio>
                                  </p:subTnLst>
                                </p:cTn>
                              </p:par>
                            </p:childTnLst>
                          </p:cTn>
                        </p:par>
                        <p:par>
                          <p:cTn id="20" fill="hold" nodeType="afterGroup">
                            <p:stCondLst>
                              <p:cond delay="5000"/>
                            </p:stCondLst>
                            <p:childTnLst>
                              <p:par>
                                <p:cTn id="21" presetID="4" presetClass="exit" presetSubtype="16" fill="hold" grpId="0" nodeType="afterEffect">
                                  <p:stCondLst>
                                    <p:cond delay="1000"/>
                                  </p:stCondLst>
                                  <p:childTnLst>
                                    <p:animEffect transition="out" filter="box(in)">
                                      <p:cBhvr>
                                        <p:cTn id="22" dur="500"/>
                                        <p:tgtEl>
                                          <p:spTgt spid="16407"/>
                                        </p:tgtEl>
                                      </p:cBhvr>
                                    </p:animEffect>
                                    <p:set>
                                      <p:cBhvr>
                                        <p:cTn id="23" dur="1" fill="hold">
                                          <p:stCondLst>
                                            <p:cond delay="499"/>
                                          </p:stCondLst>
                                        </p:cTn>
                                        <p:tgtEl>
                                          <p:spTgt spid="16407"/>
                                        </p:tgtEl>
                                        <p:attrNameLst>
                                          <p:attrName>style.visibility</p:attrName>
                                        </p:attrNameLst>
                                      </p:cBhvr>
                                      <p:to>
                                        <p:strVal val="hidden"/>
                                      </p:to>
                                    </p:set>
                                  </p:childTnLst>
                                  <p:subTnLst>
                                    <p:audio>
                                      <p:cMediaNode vol="100000">
                                        <p:cTn display="0" masterRel="sameClick">
                                          <p:stCondLst>
                                            <p:cond evt="begin" delay="0">
                                              <p:tn val="21"/>
                                            </p:cond>
                                          </p:stCondLst>
                                          <p:endCondLst>
                                            <p:cond evt="onStopAudio" delay="0">
                                              <p:tgtEl>
                                                <p:sldTgt/>
                                              </p:tgtEl>
                                            </p:cond>
                                          </p:endCondLst>
                                        </p:cTn>
                                        <p:tgtEl>
                                          <p:sndTgt r:embed="rId4" name="click.wav"/>
                                        </p:tgtEl>
                                      </p:cMediaNode>
                                    </p:audio>
                                  </p:subTnLst>
                                </p:cTn>
                              </p:par>
                            </p:childTnLst>
                          </p:cTn>
                        </p:par>
                        <p:par>
                          <p:cTn id="24" fill="hold" nodeType="afterGroup">
                            <p:stCondLst>
                              <p:cond delay="6500"/>
                            </p:stCondLst>
                            <p:childTnLst>
                              <p:par>
                                <p:cTn id="25" presetID="4" presetClass="exit" presetSubtype="16" fill="hold" grpId="0" nodeType="afterEffect">
                                  <p:stCondLst>
                                    <p:cond delay="1000"/>
                                  </p:stCondLst>
                                  <p:childTnLst>
                                    <p:animEffect transition="out" filter="box(in)">
                                      <p:cBhvr>
                                        <p:cTn id="26" dur="500"/>
                                        <p:tgtEl>
                                          <p:spTgt spid="16406"/>
                                        </p:tgtEl>
                                      </p:cBhvr>
                                    </p:animEffect>
                                    <p:set>
                                      <p:cBhvr>
                                        <p:cTn id="27" dur="1" fill="hold">
                                          <p:stCondLst>
                                            <p:cond delay="499"/>
                                          </p:stCondLst>
                                        </p:cTn>
                                        <p:tgtEl>
                                          <p:spTgt spid="16406"/>
                                        </p:tgtEl>
                                        <p:attrNameLst>
                                          <p:attrName>style.visibility</p:attrName>
                                        </p:attrNameLst>
                                      </p:cBhvr>
                                      <p:to>
                                        <p:strVal val="hidden"/>
                                      </p:to>
                                    </p:set>
                                  </p:childTnLst>
                                  <p:subTnLst>
                                    <p:audio>
                                      <p:cMediaNode vol="96000">
                                        <p:cTn display="0" masterRel="sameClick">
                                          <p:stCondLst>
                                            <p:cond evt="begin" delay="0">
                                              <p:tn val="25"/>
                                            </p:cond>
                                          </p:stCondLst>
                                          <p:endCondLst>
                                            <p:cond evt="onStopAudio" delay="0">
                                              <p:tgtEl>
                                                <p:sldTgt/>
                                              </p:tgtEl>
                                            </p:cond>
                                          </p:endCondLst>
                                        </p:cTn>
                                        <p:tgtEl>
                                          <p:sndTgt r:embed="rId4" name="click.wav"/>
                                        </p:tgtEl>
                                      </p:cMediaNode>
                                    </p:audio>
                                  </p:subTnLst>
                                </p:cTn>
                              </p:par>
                            </p:childTnLst>
                          </p:cTn>
                        </p:par>
                        <p:par>
                          <p:cTn id="28" fill="hold" nodeType="afterGroup">
                            <p:stCondLst>
                              <p:cond delay="8000"/>
                            </p:stCondLst>
                            <p:childTnLst>
                              <p:par>
                                <p:cTn id="29" presetID="4" presetClass="exit" presetSubtype="16" fill="hold" grpId="0" nodeType="afterEffect">
                                  <p:stCondLst>
                                    <p:cond delay="1000"/>
                                  </p:stCondLst>
                                  <p:childTnLst>
                                    <p:animEffect transition="out" filter="box(in)">
                                      <p:cBhvr>
                                        <p:cTn id="30" dur="500"/>
                                        <p:tgtEl>
                                          <p:spTgt spid="16405"/>
                                        </p:tgtEl>
                                      </p:cBhvr>
                                    </p:animEffect>
                                    <p:set>
                                      <p:cBhvr>
                                        <p:cTn id="31" dur="1" fill="hold">
                                          <p:stCondLst>
                                            <p:cond delay="499"/>
                                          </p:stCondLst>
                                        </p:cTn>
                                        <p:tgtEl>
                                          <p:spTgt spid="16405"/>
                                        </p:tgtEl>
                                        <p:attrNameLst>
                                          <p:attrName>style.visibility</p:attrName>
                                        </p:attrNameLst>
                                      </p:cBhvr>
                                      <p:to>
                                        <p:strVal val="hidden"/>
                                      </p:to>
                                    </p:set>
                                  </p:childTnLst>
                                  <p:subTnLst>
                                    <p:audio>
                                      <p:cMediaNode vol="100000">
                                        <p:cTn display="0" masterRel="sameClick">
                                          <p:stCondLst>
                                            <p:cond evt="begin" delay="0">
                                              <p:tn val="29"/>
                                            </p:cond>
                                          </p:stCondLst>
                                          <p:endCondLst>
                                            <p:cond evt="onStopAudio" delay="0">
                                              <p:tgtEl>
                                                <p:sldTgt/>
                                              </p:tgtEl>
                                            </p:cond>
                                          </p:endCondLst>
                                        </p:cTn>
                                        <p:tgtEl>
                                          <p:sndTgt r:embed="rId4" name="click.wav"/>
                                        </p:tgtEl>
                                      </p:cMediaNode>
                                    </p:audio>
                                  </p:subTnLst>
                                </p:cTn>
                              </p:par>
                            </p:childTnLst>
                          </p:cTn>
                        </p:par>
                        <p:par>
                          <p:cTn id="32" fill="hold" nodeType="afterGroup">
                            <p:stCondLst>
                              <p:cond delay="9500"/>
                            </p:stCondLst>
                            <p:childTnLst>
                              <p:par>
                                <p:cTn id="33" presetID="4" presetClass="exit" presetSubtype="16" fill="hold" grpId="0" nodeType="afterEffect">
                                  <p:stCondLst>
                                    <p:cond delay="1000"/>
                                  </p:stCondLst>
                                  <p:childTnLst>
                                    <p:animEffect transition="out" filter="box(in)">
                                      <p:cBhvr>
                                        <p:cTn id="34" dur="500"/>
                                        <p:tgtEl>
                                          <p:spTgt spid="16404"/>
                                        </p:tgtEl>
                                      </p:cBhvr>
                                    </p:animEffect>
                                    <p:set>
                                      <p:cBhvr>
                                        <p:cTn id="35" dur="1" fill="hold">
                                          <p:stCondLst>
                                            <p:cond delay="499"/>
                                          </p:stCondLst>
                                        </p:cTn>
                                        <p:tgtEl>
                                          <p:spTgt spid="16404"/>
                                        </p:tgtEl>
                                        <p:attrNameLst>
                                          <p:attrName>style.visibility</p:attrName>
                                        </p:attrNameLst>
                                      </p:cBhvr>
                                      <p:to>
                                        <p:strVal val="hidden"/>
                                      </p:to>
                                    </p:set>
                                  </p:childTnLst>
                                  <p:subTnLst>
                                    <p:audio>
                                      <p:cMediaNode vol="100000">
                                        <p:cTn display="0" masterRel="sameClick">
                                          <p:stCondLst>
                                            <p:cond evt="begin" delay="0">
                                              <p:tn val="33"/>
                                            </p:cond>
                                          </p:stCondLst>
                                          <p:endCondLst>
                                            <p:cond evt="onStopAudio" delay="0">
                                              <p:tgtEl>
                                                <p:sldTgt/>
                                              </p:tgtEl>
                                            </p:cond>
                                          </p:endCondLst>
                                        </p:cTn>
                                        <p:tgtEl>
                                          <p:sndTgt r:embed="rId4" name="click.wav"/>
                                        </p:tgtEl>
                                      </p:cMediaNode>
                                    </p:audio>
                                  </p:subTnLst>
                                </p:cTn>
                              </p:par>
                            </p:childTnLst>
                          </p:cTn>
                        </p:par>
                        <p:par>
                          <p:cTn id="36" fill="hold" nodeType="afterGroup">
                            <p:stCondLst>
                              <p:cond delay="11000"/>
                            </p:stCondLst>
                            <p:childTnLst>
                              <p:par>
                                <p:cTn id="37" presetID="4" presetClass="exit" presetSubtype="16" fill="hold" grpId="0" nodeType="afterEffect">
                                  <p:stCondLst>
                                    <p:cond delay="1000"/>
                                  </p:stCondLst>
                                  <p:childTnLst>
                                    <p:animEffect transition="out" filter="box(in)">
                                      <p:cBhvr>
                                        <p:cTn id="38" dur="500"/>
                                        <p:tgtEl>
                                          <p:spTgt spid="16403"/>
                                        </p:tgtEl>
                                      </p:cBhvr>
                                    </p:animEffect>
                                    <p:set>
                                      <p:cBhvr>
                                        <p:cTn id="39" dur="1" fill="hold">
                                          <p:stCondLst>
                                            <p:cond delay="499"/>
                                          </p:stCondLst>
                                        </p:cTn>
                                        <p:tgtEl>
                                          <p:spTgt spid="16403"/>
                                        </p:tgtEl>
                                        <p:attrNameLst>
                                          <p:attrName>style.visibility</p:attrName>
                                        </p:attrNameLst>
                                      </p:cBhvr>
                                      <p:to>
                                        <p:strVal val="hidden"/>
                                      </p:to>
                                    </p:set>
                                  </p:childTnLst>
                                  <p:subTnLst>
                                    <p:audio>
                                      <p:cMediaNode vol="96000">
                                        <p:cTn display="0" masterRel="sameClick">
                                          <p:stCondLst>
                                            <p:cond evt="begin" delay="0">
                                              <p:tn val="37"/>
                                            </p:cond>
                                          </p:stCondLst>
                                          <p:endCondLst>
                                            <p:cond evt="onStopAudio" delay="0">
                                              <p:tgtEl>
                                                <p:sldTgt/>
                                              </p:tgtEl>
                                            </p:cond>
                                          </p:endCondLst>
                                        </p:cTn>
                                        <p:tgtEl>
                                          <p:sndTgt r:embed="rId4" name="click.wav"/>
                                        </p:tgtEl>
                                      </p:cMediaNode>
                                    </p:audio>
                                  </p:subTnLst>
                                </p:cTn>
                              </p:par>
                            </p:childTnLst>
                          </p:cTn>
                        </p:par>
                        <p:par>
                          <p:cTn id="40" fill="hold" nodeType="afterGroup">
                            <p:stCondLst>
                              <p:cond delay="12500"/>
                            </p:stCondLst>
                            <p:childTnLst>
                              <p:par>
                                <p:cTn id="41" presetID="4" presetClass="exit" presetSubtype="16" fill="hold" grpId="0" nodeType="afterEffect">
                                  <p:stCondLst>
                                    <p:cond delay="1000"/>
                                  </p:stCondLst>
                                  <p:childTnLst>
                                    <p:animEffect transition="out" filter="box(in)">
                                      <p:cBhvr>
                                        <p:cTn id="42" dur="500"/>
                                        <p:tgtEl>
                                          <p:spTgt spid="16402"/>
                                        </p:tgtEl>
                                      </p:cBhvr>
                                    </p:animEffect>
                                    <p:set>
                                      <p:cBhvr>
                                        <p:cTn id="43" dur="1" fill="hold">
                                          <p:stCondLst>
                                            <p:cond delay="499"/>
                                          </p:stCondLst>
                                        </p:cTn>
                                        <p:tgtEl>
                                          <p:spTgt spid="16402"/>
                                        </p:tgtEl>
                                        <p:attrNameLst>
                                          <p:attrName>style.visibility</p:attrName>
                                        </p:attrNameLst>
                                      </p:cBhvr>
                                      <p:to>
                                        <p:strVal val="hidden"/>
                                      </p:to>
                                    </p:set>
                                  </p:childTnLst>
                                  <p:subTnLst>
                                    <p:audio>
                                      <p:cMediaNode vol="100000">
                                        <p:cTn display="0" masterRel="sameClick">
                                          <p:stCondLst>
                                            <p:cond evt="begin" delay="0">
                                              <p:tn val="41"/>
                                            </p:cond>
                                          </p:stCondLst>
                                          <p:endCondLst>
                                            <p:cond evt="onStopAudio" delay="0">
                                              <p:tgtEl>
                                                <p:sldTgt/>
                                              </p:tgtEl>
                                            </p:cond>
                                          </p:endCondLst>
                                        </p:cTn>
                                        <p:tgtEl>
                                          <p:sndTgt r:embed="rId4" name="click.wav"/>
                                        </p:tgtEl>
                                      </p:cMediaNode>
                                    </p:audio>
                                  </p:subTnLst>
                                </p:cTn>
                              </p:par>
                            </p:childTnLst>
                          </p:cTn>
                        </p:par>
                        <p:par>
                          <p:cTn id="44" fill="hold" nodeType="afterGroup">
                            <p:stCondLst>
                              <p:cond delay="14000"/>
                            </p:stCondLst>
                            <p:childTnLst>
                              <p:par>
                                <p:cTn id="45" presetID="23" presetClass="entr" presetSubtype="16" fill="hold" grpId="0" nodeType="afterEffect">
                                  <p:stCondLst>
                                    <p:cond delay="0"/>
                                  </p:stCondLst>
                                  <p:childTnLst>
                                    <p:set>
                                      <p:cBhvr>
                                        <p:cTn id="46" dur="1" fill="hold">
                                          <p:stCondLst>
                                            <p:cond delay="0"/>
                                          </p:stCondLst>
                                        </p:cTn>
                                        <p:tgtEl>
                                          <p:spTgt spid="16401"/>
                                        </p:tgtEl>
                                        <p:attrNameLst>
                                          <p:attrName>style.visibility</p:attrName>
                                        </p:attrNameLst>
                                      </p:cBhvr>
                                      <p:to>
                                        <p:strVal val="visible"/>
                                      </p:to>
                                    </p:set>
                                    <p:anim calcmode="lin" valueType="num">
                                      <p:cBhvr>
                                        <p:cTn id="47" dur="500" fill="hold"/>
                                        <p:tgtEl>
                                          <p:spTgt spid="16401"/>
                                        </p:tgtEl>
                                        <p:attrNameLst>
                                          <p:attrName>ppt_w</p:attrName>
                                        </p:attrNameLst>
                                      </p:cBhvr>
                                      <p:tavLst>
                                        <p:tav tm="0">
                                          <p:val>
                                            <p:fltVal val="0"/>
                                          </p:val>
                                        </p:tav>
                                        <p:tav tm="100000">
                                          <p:val>
                                            <p:strVal val="#ppt_w"/>
                                          </p:val>
                                        </p:tav>
                                      </p:tavLst>
                                    </p:anim>
                                    <p:anim calcmode="lin" valueType="num">
                                      <p:cBhvr>
                                        <p:cTn id="48" dur="500" fill="hold"/>
                                        <p:tgtEl>
                                          <p:spTgt spid="16401"/>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45"/>
                                            </p:cond>
                                          </p:stCondLst>
                                          <p:endCondLst>
                                            <p:cond evt="onStopAudio" delay="0">
                                              <p:tgtEl>
                                                <p:sldTgt/>
                                              </p:tgtEl>
                                            </p:cond>
                                          </p:endCondLst>
                                        </p:cTn>
                                        <p:tgtEl>
                                          <p:sndTgt r:embed="rId5" name="cashreg.wav"/>
                                        </p:tgtEl>
                                      </p:cMediaNode>
                                    </p:audio>
                                  </p:sub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7388"/>
                                        </p:tgtEl>
                                        <p:attrNameLst>
                                          <p:attrName>style.visibility</p:attrName>
                                        </p:attrNameLst>
                                      </p:cBhvr>
                                      <p:to>
                                        <p:strVal val="visible"/>
                                      </p:to>
                                    </p:set>
                                    <p:anim calcmode="lin" valueType="num">
                                      <p:cBhvr additive="base">
                                        <p:cTn id="53" dur="500" fill="hold"/>
                                        <p:tgtEl>
                                          <p:spTgt spid="17388"/>
                                        </p:tgtEl>
                                        <p:attrNameLst>
                                          <p:attrName>ppt_x</p:attrName>
                                        </p:attrNameLst>
                                      </p:cBhvr>
                                      <p:tavLst>
                                        <p:tav tm="0">
                                          <p:val>
                                            <p:strVal val="#ppt_x"/>
                                          </p:val>
                                        </p:tav>
                                        <p:tav tm="100000">
                                          <p:val>
                                            <p:strVal val="#ppt_x"/>
                                          </p:val>
                                        </p:tav>
                                      </p:tavLst>
                                    </p:anim>
                                    <p:anim calcmode="lin" valueType="num">
                                      <p:cBhvr additive="base">
                                        <p:cTn id="54" dur="500" fill="hold"/>
                                        <p:tgtEl>
                                          <p:spTgt spid="17388"/>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17390"/>
                                        </p:tgtEl>
                                        <p:attrNameLst>
                                          <p:attrName>style.visibility</p:attrName>
                                        </p:attrNameLst>
                                      </p:cBhvr>
                                      <p:to>
                                        <p:strVal val="visible"/>
                                      </p:to>
                                    </p:set>
                                    <p:anim calcmode="lin" valueType="num">
                                      <p:cBhvr additive="base">
                                        <p:cTn id="59" dur="500" fill="hold"/>
                                        <p:tgtEl>
                                          <p:spTgt spid="17390"/>
                                        </p:tgtEl>
                                        <p:attrNameLst>
                                          <p:attrName>ppt_x</p:attrName>
                                        </p:attrNameLst>
                                      </p:cBhvr>
                                      <p:tavLst>
                                        <p:tav tm="0">
                                          <p:val>
                                            <p:strVal val="#ppt_x"/>
                                          </p:val>
                                        </p:tav>
                                        <p:tav tm="100000">
                                          <p:val>
                                            <p:strVal val="#ppt_x"/>
                                          </p:val>
                                        </p:tav>
                                      </p:tavLst>
                                    </p:anim>
                                    <p:anim calcmode="lin" valueType="num">
                                      <p:cBhvr additive="base">
                                        <p:cTn id="60" dur="500" fill="hold"/>
                                        <p:tgtEl>
                                          <p:spTgt spid="17390"/>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8" presetClass="entr" presetSubtype="16" fill="hold" grpId="0" nodeType="clickEffect">
                                  <p:stCondLst>
                                    <p:cond delay="0"/>
                                  </p:stCondLst>
                                  <p:childTnLst>
                                    <p:set>
                                      <p:cBhvr>
                                        <p:cTn id="64" dur="1" fill="hold">
                                          <p:stCondLst>
                                            <p:cond delay="0"/>
                                          </p:stCondLst>
                                        </p:cTn>
                                        <p:tgtEl>
                                          <p:spTgt spid="1012"/>
                                        </p:tgtEl>
                                        <p:attrNameLst>
                                          <p:attrName>style.visibility</p:attrName>
                                        </p:attrNameLst>
                                      </p:cBhvr>
                                      <p:to>
                                        <p:strVal val="visible"/>
                                      </p:to>
                                    </p:set>
                                    <p:animEffect transition="in" filter="diamond(in)">
                                      <p:cBhvr>
                                        <p:cTn id="65" dur="2000"/>
                                        <p:tgtEl>
                                          <p:spTgt spid="10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01" grpId="0" animBg="1"/>
      <p:bldP spid="16402" grpId="0" animBg="1"/>
      <p:bldP spid="16403" grpId="0" animBg="1"/>
      <p:bldP spid="16404" grpId="0" animBg="1"/>
      <p:bldP spid="16405" grpId="0" animBg="1"/>
      <p:bldP spid="16406" grpId="0" animBg="1"/>
      <p:bldP spid="16407" grpId="0" animBg="1"/>
      <p:bldP spid="16408" grpId="0" animBg="1"/>
      <p:bldP spid="16409" grpId="0" animBg="1"/>
      <p:bldP spid="16410" grpId="0" animBg="1"/>
      <p:bldP spid="16411" grpId="0" animBg="1"/>
      <p:bldP spid="17388" grpId="0" animBg="1"/>
      <p:bldP spid="17390" grpId="0" animBg="1"/>
      <p:bldP spid="101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357070" y="300201"/>
            <a:ext cx="6956071" cy="923330"/>
          </a:xfrm>
          <a:prstGeom prst="rect">
            <a:avLst/>
          </a:prstGeom>
          <a:noFill/>
        </p:spPr>
        <p:txBody>
          <a:bodyPr wrap="non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US" sz="5400" b="1" spc="50" dirty="0">
                <a:ln w="11430"/>
                <a:gradFill>
                  <a:gsLst>
                    <a:gs pos="25000">
                      <a:srgbClr val="ED7D31">
                        <a:satMod val="155000"/>
                      </a:srgbClr>
                    </a:gs>
                    <a:gs pos="100000">
                      <a:srgbClr val="ED7D31">
                        <a:shade val="45000"/>
                        <a:satMod val="165000"/>
                      </a:srgbClr>
                    </a:gs>
                  </a:gsLst>
                  <a:lin ang="5400000"/>
                </a:gradFill>
                <a:effectLst>
                  <a:outerShdw blurRad="76200" dist="50800" dir="5400000" algn="tl" rotWithShape="0">
                    <a:srgbClr val="000000">
                      <a:alpha val="65000"/>
                    </a:srgbClr>
                  </a:outerShdw>
                </a:effectLst>
                <a:latin typeface="Times New Roman" pitchFamily="18" charset="0"/>
                <a:cs typeface="Times New Roman" pitchFamily="18" charset="0"/>
              </a:rPr>
              <a:t>HOẠT ĐỘNG DỰ ÁN</a:t>
            </a:r>
          </a:p>
        </p:txBody>
      </p:sp>
      <p:sp>
        <p:nvSpPr>
          <p:cNvPr id="14" name="Rectangle 13"/>
          <p:cNvSpPr/>
          <p:nvPr/>
        </p:nvSpPr>
        <p:spPr>
          <a:xfrm>
            <a:off x="1776522" y="3258649"/>
            <a:ext cx="1685077" cy="646331"/>
          </a:xfrm>
          <a:prstGeom prst="rect">
            <a:avLst/>
          </a:prstGeom>
          <a:solidFill>
            <a:srgbClr val="FFFF00"/>
          </a:solidFill>
        </p:spPr>
        <p:style>
          <a:lnRef idx="0">
            <a:schemeClr val="accent2"/>
          </a:lnRef>
          <a:fillRef idx="3">
            <a:schemeClr val="accent2"/>
          </a:fillRef>
          <a:effectRef idx="3">
            <a:schemeClr val="accent2"/>
          </a:effectRef>
          <a:fontRef idx="minor">
            <a:schemeClr val="lt1"/>
          </a:fontRef>
        </p:style>
        <p:txBody>
          <a:bodyPr wrap="none" lIns="91440" tIns="45720" rIns="91440" bIns="45720">
            <a:spAutoFit/>
          </a:bodyPr>
          <a:lstStyle/>
          <a:p>
            <a:pPr algn="ctr"/>
            <a:r>
              <a:rPr lang="en-US" sz="36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pitchFamily="18" charset="0"/>
                <a:cs typeface="Times New Roman" pitchFamily="18" charset="0"/>
              </a:rPr>
              <a:t>Nhóm</a:t>
            </a:r>
            <a:r>
              <a:rPr lang="en-US" sz="36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pitchFamily="18" charset="0"/>
                <a:cs typeface="Times New Roman" pitchFamily="18" charset="0"/>
              </a:rPr>
              <a:t> 2</a:t>
            </a:r>
          </a:p>
        </p:txBody>
      </p:sp>
      <p:sp>
        <p:nvSpPr>
          <p:cNvPr id="15" name="Rectangle 14"/>
          <p:cNvSpPr/>
          <p:nvPr/>
        </p:nvSpPr>
        <p:spPr>
          <a:xfrm>
            <a:off x="1776523" y="1581410"/>
            <a:ext cx="1685077" cy="646331"/>
          </a:xfrm>
          <a:prstGeom prst="rect">
            <a:avLst/>
          </a:prstGeom>
          <a:solidFill>
            <a:schemeClr val="accent2">
              <a:lumMod val="60000"/>
              <a:lumOff val="40000"/>
            </a:schemeClr>
          </a:solidFill>
        </p:spPr>
        <p:style>
          <a:lnRef idx="0">
            <a:schemeClr val="accent6"/>
          </a:lnRef>
          <a:fillRef idx="3">
            <a:schemeClr val="accent6"/>
          </a:fillRef>
          <a:effectRef idx="3">
            <a:schemeClr val="accent6"/>
          </a:effectRef>
          <a:fontRef idx="minor">
            <a:schemeClr val="lt1"/>
          </a:fontRef>
        </p:style>
        <p:txBody>
          <a:bodyPr wrap="none" lIns="91440" tIns="45720" rIns="91440" bIns="45720">
            <a:spAutoFit/>
          </a:bodyPr>
          <a:lstStyle/>
          <a:p>
            <a:pPr algn="ctr"/>
            <a:r>
              <a:rPr lang="en-US" sz="3600" dirty="0" err="1">
                <a:ln w="18415" cmpd="sng">
                  <a:solidFill>
                    <a:srgbClr val="FFFFFF"/>
                  </a:solidFill>
                  <a:prstDash val="solid"/>
                </a:ln>
                <a:solidFill>
                  <a:schemeClr val="tx1"/>
                </a:solidFill>
                <a:effectLst>
                  <a:outerShdw blurRad="63500" dir="3600000" algn="tl" rotWithShape="0">
                    <a:srgbClr val="000000">
                      <a:alpha val="70000"/>
                    </a:srgbClr>
                  </a:outerShdw>
                </a:effectLst>
                <a:latin typeface="Times New Roman" pitchFamily="18" charset="0"/>
                <a:cs typeface="Times New Roman" pitchFamily="18" charset="0"/>
              </a:rPr>
              <a:t>Nhóm</a:t>
            </a:r>
            <a:r>
              <a:rPr lang="en-US" sz="3600" dirty="0">
                <a:ln w="18415" cmpd="sng">
                  <a:solidFill>
                    <a:srgbClr val="FFFFFF"/>
                  </a:solidFill>
                  <a:prstDash val="solid"/>
                </a:ln>
                <a:solidFill>
                  <a:schemeClr val="tx1"/>
                </a:solidFill>
                <a:effectLst>
                  <a:outerShdw blurRad="63500" dir="3600000" algn="tl" rotWithShape="0">
                    <a:srgbClr val="000000">
                      <a:alpha val="70000"/>
                    </a:srgbClr>
                  </a:outerShdw>
                </a:effectLst>
                <a:latin typeface="Times New Roman" pitchFamily="18" charset="0"/>
                <a:cs typeface="Times New Roman" pitchFamily="18" charset="0"/>
              </a:rPr>
              <a:t> 1</a:t>
            </a:r>
          </a:p>
        </p:txBody>
      </p:sp>
      <p:sp>
        <p:nvSpPr>
          <p:cNvPr id="9" name="TextBox 8"/>
          <p:cNvSpPr txBox="1"/>
          <p:nvPr/>
        </p:nvSpPr>
        <p:spPr>
          <a:xfrm>
            <a:off x="4625178" y="1367883"/>
            <a:ext cx="3995294" cy="1384995"/>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r>
              <a:rPr lang="en-US" sz="2800" b="1" dirty="0" err="1">
                <a:solidFill>
                  <a:prstClr val="black"/>
                </a:solidFill>
                <a:latin typeface="Times New Roman" pitchFamily="18" charset="0"/>
                <a:cs typeface="Times New Roman" pitchFamily="18" charset="0"/>
              </a:rPr>
              <a:t>Điều</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hành</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phần</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đọc</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kể</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tóm</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tắt</a:t>
            </a:r>
            <a:endParaRPr lang="en-US" sz="2800" b="1" dirty="0">
              <a:solidFill>
                <a:prstClr val="black"/>
              </a:solidFill>
              <a:latin typeface="Times New Roman" pitchFamily="18" charset="0"/>
              <a:cs typeface="Times New Roman" pitchFamily="18" charset="0"/>
            </a:endParaRPr>
          </a:p>
          <a:p>
            <a:endParaRPr lang="en-US" sz="2800" i="1" dirty="0">
              <a:solidFill>
                <a:srgbClr val="FF0000"/>
              </a:solidFill>
              <a:latin typeface="Times New Roman" pitchFamily="18" charset="0"/>
              <a:cs typeface="Times New Roman" pitchFamily="18" charset="0"/>
            </a:endParaRPr>
          </a:p>
        </p:txBody>
      </p:sp>
      <p:sp>
        <p:nvSpPr>
          <p:cNvPr id="18" name="TextBox 17"/>
          <p:cNvSpPr txBox="1"/>
          <p:nvPr/>
        </p:nvSpPr>
        <p:spPr>
          <a:xfrm>
            <a:off x="3888890" y="4623464"/>
            <a:ext cx="6896874" cy="523220"/>
          </a:xfrm>
          <a:prstGeom prst="rect">
            <a:avLst/>
          </a:prstGeom>
          <a:noFill/>
        </p:spPr>
        <p:txBody>
          <a:bodyPr wrap="square" rtlCol="0">
            <a:spAutoFit/>
          </a:bodyPr>
          <a:lstStyle/>
          <a:p>
            <a:endParaRPr lang="en-US" sz="2800">
              <a:solidFill>
                <a:prstClr val="black"/>
              </a:solidFill>
              <a:latin typeface="Times New Roman" pitchFamily="18" charset="0"/>
              <a:cs typeface="Times New Roman" pitchFamily="18" charset="0"/>
            </a:endParaRPr>
          </a:p>
        </p:txBody>
      </p:sp>
      <p:sp>
        <p:nvSpPr>
          <p:cNvPr id="22" name="TextBox 21"/>
          <p:cNvSpPr txBox="1"/>
          <p:nvPr/>
        </p:nvSpPr>
        <p:spPr>
          <a:xfrm>
            <a:off x="4625178" y="2889318"/>
            <a:ext cx="3995294" cy="1384995"/>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r>
              <a:rPr lang="en-US" sz="2800" b="1" dirty="0" err="1">
                <a:solidFill>
                  <a:prstClr val="black"/>
                </a:solidFill>
                <a:latin typeface="Times New Roman" pitchFamily="18" charset="0"/>
                <a:cs typeface="Times New Roman" pitchFamily="18" charset="0"/>
              </a:rPr>
              <a:t>Tìm</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hiểu</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chung</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về</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truyền</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thuyết</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Sự</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tích</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Hồ</a:t>
            </a:r>
            <a:r>
              <a:rPr lang="en-US" sz="2800" b="1" dirty="0">
                <a:solidFill>
                  <a:prstClr val="black"/>
                </a:solidFill>
                <a:latin typeface="Times New Roman" pitchFamily="18" charset="0"/>
                <a:cs typeface="Times New Roman" pitchFamily="18" charset="0"/>
              </a:rPr>
              <a:t> G</a:t>
            </a:r>
            <a:r>
              <a:rPr lang="vi-VN" sz="2800" b="1" dirty="0">
                <a:solidFill>
                  <a:prstClr val="black"/>
                </a:solidFill>
                <a:latin typeface="Times New Roman" pitchFamily="18" charset="0"/>
                <a:cs typeface="Times New Roman" pitchFamily="18" charset="0"/>
              </a:rPr>
              <a:t>ươ</a:t>
            </a:r>
            <a:r>
              <a:rPr lang="en-US" sz="2800" b="1" dirty="0">
                <a:solidFill>
                  <a:prstClr val="black"/>
                </a:solidFill>
                <a:latin typeface="Times New Roman" pitchFamily="18" charset="0"/>
                <a:cs typeface="Times New Roman" pitchFamily="18" charset="0"/>
              </a:rPr>
              <a:t>m”</a:t>
            </a:r>
          </a:p>
        </p:txBody>
      </p:sp>
      <p:sp>
        <p:nvSpPr>
          <p:cNvPr id="4" name="Sun 3"/>
          <p:cNvSpPr/>
          <p:nvPr/>
        </p:nvSpPr>
        <p:spPr>
          <a:xfrm>
            <a:off x="3640888" y="1603180"/>
            <a:ext cx="914400" cy="914400"/>
          </a:xfrm>
          <a:prstGeom prst="su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un 22"/>
          <p:cNvSpPr/>
          <p:nvPr/>
        </p:nvSpPr>
        <p:spPr>
          <a:xfrm>
            <a:off x="3640888" y="3124613"/>
            <a:ext cx="914400" cy="914400"/>
          </a:xfrm>
          <a:prstGeom prst="su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52032763"/>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barn(inVertical)">
                                      <p:cBhvr>
                                        <p:cTn id="12" dur="500"/>
                                        <p:tgtEl>
                                          <p:spTgt spid="1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16" presetClass="entr" presetSubtype="21"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barn(inVertical)">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4" grpId="0" animBg="1"/>
      <p:bldP spid="15" grpId="0" animBg="1"/>
      <p:bldP spid="9" grpId="0" animBg="1"/>
      <p:bldP spid="2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3204210" y="811532"/>
            <a:ext cx="3531736" cy="646331"/>
          </a:xfrm>
          <a:prstGeom prst="rect">
            <a:avLst/>
          </a:prstGeom>
          <a:noFill/>
        </p:spPr>
        <p:txBody>
          <a:bodyPr wrap="none" rtlCol="0">
            <a:spAutoFit/>
          </a:bodyPr>
          <a:lstStyle/>
          <a:p>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1.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Đọc</a:t>
            </a:r>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và</a:t>
            </a:r>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tóm</a:t>
            </a:r>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tắt</a:t>
            </a:r>
            <a:endPar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15" name="TextBox 14"/>
          <p:cNvSpPr txBox="1"/>
          <p:nvPr/>
        </p:nvSpPr>
        <p:spPr>
          <a:xfrm>
            <a:off x="3406067" y="186691"/>
            <a:ext cx="3690113" cy="646331"/>
          </a:xfrm>
          <a:prstGeom prst="rect">
            <a:avLst/>
          </a:prstGeom>
          <a:noFill/>
        </p:spPr>
        <p:txBody>
          <a:bodyPr wrap="none" rtlCol="0">
            <a:spAutoFit/>
          </a:bodyPr>
          <a:lstStyle/>
          <a:p>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I.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Tìm</a:t>
            </a:r>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hiểu</a:t>
            </a:r>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chung</a:t>
            </a:r>
            <a:endPar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16" name="五角星 9"/>
          <p:cNvSpPr/>
          <p:nvPr/>
        </p:nvSpPr>
        <p:spPr>
          <a:xfrm>
            <a:off x="9260086" y="2536936"/>
            <a:ext cx="253202" cy="337916"/>
          </a:xfrm>
          <a:prstGeom prst="star5">
            <a:avLst>
              <a:gd name="adj" fmla="val 23926"/>
              <a:gd name="hf" fmla="val 105146"/>
              <a:gd name="vf" fmla="val 110557"/>
            </a:avLst>
          </a:prstGeom>
          <a:blipFill dpi="0" rotWithShape="1">
            <a:blip r:embed="rId2">
              <a:extLst>
                <a:ext uri="{28A0092B-C50C-407E-A947-70E740481C1C}">
                  <a14:useLocalDpi xmlns:a14="http://schemas.microsoft.com/office/drawing/2010/main" val="0"/>
                </a:ext>
              </a:extLst>
            </a:blip>
            <a:srcRect/>
            <a:stretch>
              <a:fillRect/>
            </a:stretch>
          </a:blipFill>
          <a:ln w="1905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7" name="五角星 11"/>
          <p:cNvSpPr/>
          <p:nvPr/>
        </p:nvSpPr>
        <p:spPr>
          <a:xfrm>
            <a:off x="10528371" y="5042602"/>
            <a:ext cx="93086" cy="124229"/>
          </a:xfrm>
          <a:prstGeom prst="star5">
            <a:avLst>
              <a:gd name="adj" fmla="val 23926"/>
              <a:gd name="hf" fmla="val 105146"/>
              <a:gd name="vf" fmla="val 110557"/>
            </a:avLst>
          </a:prstGeom>
          <a:solidFill>
            <a:srgbClr val="FFFF00"/>
          </a:solid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8" name="五角星 7"/>
          <p:cNvSpPr/>
          <p:nvPr/>
        </p:nvSpPr>
        <p:spPr>
          <a:xfrm rot="19938392">
            <a:off x="9500197" y="3014424"/>
            <a:ext cx="364447" cy="486379"/>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9" name="五角星 10"/>
          <p:cNvSpPr/>
          <p:nvPr/>
        </p:nvSpPr>
        <p:spPr>
          <a:xfrm>
            <a:off x="10481828" y="4190609"/>
            <a:ext cx="186173" cy="248461"/>
          </a:xfrm>
          <a:prstGeom prst="star5">
            <a:avLst>
              <a:gd name="adj" fmla="val 23926"/>
              <a:gd name="hf" fmla="val 105146"/>
              <a:gd name="vf" fmla="val 110557"/>
            </a:avLst>
          </a:prstGeom>
          <a:blipFill dpi="0" rotWithShape="1">
            <a:blip r:embed="rId2">
              <a:extLst>
                <a:ext uri="{28A0092B-C50C-407E-A947-70E740481C1C}">
                  <a14:useLocalDpi xmlns:a14="http://schemas.microsoft.com/office/drawing/2010/main"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20" name="五角星 8"/>
          <p:cNvSpPr/>
          <p:nvPr/>
        </p:nvSpPr>
        <p:spPr>
          <a:xfrm rot="19967404">
            <a:off x="9731645" y="614401"/>
            <a:ext cx="457969" cy="611191"/>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21" name="五角星 12"/>
          <p:cNvSpPr/>
          <p:nvPr/>
        </p:nvSpPr>
        <p:spPr>
          <a:xfrm rot="19922997">
            <a:off x="10274821" y="3488304"/>
            <a:ext cx="143666" cy="191732"/>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pic>
        <p:nvPicPr>
          <p:cNvPr id="22" name="Picture 5" descr="C:\Users\Administrator\Desktop\小鸟.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891511" y="1802128"/>
            <a:ext cx="834105" cy="1183180"/>
          </a:xfrm>
          <a:prstGeom prst="rect">
            <a:avLst/>
          </a:prstGeom>
          <a:noFill/>
          <a:extLst>
            <a:ext uri="{909E8E84-426E-40DD-AFC4-6F175D3DCCD1}">
              <a14:hiddenFill xmlns:a14="http://schemas.microsoft.com/office/drawing/2010/main">
                <a:solidFill>
                  <a:srgbClr val="FFFFFF"/>
                </a:solidFill>
              </a14:hiddenFill>
            </a:ext>
          </a:extLst>
        </p:spPr>
      </p:pic>
      <p:sp>
        <p:nvSpPr>
          <p:cNvPr id="24" name="五角星 5"/>
          <p:cNvSpPr/>
          <p:nvPr/>
        </p:nvSpPr>
        <p:spPr>
          <a:xfrm rot="21380687">
            <a:off x="7481466" y="191348"/>
            <a:ext cx="457969" cy="611191"/>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25" name="五角星 6"/>
          <p:cNvSpPr/>
          <p:nvPr/>
        </p:nvSpPr>
        <p:spPr>
          <a:xfrm rot="19938392">
            <a:off x="8748773" y="240097"/>
            <a:ext cx="364447" cy="486379"/>
          </a:xfrm>
          <a:prstGeom prst="star5">
            <a:avLst>
              <a:gd name="adj" fmla="val 23926"/>
              <a:gd name="hf" fmla="val 105146"/>
              <a:gd name="vf" fmla="val 110557"/>
            </a:avLst>
          </a:prstGeom>
          <a:solidFill>
            <a:srgbClr val="FFFF00"/>
          </a:solid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pic>
        <p:nvPicPr>
          <p:cNvPr id="26" name="图片 8" descr="6fc417983c9675ce1b60e983870aeb8a"/>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91343" y="887255"/>
            <a:ext cx="1680210" cy="2578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Heart 1"/>
          <p:cNvSpPr/>
          <p:nvPr/>
        </p:nvSpPr>
        <p:spPr>
          <a:xfrm>
            <a:off x="3819579" y="1790850"/>
            <a:ext cx="3276600" cy="3048000"/>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a:solidFill>
                  <a:schemeClr val="bg1"/>
                </a:solidFill>
                <a:latin typeface="Times New Roman" pitchFamily="18" charset="0"/>
                <a:ea typeface="Calibri" pitchFamily="34" charset="0"/>
                <a:cs typeface="Times New Roman" pitchFamily="18" charset="0"/>
              </a:rPr>
              <a:t>Chúng</a:t>
            </a:r>
            <a:r>
              <a:rPr lang="en-US" sz="2400" dirty="0">
                <a:solidFill>
                  <a:schemeClr val="bg1"/>
                </a:solidFill>
                <a:latin typeface="Times New Roman" pitchFamily="18" charset="0"/>
                <a:ea typeface="Calibri" pitchFamily="34" charset="0"/>
                <a:cs typeface="Times New Roman" pitchFamily="18" charset="0"/>
              </a:rPr>
              <a:t> ta </a:t>
            </a:r>
            <a:r>
              <a:rPr lang="en-US" sz="2400" dirty="0" err="1">
                <a:solidFill>
                  <a:schemeClr val="bg1"/>
                </a:solidFill>
                <a:latin typeface="Times New Roman" pitchFamily="18" charset="0"/>
                <a:ea typeface="Calibri" pitchFamily="34" charset="0"/>
                <a:cs typeface="Times New Roman" pitchFamily="18" charset="0"/>
              </a:rPr>
              <a:t>nên</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đọc</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văn</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bản</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này</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với</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giọng</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điệu</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như</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thế</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nào</a:t>
            </a:r>
            <a:r>
              <a:rPr lang="en-US" sz="2400" dirty="0">
                <a:solidFill>
                  <a:schemeClr val="bg1"/>
                </a:solidFill>
                <a:latin typeface="Times New Roman" pitchFamily="18" charset="0"/>
                <a:ea typeface="Calibri" pitchFamily="34" charset="0"/>
                <a:cs typeface="Times New Roman" pitchFamily="18" charset="0"/>
              </a:rPr>
              <a:t>?</a:t>
            </a:r>
            <a:endParaRPr lang="en-US" sz="2400"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4103516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dissolve">
                                      <p:cBhvr>
                                        <p:cTn id="7" dur="500"/>
                                        <p:tgtEl>
                                          <p:spTgt spid="15"/>
                                        </p:tgtEl>
                                      </p:cBhvr>
                                    </p:animEffect>
                                  </p:childTnLst>
                                </p:cTn>
                              </p:par>
                              <p:par>
                                <p:cTn id="8" presetID="2" presetClass="entr" presetSubtype="1" fill="hold" grpId="0" nodeType="withEffect">
                                  <p:stCondLst>
                                    <p:cond delay="250"/>
                                  </p:stCondLst>
                                  <p:childTnLst>
                                    <p:set>
                                      <p:cBhvr>
                                        <p:cTn id="9" dur="1" fill="hold">
                                          <p:stCondLst>
                                            <p:cond delay="0"/>
                                          </p:stCondLst>
                                        </p:cTn>
                                        <p:tgtEl>
                                          <p:spTgt spid="16"/>
                                        </p:tgtEl>
                                        <p:attrNameLst>
                                          <p:attrName>style.visibility</p:attrName>
                                        </p:attrNameLst>
                                      </p:cBhvr>
                                      <p:to>
                                        <p:strVal val="visible"/>
                                      </p:to>
                                    </p:set>
                                    <p:anim calcmode="lin" valueType="num">
                                      <p:cBhvr additive="base">
                                        <p:cTn id="10" dur="750" fill="hold"/>
                                        <p:tgtEl>
                                          <p:spTgt spid="16"/>
                                        </p:tgtEl>
                                        <p:attrNameLst>
                                          <p:attrName>ppt_x</p:attrName>
                                        </p:attrNameLst>
                                      </p:cBhvr>
                                      <p:tavLst>
                                        <p:tav tm="0">
                                          <p:val>
                                            <p:strVal val="#ppt_x"/>
                                          </p:val>
                                        </p:tav>
                                        <p:tav tm="100000">
                                          <p:val>
                                            <p:strVal val="#ppt_x"/>
                                          </p:val>
                                        </p:tav>
                                      </p:tavLst>
                                    </p:anim>
                                    <p:anim calcmode="lin" valueType="num">
                                      <p:cBhvr additive="base">
                                        <p:cTn id="11" dur="750" fill="hold"/>
                                        <p:tgtEl>
                                          <p:spTgt spid="16"/>
                                        </p:tgtEl>
                                        <p:attrNameLst>
                                          <p:attrName>ppt_y</p:attrName>
                                        </p:attrNameLst>
                                      </p:cBhvr>
                                      <p:tavLst>
                                        <p:tav tm="0">
                                          <p:val>
                                            <p:strVal val="0-#ppt_h/2"/>
                                          </p:val>
                                        </p:tav>
                                        <p:tav tm="100000">
                                          <p:val>
                                            <p:strVal val="#ppt_y"/>
                                          </p:val>
                                        </p:tav>
                                      </p:tavLst>
                                    </p:anim>
                                  </p:childTnLst>
                                </p:cTn>
                              </p:par>
                              <p:par>
                                <p:cTn id="12" presetID="2" presetClass="entr" presetSubtype="1" fill="hold" grpId="0" nodeType="withEffect">
                                  <p:stCondLst>
                                    <p:cond delay="250"/>
                                  </p:stCondLst>
                                  <p:childTnLst>
                                    <p:set>
                                      <p:cBhvr>
                                        <p:cTn id="13" dur="1" fill="hold">
                                          <p:stCondLst>
                                            <p:cond delay="0"/>
                                          </p:stCondLst>
                                        </p:cTn>
                                        <p:tgtEl>
                                          <p:spTgt spid="17"/>
                                        </p:tgtEl>
                                        <p:attrNameLst>
                                          <p:attrName>style.visibility</p:attrName>
                                        </p:attrNameLst>
                                      </p:cBhvr>
                                      <p:to>
                                        <p:strVal val="visible"/>
                                      </p:to>
                                    </p:set>
                                    <p:anim calcmode="lin" valueType="num">
                                      <p:cBhvr additive="base">
                                        <p:cTn id="14" dur="750" fill="hold"/>
                                        <p:tgtEl>
                                          <p:spTgt spid="17"/>
                                        </p:tgtEl>
                                        <p:attrNameLst>
                                          <p:attrName>ppt_x</p:attrName>
                                        </p:attrNameLst>
                                      </p:cBhvr>
                                      <p:tavLst>
                                        <p:tav tm="0">
                                          <p:val>
                                            <p:strVal val="#ppt_x"/>
                                          </p:val>
                                        </p:tav>
                                        <p:tav tm="100000">
                                          <p:val>
                                            <p:strVal val="#ppt_x"/>
                                          </p:val>
                                        </p:tav>
                                      </p:tavLst>
                                    </p:anim>
                                    <p:anim calcmode="lin" valueType="num">
                                      <p:cBhvr additive="base">
                                        <p:cTn id="15" dur="750" fill="hold"/>
                                        <p:tgtEl>
                                          <p:spTgt spid="17"/>
                                        </p:tgtEl>
                                        <p:attrNameLst>
                                          <p:attrName>ppt_y</p:attrName>
                                        </p:attrNameLst>
                                      </p:cBhvr>
                                      <p:tavLst>
                                        <p:tav tm="0">
                                          <p:val>
                                            <p:strVal val="0-#ppt_h/2"/>
                                          </p:val>
                                        </p:tav>
                                        <p:tav tm="100000">
                                          <p:val>
                                            <p:strVal val="#ppt_y"/>
                                          </p:val>
                                        </p:tav>
                                      </p:tavLst>
                                    </p:anim>
                                  </p:childTnLst>
                                </p:cTn>
                              </p:par>
                              <p:par>
                                <p:cTn id="16" presetID="2" presetClass="entr" presetSubtype="1"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anim calcmode="lin" valueType="num">
                                      <p:cBhvr additive="base">
                                        <p:cTn id="18" dur="750" fill="hold"/>
                                        <p:tgtEl>
                                          <p:spTgt spid="18"/>
                                        </p:tgtEl>
                                        <p:attrNameLst>
                                          <p:attrName>ppt_x</p:attrName>
                                        </p:attrNameLst>
                                      </p:cBhvr>
                                      <p:tavLst>
                                        <p:tav tm="0">
                                          <p:val>
                                            <p:strVal val="#ppt_x"/>
                                          </p:val>
                                        </p:tav>
                                        <p:tav tm="100000">
                                          <p:val>
                                            <p:strVal val="#ppt_x"/>
                                          </p:val>
                                        </p:tav>
                                      </p:tavLst>
                                    </p:anim>
                                    <p:anim calcmode="lin" valueType="num">
                                      <p:cBhvr additive="base">
                                        <p:cTn id="19" dur="750" fill="hold"/>
                                        <p:tgtEl>
                                          <p:spTgt spid="18"/>
                                        </p:tgtEl>
                                        <p:attrNameLst>
                                          <p:attrName>ppt_y</p:attrName>
                                        </p:attrNameLst>
                                      </p:cBhvr>
                                      <p:tavLst>
                                        <p:tav tm="0">
                                          <p:val>
                                            <p:strVal val="0-#ppt_h/2"/>
                                          </p:val>
                                        </p:tav>
                                        <p:tav tm="100000">
                                          <p:val>
                                            <p:strVal val="#ppt_y"/>
                                          </p:val>
                                        </p:tav>
                                      </p:tavLst>
                                    </p:anim>
                                  </p:childTnLst>
                                </p:cTn>
                              </p:par>
                              <p:par>
                                <p:cTn id="20" presetID="2" presetClass="entr" presetSubtype="1"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additive="base">
                                        <p:cTn id="22" dur="500" fill="hold"/>
                                        <p:tgtEl>
                                          <p:spTgt spid="19"/>
                                        </p:tgtEl>
                                        <p:attrNameLst>
                                          <p:attrName>ppt_x</p:attrName>
                                        </p:attrNameLst>
                                      </p:cBhvr>
                                      <p:tavLst>
                                        <p:tav tm="0">
                                          <p:val>
                                            <p:strVal val="#ppt_x"/>
                                          </p:val>
                                        </p:tav>
                                        <p:tav tm="100000">
                                          <p:val>
                                            <p:strVal val="#ppt_x"/>
                                          </p:val>
                                        </p:tav>
                                      </p:tavLst>
                                    </p:anim>
                                    <p:anim calcmode="lin" valueType="num">
                                      <p:cBhvr additive="base">
                                        <p:cTn id="23" dur="500" fill="hold"/>
                                        <p:tgtEl>
                                          <p:spTgt spid="19"/>
                                        </p:tgtEl>
                                        <p:attrNameLst>
                                          <p:attrName>ppt_y</p:attrName>
                                        </p:attrNameLst>
                                      </p:cBhvr>
                                      <p:tavLst>
                                        <p:tav tm="0">
                                          <p:val>
                                            <p:strVal val="0-#ppt_h/2"/>
                                          </p:val>
                                        </p:tav>
                                        <p:tav tm="100000">
                                          <p:val>
                                            <p:strVal val="#ppt_y"/>
                                          </p:val>
                                        </p:tav>
                                      </p:tavLst>
                                    </p:anim>
                                  </p:childTnLst>
                                </p:cTn>
                              </p:par>
                              <p:par>
                                <p:cTn id="24" presetID="8" presetClass="emph" presetSubtype="0" repeatCount="2000" fill="hold" grpId="1" nodeType="withEffect">
                                  <p:stCondLst>
                                    <p:cond delay="0"/>
                                  </p:stCondLst>
                                  <p:childTnLst>
                                    <p:animRot by="-21600000">
                                      <p:cBhvr>
                                        <p:cTn id="25" dur="3500" fill="hold"/>
                                        <p:tgtEl>
                                          <p:spTgt spid="18"/>
                                        </p:tgtEl>
                                        <p:attrNameLst>
                                          <p:attrName>r</p:attrName>
                                        </p:attrNameLst>
                                      </p:cBhvr>
                                    </p:animRot>
                                  </p:childTnLst>
                                </p:cTn>
                              </p:par>
                              <p:par>
                                <p:cTn id="26" presetID="8" presetClass="emph" presetSubtype="0" repeatCount="2000" fill="hold" grpId="1" nodeType="withEffect">
                                  <p:stCondLst>
                                    <p:cond delay="0"/>
                                  </p:stCondLst>
                                  <p:childTnLst>
                                    <p:animRot by="-21600000">
                                      <p:cBhvr>
                                        <p:cTn id="27" dur="3500" fill="hold"/>
                                        <p:tgtEl>
                                          <p:spTgt spid="19"/>
                                        </p:tgtEl>
                                        <p:attrNameLst>
                                          <p:attrName>r</p:attrName>
                                        </p:attrNameLst>
                                      </p:cBhvr>
                                    </p:animRot>
                                  </p:childTnLst>
                                </p:cTn>
                              </p:par>
                              <p:par>
                                <p:cTn id="28" presetID="2" presetClass="entr" presetSubtype="1" fill="hold" grpId="0" nodeType="withEffect">
                                  <p:stCondLst>
                                    <p:cond delay="0"/>
                                  </p:stCondLst>
                                  <p:childTnLst>
                                    <p:set>
                                      <p:cBhvr>
                                        <p:cTn id="29" dur="1" fill="hold">
                                          <p:stCondLst>
                                            <p:cond delay="0"/>
                                          </p:stCondLst>
                                        </p:cTn>
                                        <p:tgtEl>
                                          <p:spTgt spid="20"/>
                                        </p:tgtEl>
                                        <p:attrNameLst>
                                          <p:attrName>style.visibility</p:attrName>
                                        </p:attrNameLst>
                                      </p:cBhvr>
                                      <p:to>
                                        <p:strVal val="visible"/>
                                      </p:to>
                                    </p:set>
                                    <p:anim calcmode="lin" valueType="num">
                                      <p:cBhvr additive="base">
                                        <p:cTn id="30" dur="500" fill="hold"/>
                                        <p:tgtEl>
                                          <p:spTgt spid="20"/>
                                        </p:tgtEl>
                                        <p:attrNameLst>
                                          <p:attrName>ppt_x</p:attrName>
                                        </p:attrNameLst>
                                      </p:cBhvr>
                                      <p:tavLst>
                                        <p:tav tm="0">
                                          <p:val>
                                            <p:strVal val="#ppt_x"/>
                                          </p:val>
                                        </p:tav>
                                        <p:tav tm="100000">
                                          <p:val>
                                            <p:strVal val="#ppt_x"/>
                                          </p:val>
                                        </p:tav>
                                      </p:tavLst>
                                    </p:anim>
                                    <p:anim calcmode="lin" valueType="num">
                                      <p:cBhvr additive="base">
                                        <p:cTn id="31" dur="500" fill="hold"/>
                                        <p:tgtEl>
                                          <p:spTgt spid="20"/>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250"/>
                                  </p:stCondLst>
                                  <p:childTnLst>
                                    <p:set>
                                      <p:cBhvr>
                                        <p:cTn id="33" dur="1" fill="hold">
                                          <p:stCondLst>
                                            <p:cond delay="0"/>
                                          </p:stCondLst>
                                        </p:cTn>
                                        <p:tgtEl>
                                          <p:spTgt spid="21"/>
                                        </p:tgtEl>
                                        <p:attrNameLst>
                                          <p:attrName>style.visibility</p:attrName>
                                        </p:attrNameLst>
                                      </p:cBhvr>
                                      <p:to>
                                        <p:strVal val="visible"/>
                                      </p:to>
                                    </p:set>
                                    <p:anim calcmode="lin" valueType="num">
                                      <p:cBhvr additive="base">
                                        <p:cTn id="34" dur="500" fill="hold"/>
                                        <p:tgtEl>
                                          <p:spTgt spid="21"/>
                                        </p:tgtEl>
                                        <p:attrNameLst>
                                          <p:attrName>ppt_x</p:attrName>
                                        </p:attrNameLst>
                                      </p:cBhvr>
                                      <p:tavLst>
                                        <p:tav tm="0">
                                          <p:val>
                                            <p:strVal val="#ppt_x"/>
                                          </p:val>
                                        </p:tav>
                                        <p:tav tm="100000">
                                          <p:val>
                                            <p:strVal val="#ppt_x"/>
                                          </p:val>
                                        </p:tav>
                                      </p:tavLst>
                                    </p:anim>
                                    <p:anim calcmode="lin" valueType="num">
                                      <p:cBhvr additive="base">
                                        <p:cTn id="35" dur="500" fill="hold"/>
                                        <p:tgtEl>
                                          <p:spTgt spid="21"/>
                                        </p:tgtEl>
                                        <p:attrNameLst>
                                          <p:attrName>ppt_y</p:attrName>
                                        </p:attrNameLst>
                                      </p:cBhvr>
                                      <p:tavLst>
                                        <p:tav tm="0">
                                          <p:val>
                                            <p:strVal val="0-#ppt_h/2"/>
                                          </p:val>
                                        </p:tav>
                                        <p:tav tm="100000">
                                          <p:val>
                                            <p:strVal val="#ppt_y"/>
                                          </p:val>
                                        </p:tav>
                                      </p:tavLst>
                                    </p:anim>
                                  </p:childTnLst>
                                </p:cTn>
                              </p:par>
                            </p:childTnLst>
                          </p:cTn>
                        </p:par>
                        <p:par>
                          <p:cTn id="36" fill="hold">
                            <p:stCondLst>
                              <p:cond delay="7000"/>
                            </p:stCondLst>
                            <p:childTnLst>
                              <p:par>
                                <p:cTn id="37" presetID="2" presetClass="entr" presetSubtype="2"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1+#ppt_w/2"/>
                                          </p:val>
                                        </p:tav>
                                        <p:tav tm="100000">
                                          <p:val>
                                            <p:strVal val="#ppt_x"/>
                                          </p:val>
                                        </p:tav>
                                      </p:tavLst>
                                    </p:anim>
                                    <p:anim calcmode="lin" valueType="num">
                                      <p:cBhvr additive="base">
                                        <p:cTn id="40" dur="500" fill="hold"/>
                                        <p:tgtEl>
                                          <p:spTgt spid="22"/>
                                        </p:tgtEl>
                                        <p:attrNameLst>
                                          <p:attrName>ppt_y</p:attrName>
                                        </p:attrNameLst>
                                      </p:cBhvr>
                                      <p:tavLst>
                                        <p:tav tm="0">
                                          <p:val>
                                            <p:strVal val="#ppt_y"/>
                                          </p:val>
                                        </p:tav>
                                        <p:tav tm="100000">
                                          <p:val>
                                            <p:strVal val="#ppt_y"/>
                                          </p:val>
                                        </p:tav>
                                      </p:tavLst>
                                    </p:anim>
                                  </p:childTnLst>
                                </p:cTn>
                              </p:par>
                              <p:par>
                                <p:cTn id="41" presetID="0" presetClass="path" presetSubtype="0" accel="50000" decel="50000" fill="hold" nodeType="withEffect">
                                  <p:stCondLst>
                                    <p:cond delay="500"/>
                                  </p:stCondLst>
                                  <p:childTnLst>
                                    <p:animMotion origin="layout" path="M -0.03607 0.15787 C -0.04623 0.15903 -0.05508 0.1625 -0.06498 0.16366 C -0.07513 0.1676 -0.08451 0.16806 -0.09532 0.16945 C -0.18894 0.1676 -0.19076 0.17778 -0.24388 0.16042 C -0.24948 0.15556 -0.25065 0.15162 -0.25573 0.14468 C -0.2638 0.13426 -0.27227 0.12338 -0.2836 0.11945 C -0.3125 0.09445 -0.37917 0.1044 -0.40013 0.10394 C -0.4086 0.10139 -0.41745 0.1 -0.42617 0.09723 C -0.43164 0.09561 -0.43672 0.09283 -0.44219 0.09144 C -0.44987 0.08774 -0.45847 0.08357 -0.46667 0.08172 C -0.47943 0.07338 -0.49258 0.0669 -0.50638 0.06158 C -0.51133 0.05996 -0.51537 0.05672 -0.51979 0.05417 C -0.5306 0.04862 -0.5431 0.04422 -0.55443 0.0419 C -0.5806 0.0426 -0.60612 0.04422 -0.63203 0.04329 C -0.64388 0.03797 -0.6556 0.0338 -0.66667 0.02639 C -0.67162 0.02292 -0.67657 0.01968 -0.68216 0.0176 C -0.69258 0.00949 -0.68021 0.01829 -0.6905 0.01343 C -0.69492 0.01065 -0.69948 0.00718 -0.70417 0.0044 C -0.70886 0.00186 -0.70573 0.00487 -0.7099 0.00209 C -0.71784 -0.00277 -0.72578 -0.00763 -0.73438 -0.01111 C -0.74193 -0.01759 -0.75026 -0.0243 -0.75886 -0.02893 C -0.76524 -0.0375 -0.77552 -0.04143 -0.78073 -0.05208 C -0.7819 -0.05439 -0.78334 -0.05625 -0.78399 -0.05856 C -0.78464 -0.06018 -0.7849 -0.0625 -0.78568 -0.06435 C -0.78776 -0.06875 -0.79128 -0.07199 -0.79349 -0.07638 C -0.79831 -0.08588 -0.80235 -0.09143 -0.80847 -0.0993 " pathEditMode="relative" rAng="0" ptsTypes="AAAAAAAAAAAAAAAAAAAAAAAAAA">
                                      <p:cBhvr>
                                        <p:cTn id="42" dur="6500" fill="hold"/>
                                        <p:tgtEl>
                                          <p:spTgt spid="22"/>
                                        </p:tgtEl>
                                        <p:attrNameLst>
                                          <p:attrName>ppt_x</p:attrName>
                                          <p:attrName>ppt_y</p:attrName>
                                        </p:attrNameLst>
                                      </p:cBhvr>
                                      <p:rCtr x="-38620" y="-12222"/>
                                    </p:animMotion>
                                  </p:childTnLst>
                                </p:cTn>
                              </p:par>
                              <p:par>
                                <p:cTn id="43" presetID="8" presetClass="emph" presetSubtype="0" repeatCount="2000" fill="hold" grpId="1" nodeType="withEffect">
                                  <p:stCondLst>
                                    <p:cond delay="0"/>
                                  </p:stCondLst>
                                  <p:childTnLst>
                                    <p:animRot by="21600000">
                                      <p:cBhvr>
                                        <p:cTn id="44" dur="3500" fill="hold"/>
                                        <p:tgtEl>
                                          <p:spTgt spid="20"/>
                                        </p:tgtEl>
                                        <p:attrNameLst>
                                          <p:attrName>r</p:attrName>
                                        </p:attrNameLst>
                                      </p:cBhvr>
                                    </p:animRot>
                                  </p:childTnLst>
                                </p:cTn>
                              </p:par>
                              <p:par>
                                <p:cTn id="45" presetID="6" presetClass="emph" presetSubtype="0" repeatCount="2000" autoRev="1" fill="hold" grpId="1" nodeType="withEffect">
                                  <p:stCondLst>
                                    <p:cond delay="0"/>
                                  </p:stCondLst>
                                  <p:childTnLst>
                                    <p:animScale>
                                      <p:cBhvr>
                                        <p:cTn id="46" dur="2000" fill="hold"/>
                                        <p:tgtEl>
                                          <p:spTgt spid="21"/>
                                        </p:tgtEl>
                                      </p:cBhvr>
                                      <p:by x="150000" y="150000"/>
                                    </p:animScale>
                                  </p:childTnLst>
                                </p:cTn>
                              </p:par>
                              <p:par>
                                <p:cTn id="47" presetID="2" presetClass="entr" presetSubtype="1" fill="hold" grpId="0" nodeType="withEffect">
                                  <p:stCondLst>
                                    <p:cond delay="250"/>
                                  </p:stCondLst>
                                  <p:childTnLst>
                                    <p:set>
                                      <p:cBhvr>
                                        <p:cTn id="48" dur="1" fill="hold">
                                          <p:stCondLst>
                                            <p:cond delay="0"/>
                                          </p:stCondLst>
                                        </p:cTn>
                                        <p:tgtEl>
                                          <p:spTgt spid="24"/>
                                        </p:tgtEl>
                                        <p:attrNameLst>
                                          <p:attrName>style.visibility</p:attrName>
                                        </p:attrNameLst>
                                      </p:cBhvr>
                                      <p:to>
                                        <p:strVal val="visible"/>
                                      </p:to>
                                    </p:set>
                                    <p:anim calcmode="lin" valueType="num">
                                      <p:cBhvr additive="base">
                                        <p:cTn id="49" dur="500" fill="hold"/>
                                        <p:tgtEl>
                                          <p:spTgt spid="24"/>
                                        </p:tgtEl>
                                        <p:attrNameLst>
                                          <p:attrName>ppt_x</p:attrName>
                                        </p:attrNameLst>
                                      </p:cBhvr>
                                      <p:tavLst>
                                        <p:tav tm="0">
                                          <p:val>
                                            <p:strVal val="#ppt_x"/>
                                          </p:val>
                                        </p:tav>
                                        <p:tav tm="100000">
                                          <p:val>
                                            <p:strVal val="#ppt_x"/>
                                          </p:val>
                                        </p:tav>
                                      </p:tavLst>
                                    </p:anim>
                                    <p:anim calcmode="lin" valueType="num">
                                      <p:cBhvr additive="base">
                                        <p:cTn id="50" dur="500" fill="hold"/>
                                        <p:tgtEl>
                                          <p:spTgt spid="24"/>
                                        </p:tgtEl>
                                        <p:attrNameLst>
                                          <p:attrName>ppt_y</p:attrName>
                                        </p:attrNameLst>
                                      </p:cBhvr>
                                      <p:tavLst>
                                        <p:tav tm="0">
                                          <p:val>
                                            <p:strVal val="0-#ppt_h/2"/>
                                          </p:val>
                                        </p:tav>
                                        <p:tav tm="100000">
                                          <p:val>
                                            <p:strVal val="#ppt_y"/>
                                          </p:val>
                                        </p:tav>
                                      </p:tavLst>
                                    </p:anim>
                                  </p:childTnLst>
                                </p:cTn>
                              </p:par>
                              <p:par>
                                <p:cTn id="51" presetID="2" presetClass="entr" presetSubtype="1" fill="hold" grpId="0" nodeType="withEffect">
                                  <p:stCondLst>
                                    <p:cond delay="500"/>
                                  </p:stCondLst>
                                  <p:childTnLst>
                                    <p:set>
                                      <p:cBhvr>
                                        <p:cTn id="52" dur="1" fill="hold">
                                          <p:stCondLst>
                                            <p:cond delay="0"/>
                                          </p:stCondLst>
                                        </p:cTn>
                                        <p:tgtEl>
                                          <p:spTgt spid="25"/>
                                        </p:tgtEl>
                                        <p:attrNameLst>
                                          <p:attrName>style.visibility</p:attrName>
                                        </p:attrNameLst>
                                      </p:cBhvr>
                                      <p:to>
                                        <p:strVal val="visible"/>
                                      </p:to>
                                    </p:set>
                                    <p:anim calcmode="lin" valueType="num">
                                      <p:cBhvr additive="base">
                                        <p:cTn id="53" dur="500" fill="hold"/>
                                        <p:tgtEl>
                                          <p:spTgt spid="25"/>
                                        </p:tgtEl>
                                        <p:attrNameLst>
                                          <p:attrName>ppt_x</p:attrName>
                                        </p:attrNameLst>
                                      </p:cBhvr>
                                      <p:tavLst>
                                        <p:tav tm="0">
                                          <p:val>
                                            <p:strVal val="#ppt_x"/>
                                          </p:val>
                                        </p:tav>
                                        <p:tav tm="100000">
                                          <p:val>
                                            <p:strVal val="#ppt_x"/>
                                          </p:val>
                                        </p:tav>
                                      </p:tavLst>
                                    </p:anim>
                                    <p:anim calcmode="lin" valueType="num">
                                      <p:cBhvr additive="base">
                                        <p:cTn id="54" dur="500" fill="hold"/>
                                        <p:tgtEl>
                                          <p:spTgt spid="25"/>
                                        </p:tgtEl>
                                        <p:attrNameLst>
                                          <p:attrName>ppt_y</p:attrName>
                                        </p:attrNameLst>
                                      </p:cBhvr>
                                      <p:tavLst>
                                        <p:tav tm="0">
                                          <p:val>
                                            <p:strVal val="0-#ppt_h/2"/>
                                          </p:val>
                                        </p:tav>
                                        <p:tav tm="100000">
                                          <p:val>
                                            <p:strVal val="#ppt_y"/>
                                          </p:val>
                                        </p:tav>
                                      </p:tavLst>
                                    </p:anim>
                                  </p:childTnLst>
                                </p:cTn>
                              </p:par>
                            </p:childTnLst>
                          </p:cTn>
                        </p:par>
                        <p:par>
                          <p:cTn id="55" fill="hold">
                            <p:stCondLst>
                              <p:cond delay="15000"/>
                            </p:stCondLst>
                            <p:childTnLst>
                              <p:par>
                                <p:cTn id="56" presetID="37" presetClass="entr" presetSubtype="0" fill="hold" nodeType="afterEffect">
                                  <p:stCondLst>
                                    <p:cond delay="0"/>
                                  </p:stCondLst>
                                  <p:childTnLst>
                                    <p:set>
                                      <p:cBhvr>
                                        <p:cTn id="57" dur="1" fill="hold">
                                          <p:stCondLst>
                                            <p:cond delay="0"/>
                                          </p:stCondLst>
                                        </p:cTn>
                                        <p:tgtEl>
                                          <p:spTgt spid="26"/>
                                        </p:tgtEl>
                                        <p:attrNameLst>
                                          <p:attrName>style.visibility</p:attrName>
                                        </p:attrNameLst>
                                      </p:cBhvr>
                                      <p:to>
                                        <p:strVal val="visible"/>
                                      </p:to>
                                    </p:set>
                                    <p:animEffect transition="in" filter="fade">
                                      <p:cBhvr>
                                        <p:cTn id="58" dur="1000"/>
                                        <p:tgtEl>
                                          <p:spTgt spid="26"/>
                                        </p:tgtEl>
                                      </p:cBhvr>
                                    </p:animEffect>
                                    <p:anim calcmode="lin" valueType="num">
                                      <p:cBhvr>
                                        <p:cTn id="59" dur="1000" fill="hold"/>
                                        <p:tgtEl>
                                          <p:spTgt spid="26"/>
                                        </p:tgtEl>
                                        <p:attrNameLst>
                                          <p:attrName>ppt_x</p:attrName>
                                        </p:attrNameLst>
                                      </p:cBhvr>
                                      <p:tavLst>
                                        <p:tav tm="0">
                                          <p:val>
                                            <p:strVal val="#ppt_x"/>
                                          </p:val>
                                        </p:tav>
                                        <p:tav tm="100000">
                                          <p:val>
                                            <p:strVal val="#ppt_x"/>
                                          </p:val>
                                        </p:tav>
                                      </p:tavLst>
                                    </p:anim>
                                    <p:anim calcmode="lin" valueType="num">
                                      <p:cBhvr>
                                        <p:cTn id="60" dur="900" decel="100000" fill="hold"/>
                                        <p:tgtEl>
                                          <p:spTgt spid="26"/>
                                        </p:tgtEl>
                                        <p:attrNameLst>
                                          <p:attrName>ppt_y</p:attrName>
                                        </p:attrNameLst>
                                      </p:cBhvr>
                                      <p:tavLst>
                                        <p:tav tm="0">
                                          <p:val>
                                            <p:strVal val="#ppt_y+1"/>
                                          </p:val>
                                        </p:tav>
                                        <p:tav tm="100000">
                                          <p:val>
                                            <p:strVal val="#ppt_y-.03"/>
                                          </p:val>
                                        </p:tav>
                                      </p:tavLst>
                                    </p:anim>
                                    <p:anim calcmode="lin" valueType="num">
                                      <p:cBhvr>
                                        <p:cTn id="61"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grpId="0" nodeType="clickEffect">
                                  <p:stCondLst>
                                    <p:cond delay="0"/>
                                  </p:stCondLst>
                                  <p:childTnLst>
                                    <p:set>
                                      <p:cBhvr>
                                        <p:cTn id="65" dur="1" fill="hold">
                                          <p:stCondLst>
                                            <p:cond delay="0"/>
                                          </p:stCondLst>
                                        </p:cTn>
                                        <p:tgtEl>
                                          <p:spTgt spid="4"/>
                                        </p:tgtEl>
                                        <p:attrNameLst>
                                          <p:attrName>style.visibility</p:attrName>
                                        </p:attrNameLst>
                                      </p:cBhvr>
                                      <p:to>
                                        <p:strVal val="visible"/>
                                      </p:to>
                                    </p:set>
                                    <p:animEffect transition="in" filter="dissolve">
                                      <p:cBhvr>
                                        <p:cTn id="66" dur="500"/>
                                        <p:tgtEl>
                                          <p:spTgt spid="4"/>
                                        </p:tgtEl>
                                      </p:cBhvr>
                                    </p:animEffect>
                                  </p:childTnLst>
                                </p:cTn>
                              </p:par>
                              <p:par>
                                <p:cTn id="67" presetID="8" presetClass="emph" presetSubtype="0" repeatCount="2000" fill="hold" grpId="1" nodeType="withEffect">
                                  <p:stCondLst>
                                    <p:cond delay="0"/>
                                  </p:stCondLst>
                                  <p:childTnLst>
                                    <p:animRot by="21600000">
                                      <p:cBhvr>
                                        <p:cTn id="68" dur="3500" fill="hold"/>
                                        <p:tgtEl>
                                          <p:spTgt spid="25"/>
                                        </p:tgtEl>
                                        <p:attrNameLst>
                                          <p:attrName>r</p:attrName>
                                        </p:attrNameLst>
                                      </p:cBhvr>
                                    </p:animRot>
                                  </p:childTnLst>
                                </p:cTn>
                              </p:par>
                              <p:par>
                                <p:cTn id="69" presetID="6" presetClass="emph" presetSubtype="0" repeatCount="2000" autoRev="1" fill="hold" grpId="1" nodeType="withEffect">
                                  <p:stCondLst>
                                    <p:cond delay="0"/>
                                  </p:stCondLst>
                                  <p:childTnLst>
                                    <p:animScale>
                                      <p:cBhvr>
                                        <p:cTn id="70" dur="2000" fill="hold"/>
                                        <p:tgtEl>
                                          <p:spTgt spid="2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5" grpId="0"/>
      <p:bldP spid="16" grpId="0" animBg="1"/>
      <p:bldP spid="17" grpId="0" animBg="1"/>
      <p:bldP spid="18" grpId="0" animBg="1"/>
      <p:bldP spid="18" grpId="1" animBg="1"/>
      <p:bldP spid="19" grpId="0" animBg="1"/>
      <p:bldP spid="19" grpId="1" animBg="1"/>
      <p:bldP spid="20" grpId="0" animBg="1"/>
      <p:bldP spid="20" grpId="1" animBg="1"/>
      <p:bldP spid="21" grpId="0" animBg="1"/>
      <p:bldP spid="21" grpId="1" animBg="1"/>
      <p:bldP spid="24" grpId="0" animBg="1"/>
      <p:bldP spid="24" grpId="1" animBg="1"/>
      <p:bldP spid="25" grpId="0" animBg="1"/>
      <p:bldP spid="25" grpId="1"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5838825" y="-2775"/>
            <a:ext cx="4823222" cy="748988"/>
          </a:xfrm>
          <a:prstGeom prst="rect">
            <a:avLst/>
          </a:prstGeom>
          <a:solidFill>
            <a:schemeClr val="accent3">
              <a:lumMod val="20000"/>
              <a:lumOff val="80000"/>
            </a:schemeClr>
          </a:solidFill>
          <a:ln>
            <a:noFill/>
          </a:ln>
        </p:spPr>
        <p:txBody>
          <a:bodyPr wrap="square">
            <a:spAutoFit/>
          </a:bodyPr>
          <a:lstStyle/>
          <a:p>
            <a:pPr algn="ctr">
              <a:defRPr/>
            </a:pPr>
            <a:r>
              <a:rPr lang="en-US" altLang="zh-CN" sz="4267" b="1" dirty="0" err="1">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Sự</a:t>
            </a:r>
            <a:r>
              <a:rPr lang="en-US" altLang="zh-CN" sz="4267" b="1" dirty="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 </a:t>
            </a:r>
            <a:r>
              <a:rPr lang="en-US" altLang="zh-CN" sz="4267" b="1" dirty="0" err="1">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việc</a:t>
            </a:r>
            <a:r>
              <a:rPr lang="en-US" altLang="zh-CN" sz="4267" b="1" dirty="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 </a:t>
            </a:r>
            <a:r>
              <a:rPr lang="en-US" altLang="zh-CN" sz="4267" b="1" dirty="0" err="1">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chính</a:t>
            </a:r>
            <a:endParaRPr lang="zh-CN" altLang="en-US" sz="4267" b="1" dirty="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endParaRPr>
          </a:p>
        </p:txBody>
      </p:sp>
      <p:sp>
        <p:nvSpPr>
          <p:cNvPr id="16" name="TextBox 15"/>
          <p:cNvSpPr txBox="1"/>
          <p:nvPr/>
        </p:nvSpPr>
        <p:spPr>
          <a:xfrm>
            <a:off x="5064523" y="1203408"/>
            <a:ext cx="367903" cy="666750"/>
          </a:xfrm>
          <a:prstGeom prst="rect">
            <a:avLst/>
          </a:prstGeom>
          <a:noFill/>
        </p:spPr>
        <p:txBody>
          <a:bodyPr>
            <a:spAutoFit/>
          </a:bodyPr>
          <a:lstStyle/>
          <a:p>
            <a:pPr>
              <a:defRPr/>
            </a:pPr>
            <a:r>
              <a:rPr lang="en-US" altLang="zh-CN" sz="3733" dirty="0">
                <a:solidFill>
                  <a:prstClr val="white"/>
                </a:solidFill>
                <a:latin typeface="Times New Roman" pitchFamily="18" charset="0"/>
                <a:cs typeface="Times New Roman" pitchFamily="18" charset="0"/>
              </a:rPr>
              <a:t>1</a:t>
            </a:r>
            <a:endParaRPr lang="zh-CN" altLang="en-US" sz="3733" dirty="0">
              <a:solidFill>
                <a:prstClr val="white"/>
              </a:solidFill>
              <a:latin typeface="Times New Roman" pitchFamily="18" charset="0"/>
              <a:cs typeface="Times New Roman" pitchFamily="18" charset="0"/>
            </a:endParaRPr>
          </a:p>
        </p:txBody>
      </p:sp>
      <p:sp>
        <p:nvSpPr>
          <p:cNvPr id="20" name="TextBox 19"/>
          <p:cNvSpPr txBox="1"/>
          <p:nvPr/>
        </p:nvSpPr>
        <p:spPr>
          <a:xfrm>
            <a:off x="5047184" y="2068292"/>
            <a:ext cx="367903" cy="666750"/>
          </a:xfrm>
          <a:prstGeom prst="rect">
            <a:avLst/>
          </a:prstGeom>
          <a:noFill/>
        </p:spPr>
        <p:txBody>
          <a:bodyPr>
            <a:spAutoFit/>
          </a:bodyPr>
          <a:lstStyle/>
          <a:p>
            <a:pPr>
              <a:defRPr/>
            </a:pPr>
            <a:r>
              <a:rPr lang="en-US" altLang="zh-CN" sz="3733" dirty="0">
                <a:solidFill>
                  <a:prstClr val="white"/>
                </a:solidFill>
                <a:latin typeface="Times New Roman" pitchFamily="18" charset="0"/>
                <a:cs typeface="Times New Roman" pitchFamily="18" charset="0"/>
              </a:rPr>
              <a:t>2</a:t>
            </a:r>
            <a:endParaRPr lang="zh-CN" altLang="en-US" sz="3733" dirty="0">
              <a:solidFill>
                <a:prstClr val="white"/>
              </a:solidFill>
              <a:latin typeface="Times New Roman" pitchFamily="18" charset="0"/>
              <a:cs typeface="Times New Roman" pitchFamily="18" charset="0"/>
            </a:endParaRPr>
          </a:p>
        </p:txBody>
      </p:sp>
      <p:sp>
        <p:nvSpPr>
          <p:cNvPr id="21" name="TextBox 20"/>
          <p:cNvSpPr txBox="1"/>
          <p:nvPr/>
        </p:nvSpPr>
        <p:spPr>
          <a:xfrm>
            <a:off x="5029200" y="3218425"/>
            <a:ext cx="369094" cy="666750"/>
          </a:xfrm>
          <a:prstGeom prst="rect">
            <a:avLst/>
          </a:prstGeom>
          <a:noFill/>
        </p:spPr>
        <p:txBody>
          <a:bodyPr>
            <a:spAutoFit/>
          </a:bodyPr>
          <a:lstStyle/>
          <a:p>
            <a:pPr>
              <a:defRPr/>
            </a:pPr>
            <a:r>
              <a:rPr lang="en-US" altLang="zh-CN" sz="3733" dirty="0">
                <a:solidFill>
                  <a:prstClr val="white"/>
                </a:solidFill>
                <a:latin typeface="Times New Roman" pitchFamily="18" charset="0"/>
                <a:cs typeface="Times New Roman" pitchFamily="18" charset="0"/>
              </a:rPr>
              <a:t>3</a:t>
            </a:r>
            <a:endParaRPr lang="zh-CN" altLang="en-US" sz="3733" dirty="0">
              <a:solidFill>
                <a:prstClr val="white"/>
              </a:solidFill>
              <a:latin typeface="Times New Roman" pitchFamily="18" charset="0"/>
              <a:cs typeface="Times New Roman" pitchFamily="18" charset="0"/>
            </a:endParaRPr>
          </a:p>
        </p:txBody>
      </p:sp>
      <p:sp>
        <p:nvSpPr>
          <p:cNvPr id="22" name="TextBox 21"/>
          <p:cNvSpPr txBox="1"/>
          <p:nvPr/>
        </p:nvSpPr>
        <p:spPr>
          <a:xfrm>
            <a:off x="4951668" y="4272467"/>
            <a:ext cx="367904" cy="666750"/>
          </a:xfrm>
          <a:prstGeom prst="rect">
            <a:avLst/>
          </a:prstGeom>
          <a:noFill/>
        </p:spPr>
        <p:txBody>
          <a:bodyPr>
            <a:spAutoFit/>
          </a:bodyPr>
          <a:lstStyle/>
          <a:p>
            <a:pPr>
              <a:defRPr/>
            </a:pPr>
            <a:r>
              <a:rPr lang="en-US" altLang="zh-CN" sz="3733" dirty="0">
                <a:solidFill>
                  <a:prstClr val="white"/>
                </a:solidFill>
                <a:latin typeface="Times New Roman" pitchFamily="18" charset="0"/>
                <a:cs typeface="Times New Roman" pitchFamily="18" charset="0"/>
              </a:rPr>
              <a:t>4</a:t>
            </a:r>
            <a:endParaRPr lang="zh-CN" altLang="en-US" sz="3733" dirty="0">
              <a:solidFill>
                <a:prstClr val="white"/>
              </a:solidFill>
              <a:latin typeface="Times New Roman" pitchFamily="18" charset="0"/>
              <a:cs typeface="Times New Roman" pitchFamily="18" charset="0"/>
            </a:endParaRPr>
          </a:p>
        </p:txBody>
      </p:sp>
      <p:sp>
        <p:nvSpPr>
          <p:cNvPr id="23" name="TextBox 22"/>
          <p:cNvSpPr txBox="1"/>
          <p:nvPr/>
        </p:nvSpPr>
        <p:spPr>
          <a:xfrm>
            <a:off x="5652628" y="936619"/>
            <a:ext cx="5167772" cy="830997"/>
          </a:xfrm>
          <a:prstGeom prst="rect">
            <a:avLst/>
          </a:prstGeom>
          <a:solidFill>
            <a:schemeClr val="accent1">
              <a:lumMod val="20000"/>
              <a:lumOff val="80000"/>
            </a:schemeClr>
          </a:solidFill>
        </p:spPr>
        <p:txBody>
          <a:bodyPr wrap="square">
            <a:spAutoFit/>
          </a:bodyPr>
          <a:lstStyle/>
          <a:p>
            <a:pPr>
              <a:spcBef>
                <a:spcPct val="50000"/>
              </a:spcBef>
              <a:defRPr/>
            </a:pP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Minh </a:t>
            </a:r>
            <a:r>
              <a:rPr lang="en-US" sz="2400" dirty="0" err="1">
                <a:latin typeface="Times New Roman" pitchFamily="18" charset="0"/>
                <a:cs typeface="Times New Roman" pitchFamily="18" charset="0"/>
              </a:rPr>
              <a:t>xâm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lược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nghĩa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quân</a:t>
            </a:r>
            <a:r>
              <a:rPr lang="en-US" sz="2400" dirty="0">
                <a:latin typeface="Times New Roman" pitchFamily="18" charset="0"/>
                <a:cs typeface="Times New Roman" pitchFamily="18" charset="0"/>
              </a:rPr>
              <a:t> Lam </a:t>
            </a:r>
            <a:r>
              <a:rPr lang="en-US" sz="2400" dirty="0" err="1">
                <a:latin typeface="Times New Roman" pitchFamily="18" charset="0"/>
                <a:cs typeface="Times New Roman" pitchFamily="18" charset="0"/>
              </a:rPr>
              <a:t>Sơn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nổi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dậy</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chống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nhiều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lần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bị</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thua</a:t>
            </a:r>
            <a:r>
              <a:rPr lang="en-US" sz="2400" dirty="0">
                <a:latin typeface="Times New Roman" pitchFamily="18" charset="0"/>
                <a:cs typeface="Times New Roman" pitchFamily="18" charset="0"/>
              </a:rPr>
              <a:t>.</a:t>
            </a:r>
            <a:endParaRPr lang="en-US" altLang="en-US" sz="2400" b="1" dirty="0">
              <a:solidFill>
                <a:srgbClr val="000000"/>
              </a:solidFill>
              <a:latin typeface="Times New Roman" panose="02020603050405020304" pitchFamily="18" charset="0"/>
              <a:cs typeface="Times New Roman" panose="02020603050405020304" pitchFamily="18" charset="0"/>
            </a:endParaRPr>
          </a:p>
        </p:txBody>
      </p:sp>
      <p:sp>
        <p:nvSpPr>
          <p:cNvPr id="31" name="Rectangle 30"/>
          <p:cNvSpPr/>
          <p:nvPr/>
        </p:nvSpPr>
        <p:spPr>
          <a:xfrm>
            <a:off x="5618561" y="2068294"/>
            <a:ext cx="4998773" cy="830997"/>
          </a:xfrm>
          <a:prstGeom prst="rect">
            <a:avLst/>
          </a:prstGeom>
          <a:solidFill>
            <a:schemeClr val="bg1">
              <a:lumMod val="85000"/>
            </a:schemeClr>
          </a:solidFill>
        </p:spPr>
        <p:txBody>
          <a:bodyPr wrap="square">
            <a:spAutoFit/>
          </a:bodyPr>
          <a:lstStyle/>
          <a:p>
            <a:r>
              <a:rPr lang="en-US" sz="2400" dirty="0">
                <a:latin typeface="Times New Roman" pitchFamily="18" charset="0"/>
                <a:cs typeface="Times New Roman" pitchFamily="18" charset="0"/>
              </a:rPr>
              <a:t>Ở Thanh </a:t>
            </a:r>
            <a:r>
              <a:rPr lang="en-US" sz="2400" dirty="0" err="1">
                <a:latin typeface="Times New Roman" pitchFamily="18" charset="0"/>
                <a:cs typeface="Times New Roman" pitchFamily="18" charset="0"/>
              </a:rPr>
              <a:t>Hóa</a:t>
            </a: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Thận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đánh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cá</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được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lạ</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dâng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cho</a:t>
            </a: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a:t>
            </a:r>
            <a:endParaRPr lang="en-US" sz="2400" b="1" dirty="0">
              <a:latin typeface="Times New Roman" panose="02020603050405020304" pitchFamily="18" charset="0"/>
              <a:cs typeface="Times New Roman" panose="02020603050405020304" pitchFamily="18" charset="0"/>
            </a:endParaRPr>
          </a:p>
        </p:txBody>
      </p:sp>
      <p:sp>
        <p:nvSpPr>
          <p:cNvPr id="32" name="Rectangle 31"/>
          <p:cNvSpPr/>
          <p:nvPr/>
        </p:nvSpPr>
        <p:spPr>
          <a:xfrm>
            <a:off x="5627746" y="3074746"/>
            <a:ext cx="5012531" cy="892552"/>
          </a:xfrm>
          <a:prstGeom prst="rect">
            <a:avLst/>
          </a:prstGeom>
          <a:solidFill>
            <a:schemeClr val="accent3">
              <a:lumMod val="40000"/>
              <a:lumOff val="60000"/>
            </a:schemeClr>
          </a:solidFill>
        </p:spPr>
        <p:txBody>
          <a:bodyPr>
            <a:spAutoFit/>
          </a:bodyPr>
          <a:lstStyle/>
          <a:p>
            <a:r>
              <a:rPr lang="en-US" sz="2400" dirty="0">
                <a:latin typeface="Times New Roman" pitchFamily="18" charset="0"/>
                <a:cs typeface="Times New Roman" pitchFamily="18" charset="0"/>
              </a:rPr>
              <a:t>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nhặt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chuôi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cây</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vừa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như</a:t>
            </a:r>
            <a:r>
              <a:rPr lang="en-US" sz="2400" dirty="0">
                <a:latin typeface="Times New Roman" pitchFamily="18" charset="0"/>
                <a:cs typeface="Times New Roman" pitchFamily="18" charset="0"/>
              </a:rPr>
              <a:t> in</a:t>
            </a:r>
            <a:r>
              <a:rPr lang="en-US" sz="2800" dirty="0">
                <a:latin typeface="Times New Roman" pitchFamily="18" charset="0"/>
                <a:cs typeface="Times New Roman" pitchFamily="18" charset="0"/>
              </a:rPr>
              <a:t>. </a:t>
            </a:r>
            <a:endParaRPr lang="en-US" sz="2800" b="1" dirty="0">
              <a:latin typeface="Times New Roman" panose="02020603050405020304" pitchFamily="18" charset="0"/>
              <a:cs typeface="Times New Roman" panose="02020603050405020304" pitchFamily="18" charset="0"/>
            </a:endParaRPr>
          </a:p>
        </p:txBody>
      </p:sp>
      <p:sp>
        <p:nvSpPr>
          <p:cNvPr id="33" name="Rectangle 32"/>
          <p:cNvSpPr>
            <a:spLocks noChangeArrowheads="1"/>
          </p:cNvSpPr>
          <p:nvPr/>
        </p:nvSpPr>
        <p:spPr bwMode="auto">
          <a:xfrm>
            <a:off x="5588132" y="4151337"/>
            <a:ext cx="5029200" cy="830997"/>
          </a:xfrm>
          <a:prstGeom prst="rect">
            <a:avLst/>
          </a:prstGeom>
          <a:solidFill>
            <a:schemeClr val="bg2"/>
          </a:solidFill>
          <a:ln>
            <a:noFill/>
          </a:ln>
          <a:extLst/>
        </p:spPr>
        <p:txBody>
          <a:bodyPr>
            <a:spAutoFit/>
          </a:bodyP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r>
              <a:rPr lang="en-US" sz="2400" dirty="0">
                <a:latin typeface="Times New Roman" pitchFamily="18" charset="0"/>
                <a:cs typeface="Times New Roman" pitchFamily="18" charset="0"/>
              </a:rPr>
              <a:t>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dùng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thần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đánh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đuổi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Minh.</a:t>
            </a:r>
            <a:endParaRPr lang="en-US" sz="2400" b="1" dirty="0">
              <a:latin typeface="Times New Roman" panose="02020603050405020304" pitchFamily="18" charset="0"/>
              <a:cs typeface="Times New Roman" panose="02020603050405020304" pitchFamily="18" charset="0"/>
            </a:endParaRPr>
          </a:p>
        </p:txBody>
      </p:sp>
      <p:sp>
        <p:nvSpPr>
          <p:cNvPr id="34" name="Rectangle 33"/>
          <p:cNvSpPr/>
          <p:nvPr/>
        </p:nvSpPr>
        <p:spPr>
          <a:xfrm>
            <a:off x="5564417" y="5243148"/>
            <a:ext cx="5029200" cy="1569660"/>
          </a:xfrm>
          <a:prstGeom prst="rect">
            <a:avLst/>
          </a:prstGeom>
          <a:solidFill>
            <a:schemeClr val="accent6">
              <a:lumMod val="60000"/>
              <a:lumOff val="40000"/>
            </a:schemeClr>
          </a:solidFill>
        </p:spPr>
        <p:txBody>
          <a:bodyPr>
            <a:spAutoFit/>
          </a:bodyPr>
          <a:lstStyle/>
          <a:p>
            <a:r>
              <a:rPr lang="en-US" sz="2400" dirty="0">
                <a:latin typeface="Times New Roman" pitchFamily="18" charset="0"/>
                <a:cs typeface="Times New Roman" pitchFamily="18" charset="0"/>
              </a:rPr>
              <a:t>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làm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vua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dạo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thuyền</a:t>
            </a:r>
            <a:r>
              <a:rPr lang="en-US" sz="2400" dirty="0">
                <a:latin typeface="Times New Roman" pitchFamily="18" charset="0"/>
                <a:cs typeface="Times New Roman" pitchFamily="18" charset="0"/>
              </a:rPr>
              <a:t> ở </a:t>
            </a:r>
            <a:r>
              <a:rPr lang="en-US" sz="2400" dirty="0" err="1">
                <a:latin typeface="Times New Roman" pitchFamily="18" charset="0"/>
                <a:cs typeface="Times New Roman" pitchFamily="18" charset="0"/>
              </a:rPr>
              <a:t>hồ</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Tả</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Vọng</a:t>
            </a:r>
            <a:r>
              <a:rPr lang="en-US" sz="2400" dirty="0">
                <a:latin typeface="Times New Roman" pitchFamily="18" charset="0"/>
                <a:cs typeface="Times New Roman" pitchFamily="18" charset="0"/>
              </a:rPr>
              <a:t>, Long </a:t>
            </a:r>
            <a:r>
              <a:rPr lang="en-US" sz="2400" dirty="0" err="1">
                <a:latin typeface="Times New Roman" pitchFamily="18" charset="0"/>
                <a:cs typeface="Times New Roman" pitchFamily="18" charset="0"/>
              </a:rPr>
              <a:t>Quân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sai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Rùa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đòi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thần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Từ</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đó</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hồ</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Tả</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Vọng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mang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Hồ</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a:t>
            </a:r>
            <a:endParaRPr lang="en-US" sz="2400" b="1" dirty="0">
              <a:latin typeface="Times New Roman" panose="02020603050405020304" pitchFamily="18" charset="0"/>
              <a:cs typeface="Times New Roman" panose="02020603050405020304" pitchFamily="18" charset="0"/>
            </a:endParaRPr>
          </a:p>
        </p:txBody>
      </p:sp>
      <p:sp>
        <p:nvSpPr>
          <p:cNvPr id="36" name="TextBox 35"/>
          <p:cNvSpPr txBox="1"/>
          <p:nvPr/>
        </p:nvSpPr>
        <p:spPr>
          <a:xfrm>
            <a:off x="4919662" y="5836034"/>
            <a:ext cx="367904" cy="666750"/>
          </a:xfrm>
          <a:prstGeom prst="rect">
            <a:avLst/>
          </a:prstGeom>
          <a:noFill/>
        </p:spPr>
        <p:txBody>
          <a:bodyPr>
            <a:spAutoFit/>
          </a:bodyPr>
          <a:lstStyle/>
          <a:p>
            <a:pPr>
              <a:defRPr/>
            </a:pPr>
            <a:r>
              <a:rPr lang="en-US" altLang="zh-CN" sz="3733" dirty="0">
                <a:solidFill>
                  <a:prstClr val="white"/>
                </a:solidFill>
                <a:latin typeface="Times New Roman" pitchFamily="18" charset="0"/>
                <a:cs typeface="Times New Roman" pitchFamily="18" charset="0"/>
              </a:rPr>
              <a:t>5</a:t>
            </a:r>
            <a:endParaRPr lang="zh-CN" altLang="en-US" sz="3733" dirty="0">
              <a:solidFill>
                <a:prstClr val="white"/>
              </a:solidFill>
              <a:latin typeface="Times New Roman" pitchFamily="18" charset="0"/>
              <a:cs typeface="Times New Roman" pitchFamily="18" charset="0"/>
            </a:endParaRPr>
          </a:p>
        </p:txBody>
      </p:sp>
      <p:sp>
        <p:nvSpPr>
          <p:cNvPr id="19" name="TextBox 1"/>
          <p:cNvSpPr txBox="1">
            <a:spLocks noChangeArrowheads="1"/>
          </p:cNvSpPr>
          <p:nvPr/>
        </p:nvSpPr>
        <p:spPr bwMode="auto">
          <a:xfrm>
            <a:off x="1524000" y="48555"/>
            <a:ext cx="2590800" cy="646331"/>
          </a:xfrm>
          <a:prstGeom prst="rect">
            <a:avLst/>
          </a:prstGeom>
          <a:solidFill>
            <a:schemeClr val="accent1">
              <a:lumMod val="40000"/>
              <a:lumOff val="60000"/>
            </a:schemeClr>
          </a:solidFill>
          <a:ln w="9525">
            <a:noFill/>
            <a:miter lim="800000"/>
            <a:headEnd/>
            <a:tailEnd/>
          </a:ln>
        </p:spPr>
        <p:txBody>
          <a:bodyPr>
            <a:spAutoFit/>
          </a:bodyPr>
          <a:lstStyle/>
          <a:p>
            <a:pPr algn="ctr">
              <a:defRPr/>
            </a:pPr>
            <a:r>
              <a:rPr lang="en-US" altLang="zh-CN" sz="3600" b="1" dirty="0" err="1">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Cách</a:t>
            </a:r>
            <a:r>
              <a:rPr lang="en-US" altLang="zh-CN" sz="3600" b="1" dirty="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 </a:t>
            </a:r>
            <a:r>
              <a:rPr lang="en-US" altLang="zh-CN" sz="3600" b="1" dirty="0" err="1">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đọc</a:t>
            </a:r>
            <a:endParaRPr lang="zh-CN" altLang="en-US" sz="3600" b="1" dirty="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endParaRPr>
          </a:p>
        </p:txBody>
      </p:sp>
      <p:sp>
        <p:nvSpPr>
          <p:cNvPr id="24" name="TextBox 1"/>
          <p:cNvSpPr txBox="1">
            <a:spLocks noChangeArrowheads="1"/>
          </p:cNvSpPr>
          <p:nvPr/>
        </p:nvSpPr>
        <p:spPr bwMode="auto">
          <a:xfrm>
            <a:off x="1534295" y="899686"/>
            <a:ext cx="3095587" cy="830997"/>
          </a:xfrm>
          <a:prstGeom prst="rect">
            <a:avLst/>
          </a:prstGeom>
          <a:solidFill>
            <a:schemeClr val="accent1">
              <a:lumMod val="20000"/>
              <a:lumOff val="80000"/>
            </a:schemeClr>
          </a:solidFill>
          <a:ln w="9525">
            <a:noFill/>
            <a:miter lim="800000"/>
            <a:headEnd/>
            <a:tailEnd/>
          </a:ln>
        </p:spPr>
        <p:txBody>
          <a:bodyPr wrap="square">
            <a:spAutoFit/>
          </a:bodyPr>
          <a:lstStyle/>
          <a:p>
            <a:pPr>
              <a:defRPr/>
            </a:pPr>
            <a:r>
              <a:rPr lang="en-US" sz="2400" b="1" dirty="0">
                <a:solidFill>
                  <a:prstClr val="black"/>
                </a:solidFill>
                <a:latin typeface="Times New Roman" pitchFamily="18" charset="0"/>
                <a:cs typeface="Times New Roman" pitchFamily="18" charset="0"/>
              </a:rPr>
              <a:t>-To, </a:t>
            </a:r>
            <a:r>
              <a:rPr lang="en-US" sz="2400" b="1" dirty="0" err="1">
                <a:solidFill>
                  <a:prstClr val="black"/>
                </a:solidFill>
                <a:latin typeface="Times New Roman" pitchFamily="18" charset="0"/>
                <a:cs typeface="Times New Roman" pitchFamily="18" charset="0"/>
              </a:rPr>
              <a:t>diễn</a:t>
            </a:r>
            <a:r>
              <a:rPr lang="en-US" sz="2400" b="1" dirty="0">
                <a:solidFill>
                  <a:prstClr val="black"/>
                </a:solidFill>
                <a:latin typeface="Times New Roman" pitchFamily="18" charset="0"/>
                <a:cs typeface="Times New Roman" pitchFamily="18" charset="0"/>
              </a:rPr>
              <a:t> </a:t>
            </a:r>
            <a:r>
              <a:rPr lang="en-US" sz="2400" b="1" dirty="0" err="1">
                <a:solidFill>
                  <a:prstClr val="black"/>
                </a:solidFill>
                <a:latin typeface="Times New Roman" pitchFamily="18" charset="0"/>
                <a:cs typeface="Times New Roman" pitchFamily="18" charset="0"/>
              </a:rPr>
              <a:t>cảm</a:t>
            </a:r>
            <a:r>
              <a:rPr lang="en-US" sz="2400" b="1" dirty="0">
                <a:solidFill>
                  <a:prstClr val="black"/>
                </a:solidFill>
                <a:latin typeface="Times New Roman" pitchFamily="18" charset="0"/>
                <a:cs typeface="Times New Roman" pitchFamily="18" charset="0"/>
              </a:rPr>
              <a:t>, </a:t>
            </a:r>
            <a:r>
              <a:rPr lang="en-US" sz="2400" b="1" dirty="0" err="1">
                <a:solidFill>
                  <a:prstClr val="black"/>
                </a:solidFill>
                <a:latin typeface="Times New Roman" pitchFamily="18" charset="0"/>
                <a:cs typeface="Times New Roman" pitchFamily="18" charset="0"/>
              </a:rPr>
              <a:t>đúng</a:t>
            </a:r>
            <a:r>
              <a:rPr lang="en-US" sz="2400" b="1" dirty="0">
                <a:solidFill>
                  <a:prstClr val="black"/>
                </a:solidFill>
                <a:latin typeface="Times New Roman" pitchFamily="18" charset="0"/>
                <a:cs typeface="Times New Roman" pitchFamily="18" charset="0"/>
              </a:rPr>
              <a:t> </a:t>
            </a:r>
            <a:r>
              <a:rPr lang="en-US" sz="2400" b="1" dirty="0" err="1">
                <a:solidFill>
                  <a:prstClr val="black"/>
                </a:solidFill>
                <a:latin typeface="Times New Roman" pitchFamily="18" charset="0"/>
                <a:cs typeface="Times New Roman" pitchFamily="18" charset="0"/>
              </a:rPr>
              <a:t>giọng</a:t>
            </a:r>
            <a:r>
              <a:rPr lang="en-US" sz="2400" b="1" dirty="0">
                <a:solidFill>
                  <a:prstClr val="black"/>
                </a:solidFill>
                <a:latin typeface="Times New Roman" pitchFamily="18" charset="0"/>
                <a:cs typeface="Times New Roman" pitchFamily="18" charset="0"/>
              </a:rPr>
              <a:t> </a:t>
            </a:r>
            <a:r>
              <a:rPr lang="en-US" sz="2400" b="1" dirty="0" err="1">
                <a:solidFill>
                  <a:prstClr val="black"/>
                </a:solidFill>
                <a:latin typeface="Times New Roman" pitchFamily="18" charset="0"/>
                <a:cs typeface="Times New Roman" pitchFamily="18" charset="0"/>
              </a:rPr>
              <a:t>nhân</a:t>
            </a:r>
            <a:r>
              <a:rPr lang="en-US" sz="2400" b="1" dirty="0">
                <a:solidFill>
                  <a:prstClr val="black"/>
                </a:solidFill>
                <a:latin typeface="Times New Roman" pitchFamily="18" charset="0"/>
                <a:cs typeface="Times New Roman" pitchFamily="18" charset="0"/>
              </a:rPr>
              <a:t> </a:t>
            </a:r>
            <a:r>
              <a:rPr lang="en-US" sz="2400" b="1" dirty="0" err="1">
                <a:solidFill>
                  <a:prstClr val="black"/>
                </a:solidFill>
                <a:latin typeface="Times New Roman" pitchFamily="18" charset="0"/>
                <a:cs typeface="Times New Roman" pitchFamily="18" charset="0"/>
              </a:rPr>
              <a:t>vật</a:t>
            </a:r>
            <a:r>
              <a:rPr lang="en-US" sz="2400" b="1" dirty="0">
                <a:solidFill>
                  <a:prstClr val="black"/>
                </a:solidFill>
                <a:latin typeface="Times New Roman" pitchFamily="18" charset="0"/>
                <a:cs typeface="Times New Roman" pitchFamily="18" charset="0"/>
              </a:rPr>
              <a:t>.</a:t>
            </a:r>
          </a:p>
        </p:txBody>
      </p:sp>
      <p:pic>
        <p:nvPicPr>
          <p:cNvPr id="25" name="图片 5"/>
          <p:cNvPicPr>
            <a:picLocks noChangeAspect="1"/>
          </p:cNvPicPr>
          <p:nvPr/>
        </p:nvPicPr>
        <p:blipFill>
          <a:blip r:embed="rId4" cstate="print">
            <a:extLst>
              <a:ext uri="{28A0092B-C50C-407E-A947-70E740481C1C}">
                <a14:useLocalDpi xmlns:a14="http://schemas.microsoft.com/office/drawing/2010/main" val="0"/>
              </a:ext>
            </a:extLst>
          </a:blip>
          <a:srcRect l="30666" t="14999" r="31067" b="14667"/>
          <a:stretch>
            <a:fillRect/>
          </a:stretch>
        </p:blipFill>
        <p:spPr bwMode="auto">
          <a:xfrm>
            <a:off x="4197938" y="-7005"/>
            <a:ext cx="1811353" cy="1129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3"/>
          <p:cNvSpPr>
            <a:spLocks noChangeArrowheads="1"/>
          </p:cNvSpPr>
          <p:nvPr>
            <p:custDataLst>
              <p:tags r:id="rId1"/>
            </p:custDataLst>
          </p:nvPr>
        </p:nvSpPr>
        <p:spPr bwMode="auto">
          <a:xfrm>
            <a:off x="1531404" y="2059563"/>
            <a:ext cx="3213503" cy="2308324"/>
          </a:xfrm>
          <a:prstGeom prst="rect">
            <a:avLst/>
          </a:prstGeom>
          <a:solidFill>
            <a:schemeClr val="bg1"/>
          </a:solidFill>
          <a:ln>
            <a:noFill/>
          </a:ln>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None/>
            </a:pPr>
            <a:r>
              <a:rPr lang="fr-FR" sz="2400" dirty="0">
                <a:solidFill>
                  <a:srgbClr val="0000FF"/>
                </a:solidFill>
                <a:latin typeface="Times New Roman" pitchFamily="18" charset="0"/>
                <a:cs typeface="Times New Roman" pitchFamily="18" charset="0"/>
                <a:sym typeface="Wingdings" pitchFamily="2" charset="2"/>
              </a:rPr>
              <a:t></a:t>
            </a:r>
            <a:r>
              <a:rPr lang="pt-BR"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Giọng đọc, kể ngạc nhiên, hồi hộp ở đoạn Lê Thận thấy l</a:t>
            </a:r>
            <a:r>
              <a:rPr lang="vi-VN"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ưỡi</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g</a:t>
            </a:r>
            <a:r>
              <a:rPr lang="vi-VN"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ươ</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m;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giọng</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tin t</a:t>
            </a:r>
            <a:r>
              <a:rPr lang="vi-VN"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ưởng</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Lê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Thận</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dâng</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g</a:t>
            </a:r>
            <a:r>
              <a:rPr lang="vi-VN"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ươ</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m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Lê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srgbClr val="0000FF"/>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2" name="5-Point Star 1"/>
          <p:cNvSpPr/>
          <p:nvPr/>
        </p:nvSpPr>
        <p:spPr>
          <a:xfrm>
            <a:off x="4830422" y="1079584"/>
            <a:ext cx="658138" cy="651099"/>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Times New Roman" pitchFamily="18" charset="0"/>
                <a:cs typeface="Times New Roman" pitchFamily="18" charset="0"/>
              </a:rPr>
              <a:t>1</a:t>
            </a:r>
          </a:p>
        </p:txBody>
      </p:sp>
      <p:sp>
        <p:nvSpPr>
          <p:cNvPr id="37" name="5-Point Star 36"/>
          <p:cNvSpPr/>
          <p:nvPr/>
        </p:nvSpPr>
        <p:spPr>
          <a:xfrm>
            <a:off x="4825536" y="2059564"/>
            <a:ext cx="658138" cy="651099"/>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Times New Roman" pitchFamily="18" charset="0"/>
                <a:cs typeface="Times New Roman" pitchFamily="18" charset="0"/>
              </a:rPr>
              <a:t>2</a:t>
            </a:r>
          </a:p>
        </p:txBody>
      </p:sp>
      <p:sp>
        <p:nvSpPr>
          <p:cNvPr id="38" name="5-Point Star 37"/>
          <p:cNvSpPr/>
          <p:nvPr/>
        </p:nvSpPr>
        <p:spPr>
          <a:xfrm>
            <a:off x="4774545" y="3195473"/>
            <a:ext cx="658138" cy="651099"/>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Times New Roman" pitchFamily="18" charset="0"/>
                <a:cs typeface="Times New Roman" pitchFamily="18" charset="0"/>
              </a:rPr>
              <a:t>3</a:t>
            </a:r>
          </a:p>
        </p:txBody>
      </p:sp>
      <p:sp>
        <p:nvSpPr>
          <p:cNvPr id="39" name="5-Point Star 38"/>
          <p:cNvSpPr/>
          <p:nvPr/>
        </p:nvSpPr>
        <p:spPr>
          <a:xfrm>
            <a:off x="4761262" y="4241285"/>
            <a:ext cx="658138" cy="651099"/>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Times New Roman" pitchFamily="18" charset="0"/>
                <a:cs typeface="Times New Roman" pitchFamily="18" charset="0"/>
              </a:rPr>
              <a:t>4</a:t>
            </a:r>
          </a:p>
        </p:txBody>
      </p:sp>
      <p:sp>
        <p:nvSpPr>
          <p:cNvPr id="42" name="5-Point Star 41"/>
          <p:cNvSpPr/>
          <p:nvPr/>
        </p:nvSpPr>
        <p:spPr>
          <a:xfrm>
            <a:off x="4735453" y="5184789"/>
            <a:ext cx="658138" cy="651099"/>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Times New Roman" pitchFamily="18" charset="0"/>
                <a:cs typeface="Times New Roman" pitchFamily="18" charset="0"/>
              </a:rPr>
              <a:t>5</a:t>
            </a:r>
          </a:p>
        </p:txBody>
      </p:sp>
    </p:spTree>
    <p:extLst>
      <p:ext uri="{BB962C8B-B14F-4D97-AF65-F5344CB8AC3E}">
        <p14:creationId xmlns:p14="http://schemas.microsoft.com/office/powerpoint/2010/main" val="316007355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500"/>
                                        <p:tgtEl>
                                          <p:spTgt spid="24"/>
                                        </p:tgtEl>
                                      </p:cBhvr>
                                    </p:animEffect>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grpId="0" nodeType="click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circle(in)">
                                      <p:cBhvr>
                                        <p:cTn id="18" dur="2000"/>
                                        <p:tgtEl>
                                          <p:spTgt spid="26"/>
                                        </p:tgtEl>
                                      </p:cBhvr>
                                    </p:animEffect>
                                  </p:childTnLst>
                                </p:cTn>
                              </p:par>
                            </p:childTnLst>
                          </p:cTn>
                        </p:par>
                      </p:childTnLst>
                    </p:cTn>
                  </p:par>
                  <p:par>
                    <p:cTn id="19" fill="hold">
                      <p:stCondLst>
                        <p:cond delay="indefinite"/>
                      </p:stCondLst>
                      <p:childTnLst>
                        <p:par>
                          <p:cTn id="20" fill="hold">
                            <p:stCondLst>
                              <p:cond delay="0"/>
                            </p:stCondLst>
                            <p:childTnLst>
                              <p:par>
                                <p:cTn id="21" presetID="21" presetClass="entr" presetSubtype="1"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heel(1)">
                                      <p:cBhvr>
                                        <p:cTn id="23" dur="2000"/>
                                        <p:tgtEl>
                                          <p:spTgt spid="8"/>
                                        </p:tgtEl>
                                      </p:cBhvr>
                                    </p:animEffec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fade">
                                      <p:cBhvr>
                                        <p:cTn id="28" dur="1000"/>
                                        <p:tgtEl>
                                          <p:spTgt spid="2"/>
                                        </p:tgtEl>
                                      </p:cBhvr>
                                    </p:animEffect>
                                    <p:anim calcmode="lin" valueType="num">
                                      <p:cBhvr>
                                        <p:cTn id="29" dur="1000" fill="hold"/>
                                        <p:tgtEl>
                                          <p:spTgt spid="2"/>
                                        </p:tgtEl>
                                        <p:attrNameLst>
                                          <p:attrName>ppt_x</p:attrName>
                                        </p:attrNameLst>
                                      </p:cBhvr>
                                      <p:tavLst>
                                        <p:tav tm="0">
                                          <p:val>
                                            <p:strVal val="#ppt_x"/>
                                          </p:val>
                                        </p:tav>
                                        <p:tav tm="100000">
                                          <p:val>
                                            <p:strVal val="#ppt_x"/>
                                          </p:val>
                                        </p:tav>
                                      </p:tavLst>
                                    </p:anim>
                                    <p:anim calcmode="lin" valueType="num">
                                      <p:cBhvr>
                                        <p:cTn id="30"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barn(inVertical)">
                                      <p:cBhvr>
                                        <p:cTn id="35" dur="500"/>
                                        <p:tgtEl>
                                          <p:spTgt spid="23"/>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37"/>
                                        </p:tgtEl>
                                        <p:attrNameLst>
                                          <p:attrName>style.visibility</p:attrName>
                                        </p:attrNameLst>
                                      </p:cBhvr>
                                      <p:to>
                                        <p:strVal val="visible"/>
                                      </p:to>
                                    </p:set>
                                    <p:anim calcmode="lin" valueType="num">
                                      <p:cBhvr additive="base">
                                        <p:cTn id="40" dur="500" fill="hold"/>
                                        <p:tgtEl>
                                          <p:spTgt spid="37"/>
                                        </p:tgtEl>
                                        <p:attrNameLst>
                                          <p:attrName>ppt_x</p:attrName>
                                        </p:attrNameLst>
                                      </p:cBhvr>
                                      <p:tavLst>
                                        <p:tav tm="0">
                                          <p:val>
                                            <p:strVal val="#ppt_x"/>
                                          </p:val>
                                        </p:tav>
                                        <p:tav tm="100000">
                                          <p:val>
                                            <p:strVal val="#ppt_x"/>
                                          </p:val>
                                        </p:tav>
                                      </p:tavLst>
                                    </p:anim>
                                    <p:anim calcmode="lin" valueType="num">
                                      <p:cBhvr additive="base">
                                        <p:cTn id="41"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1000"/>
                                        <p:tgtEl>
                                          <p:spTgt spid="31"/>
                                        </p:tgtEl>
                                      </p:cBhvr>
                                    </p:animEffect>
                                    <p:anim calcmode="lin" valueType="num">
                                      <p:cBhvr>
                                        <p:cTn id="47" dur="1000" fill="hold"/>
                                        <p:tgtEl>
                                          <p:spTgt spid="31"/>
                                        </p:tgtEl>
                                        <p:attrNameLst>
                                          <p:attrName>ppt_x</p:attrName>
                                        </p:attrNameLst>
                                      </p:cBhvr>
                                      <p:tavLst>
                                        <p:tav tm="0">
                                          <p:val>
                                            <p:strVal val="#ppt_x"/>
                                          </p:val>
                                        </p:tav>
                                        <p:tav tm="100000">
                                          <p:val>
                                            <p:strVal val="#ppt_x"/>
                                          </p:val>
                                        </p:tav>
                                      </p:tavLst>
                                    </p:anim>
                                    <p:anim calcmode="lin" valueType="num">
                                      <p:cBhvr>
                                        <p:cTn id="4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38"/>
                                        </p:tgtEl>
                                        <p:attrNameLst>
                                          <p:attrName>style.visibility</p:attrName>
                                        </p:attrNameLst>
                                      </p:cBhvr>
                                      <p:to>
                                        <p:strVal val="visible"/>
                                      </p:to>
                                    </p:set>
                                    <p:anim calcmode="lin" valueType="num">
                                      <p:cBhvr additive="base">
                                        <p:cTn id="53" dur="500" fill="hold"/>
                                        <p:tgtEl>
                                          <p:spTgt spid="38"/>
                                        </p:tgtEl>
                                        <p:attrNameLst>
                                          <p:attrName>ppt_x</p:attrName>
                                        </p:attrNameLst>
                                      </p:cBhvr>
                                      <p:tavLst>
                                        <p:tav tm="0">
                                          <p:val>
                                            <p:strVal val="#ppt_x"/>
                                          </p:val>
                                        </p:tav>
                                        <p:tav tm="100000">
                                          <p:val>
                                            <p:strVal val="#ppt_x"/>
                                          </p:val>
                                        </p:tav>
                                      </p:tavLst>
                                    </p:anim>
                                    <p:anim calcmode="lin" valueType="num">
                                      <p:cBhvr additive="base">
                                        <p:cTn id="54"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16" presetClass="entr" presetSubtype="21" fill="hold" grpId="0" nodeType="clickEffect">
                                  <p:stCondLst>
                                    <p:cond delay="0"/>
                                  </p:stCondLst>
                                  <p:childTnLst>
                                    <p:set>
                                      <p:cBhvr>
                                        <p:cTn id="58" dur="1" fill="hold">
                                          <p:stCondLst>
                                            <p:cond delay="0"/>
                                          </p:stCondLst>
                                        </p:cTn>
                                        <p:tgtEl>
                                          <p:spTgt spid="32"/>
                                        </p:tgtEl>
                                        <p:attrNameLst>
                                          <p:attrName>style.visibility</p:attrName>
                                        </p:attrNameLst>
                                      </p:cBhvr>
                                      <p:to>
                                        <p:strVal val="visible"/>
                                      </p:to>
                                    </p:set>
                                    <p:animEffect transition="in" filter="barn(inVertical)">
                                      <p:cBhvr>
                                        <p:cTn id="59" dur="500"/>
                                        <p:tgtEl>
                                          <p:spTgt spid="32"/>
                                        </p:tgtEl>
                                      </p:cBhvr>
                                    </p:animEffect>
                                  </p:childTnLst>
                                </p:cTn>
                              </p:par>
                            </p:childTnLst>
                          </p:cTn>
                        </p:par>
                      </p:childTnLst>
                    </p:cTn>
                  </p:par>
                  <p:par>
                    <p:cTn id="60" fill="hold">
                      <p:stCondLst>
                        <p:cond delay="indefinite"/>
                      </p:stCondLst>
                      <p:childTnLst>
                        <p:par>
                          <p:cTn id="61" fill="hold">
                            <p:stCondLst>
                              <p:cond delay="0"/>
                            </p:stCondLst>
                            <p:childTnLst>
                              <p:par>
                                <p:cTn id="62" presetID="42" presetClass="entr" presetSubtype="0" fill="hold" grpId="0" nodeType="clickEffect">
                                  <p:stCondLst>
                                    <p:cond delay="0"/>
                                  </p:stCondLst>
                                  <p:childTnLst>
                                    <p:set>
                                      <p:cBhvr>
                                        <p:cTn id="63" dur="1" fill="hold">
                                          <p:stCondLst>
                                            <p:cond delay="0"/>
                                          </p:stCondLst>
                                        </p:cTn>
                                        <p:tgtEl>
                                          <p:spTgt spid="39"/>
                                        </p:tgtEl>
                                        <p:attrNameLst>
                                          <p:attrName>style.visibility</p:attrName>
                                        </p:attrNameLst>
                                      </p:cBhvr>
                                      <p:to>
                                        <p:strVal val="visible"/>
                                      </p:to>
                                    </p:set>
                                    <p:animEffect transition="in" filter="fade">
                                      <p:cBhvr>
                                        <p:cTn id="64" dur="1000"/>
                                        <p:tgtEl>
                                          <p:spTgt spid="39"/>
                                        </p:tgtEl>
                                      </p:cBhvr>
                                    </p:animEffect>
                                    <p:anim calcmode="lin" valueType="num">
                                      <p:cBhvr>
                                        <p:cTn id="65" dur="1000" fill="hold"/>
                                        <p:tgtEl>
                                          <p:spTgt spid="39"/>
                                        </p:tgtEl>
                                        <p:attrNameLst>
                                          <p:attrName>ppt_x</p:attrName>
                                        </p:attrNameLst>
                                      </p:cBhvr>
                                      <p:tavLst>
                                        <p:tav tm="0">
                                          <p:val>
                                            <p:strVal val="#ppt_x"/>
                                          </p:val>
                                        </p:tav>
                                        <p:tav tm="100000">
                                          <p:val>
                                            <p:strVal val="#ppt_x"/>
                                          </p:val>
                                        </p:tav>
                                      </p:tavLst>
                                    </p:anim>
                                    <p:anim calcmode="lin" valueType="num">
                                      <p:cBhvr>
                                        <p:cTn id="66"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33"/>
                                        </p:tgtEl>
                                        <p:attrNameLst>
                                          <p:attrName>style.visibility</p:attrName>
                                        </p:attrNameLst>
                                      </p:cBhvr>
                                      <p:to>
                                        <p:strVal val="visible"/>
                                      </p:to>
                                    </p:set>
                                    <p:animEffect transition="in" filter="wipe(down)">
                                      <p:cBhvr>
                                        <p:cTn id="71" dur="500"/>
                                        <p:tgtEl>
                                          <p:spTgt spid="33"/>
                                        </p:tgtEl>
                                      </p:cBhvr>
                                    </p:animEffect>
                                  </p:childTnLst>
                                </p:cTn>
                              </p:par>
                            </p:childTnLst>
                          </p:cTn>
                        </p:par>
                      </p:childTnLst>
                    </p:cTn>
                  </p:par>
                  <p:par>
                    <p:cTn id="72" fill="hold">
                      <p:stCondLst>
                        <p:cond delay="indefinite"/>
                      </p:stCondLst>
                      <p:childTnLst>
                        <p:par>
                          <p:cTn id="73" fill="hold">
                            <p:stCondLst>
                              <p:cond delay="0"/>
                            </p:stCondLst>
                            <p:childTnLst>
                              <p:par>
                                <p:cTn id="74" presetID="42" presetClass="entr" presetSubtype="0" fill="hold" grpId="0" nodeType="clickEffect">
                                  <p:stCondLst>
                                    <p:cond delay="0"/>
                                  </p:stCondLst>
                                  <p:childTnLst>
                                    <p:set>
                                      <p:cBhvr>
                                        <p:cTn id="75" dur="1" fill="hold">
                                          <p:stCondLst>
                                            <p:cond delay="0"/>
                                          </p:stCondLst>
                                        </p:cTn>
                                        <p:tgtEl>
                                          <p:spTgt spid="42"/>
                                        </p:tgtEl>
                                        <p:attrNameLst>
                                          <p:attrName>style.visibility</p:attrName>
                                        </p:attrNameLst>
                                      </p:cBhvr>
                                      <p:to>
                                        <p:strVal val="visible"/>
                                      </p:to>
                                    </p:set>
                                    <p:animEffect transition="in" filter="fade">
                                      <p:cBhvr>
                                        <p:cTn id="76" dur="1000"/>
                                        <p:tgtEl>
                                          <p:spTgt spid="42"/>
                                        </p:tgtEl>
                                      </p:cBhvr>
                                    </p:animEffect>
                                    <p:anim calcmode="lin" valueType="num">
                                      <p:cBhvr>
                                        <p:cTn id="77" dur="1000" fill="hold"/>
                                        <p:tgtEl>
                                          <p:spTgt spid="42"/>
                                        </p:tgtEl>
                                        <p:attrNameLst>
                                          <p:attrName>ppt_x</p:attrName>
                                        </p:attrNameLst>
                                      </p:cBhvr>
                                      <p:tavLst>
                                        <p:tav tm="0">
                                          <p:val>
                                            <p:strVal val="#ppt_x"/>
                                          </p:val>
                                        </p:tav>
                                        <p:tav tm="100000">
                                          <p:val>
                                            <p:strVal val="#ppt_x"/>
                                          </p:val>
                                        </p:tav>
                                      </p:tavLst>
                                    </p:anim>
                                    <p:anim calcmode="lin" valueType="num">
                                      <p:cBhvr>
                                        <p:cTn id="78"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42" presetClass="entr" presetSubtype="0" fill="hold" grpId="0" nodeType="click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1000"/>
                                        <p:tgtEl>
                                          <p:spTgt spid="34"/>
                                        </p:tgtEl>
                                      </p:cBhvr>
                                    </p:animEffect>
                                    <p:anim calcmode="lin" valueType="num">
                                      <p:cBhvr>
                                        <p:cTn id="84" dur="1000" fill="hold"/>
                                        <p:tgtEl>
                                          <p:spTgt spid="34"/>
                                        </p:tgtEl>
                                        <p:attrNameLst>
                                          <p:attrName>ppt_x</p:attrName>
                                        </p:attrNameLst>
                                      </p:cBhvr>
                                      <p:tavLst>
                                        <p:tav tm="0">
                                          <p:val>
                                            <p:strVal val="#ppt_x"/>
                                          </p:val>
                                        </p:tav>
                                        <p:tav tm="100000">
                                          <p:val>
                                            <p:strVal val="#ppt_x"/>
                                          </p:val>
                                        </p:tav>
                                      </p:tavLst>
                                    </p:anim>
                                    <p:anim calcmode="lin" valueType="num">
                                      <p:cBhvr>
                                        <p:cTn id="85"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3" grpId="0" animBg="1"/>
      <p:bldP spid="31" grpId="0" animBg="1"/>
      <p:bldP spid="32" grpId="0" animBg="1"/>
      <p:bldP spid="33" grpId="0" animBg="1"/>
      <p:bldP spid="34" grpId="0" animBg="1"/>
      <p:bldP spid="19" grpId="0" animBg="1"/>
      <p:bldP spid="24" grpId="0" animBg="1"/>
      <p:bldP spid="26" grpId="0" animBg="1"/>
      <p:bldP spid="2" grpId="0" animBg="1"/>
      <p:bldP spid="37" grpId="0" animBg="1"/>
      <p:bldP spid="38" grpId="0" animBg="1"/>
      <p:bldP spid="39" grpId="0" animBg="1"/>
      <p:bldP spid="42"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HTML_SHAPEINFO" val="&lt;ThreeDShapeInfo&gt;&lt;uuid val=&quot;&quot;/&gt;&lt;isInvalidForFieldText val=&quot;0&quot;/&gt;&lt;Image&gt;&lt;filename val=&quot;C:\Users\APHUON~1\AppData\Local\Temp\PR\data\asimages\{CBB83C25-A836-4170-BB3A-05E7A78D64EE}_6.png&quot;/&gt;&lt;left val=&quot;174&quot;/&gt;&lt;top val=&quot;435&quot;/&gt;&lt;width val=&quot;636&quot;/&gt;&lt;height val=&quot;67&quot;/&gt;&lt;hasText val=&quot;1&quot;/&gt;&lt;/Image&gt;&lt;/ThreeDShapeInfo&gt;"/>
  <p:tag name="PRESENTER_SHAPETEXTINFO" val="&lt;ShapeTextInfo&gt;&lt;TableIndex row=&quot;-1&quot; col=&quot;-1&quot;&gt;&lt;linesCount val=&quot;2&quot;/&gt;&lt;lineCharCount val=&quot;71&quot;/&gt;&lt;lineCharCount val=&quot;44&quot;/&gt;&lt;/TableIndex&gt;&lt;/ShapeTextInfo&gt;"/>
</p:tagLst>
</file>

<file path=ppt/theme/theme1.xml><?xml version="1.0" encoding="utf-8"?>
<a:theme xmlns:a="http://schemas.openxmlformats.org/drawingml/2006/main" name="Wisp">
  <a:themeElements>
    <a:clrScheme name="Wisp">
      <a:dk1>
        <a:sysClr val="windowText" lastClr="000000"/>
      </a:dk1>
      <a:lt1>
        <a:sysClr val="window" lastClr="FFFFFF"/>
      </a:lt1>
      <a:dk2>
        <a:srgbClr val="766F54"/>
      </a:dk2>
      <a:lt2>
        <a:srgbClr val="E3EACF"/>
      </a:lt2>
      <a:accent1>
        <a:srgbClr val="A53010"/>
      </a:accent1>
      <a:accent2>
        <a:srgbClr val="DE7E18"/>
      </a:accent2>
      <a:accent3>
        <a:srgbClr val="9F8351"/>
      </a:accent3>
      <a:accent4>
        <a:srgbClr val="728653"/>
      </a:accent4>
      <a:accent5>
        <a:srgbClr val="92AA4C"/>
      </a:accent5>
      <a:accent6>
        <a:srgbClr val="6AAC91"/>
      </a:accent6>
      <a:hlink>
        <a:srgbClr val="FB4A18"/>
      </a:hlink>
      <a:folHlink>
        <a:srgbClr val="FB9318"/>
      </a:folHlink>
    </a:clrScheme>
    <a:fontScheme name="Wisp">
      <a:majorFont>
        <a:latin typeface="Century Gothic"/>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Wisp">
      <a:fillStyleLst>
        <a:solidFill>
          <a:schemeClr val="phClr"/>
        </a:solidFill>
        <a:solidFill>
          <a:schemeClr val="phClr">
            <a:tint val="70000"/>
            <a:lumMod val="104000"/>
          </a:schemeClr>
        </a:solidFill>
        <a:gradFill rotWithShape="1">
          <a:gsLst>
            <a:gs pos="0">
              <a:schemeClr val="phClr">
                <a:tint val="96000"/>
                <a:lumMod val="104000"/>
              </a:schemeClr>
            </a:gs>
            <a:gs pos="100000">
              <a:schemeClr val="phClr">
                <a:shade val="98000"/>
                <a:lumMod val="94000"/>
              </a:schemeClr>
            </a:gs>
          </a:gsLst>
          <a:lin ang="5400000" scaled="0"/>
        </a:gradFill>
      </a:fillStyleLst>
      <a:lnStyleLst>
        <a:ln w="9525" cap="rnd" cmpd="sng" algn="ctr">
          <a:solidFill>
            <a:schemeClr val="phClr">
              <a:shade val="9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outerShdw blurRad="38100" dist="25400" dir="5400000" rotWithShape="0">
              <a:srgbClr val="000000">
                <a:alpha val="25000"/>
              </a:srgbClr>
            </a:outerShdw>
          </a:effectLst>
        </a:effectStyle>
        <a:effectStyle>
          <a:effectLst>
            <a:outerShdw blurRad="50800" dist="38100" dir="5400000" rotWithShape="0">
              <a:srgbClr val="000000">
                <a:alpha val="60000"/>
              </a:srgbClr>
            </a:outerShdw>
          </a:effectLst>
        </a:effectStyle>
      </a:effectStyleLst>
      <a:bgFillStyleLst>
        <a:solidFill>
          <a:schemeClr val="phClr"/>
        </a:solidFill>
        <a:gradFill rotWithShape="1">
          <a:gsLst>
            <a:gs pos="0">
              <a:schemeClr val="phClr">
                <a:tint val="90000"/>
                <a:lumMod val="120000"/>
              </a:schemeClr>
            </a:gs>
            <a:gs pos="100000">
              <a:schemeClr val="phClr">
                <a:shade val="98000"/>
                <a:satMod val="120000"/>
                <a:lumMod val="98000"/>
              </a:schemeClr>
            </a:gs>
          </a:gsLst>
          <a:lin ang="5400000" scaled="0"/>
        </a:gradFill>
        <a:gradFill rotWithShape="1">
          <a:gsLst>
            <a:gs pos="0">
              <a:schemeClr val="phClr">
                <a:tint val="90000"/>
                <a:satMod val="92000"/>
                <a:lumMod val="120000"/>
              </a:schemeClr>
            </a:gs>
            <a:gs pos="100000">
              <a:schemeClr val="phClr">
                <a:shade val="98000"/>
                <a:satMod val="120000"/>
                <a:lumMod val="98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xmlns="" name="Wisp" id="{7CB32D59-10C0-40DD-B7BD-2E94284A981C}" vid="{24B1A44C-C006-48B2-A4D7-E5549B3D8CD4}"/>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Wisp</Template>
  <TotalTime>517</TotalTime>
  <Words>1395</Words>
  <Application>Microsoft Office PowerPoint</Application>
  <PresentationFormat>Custom</PresentationFormat>
  <Paragraphs>201</Paragraphs>
  <Slides>21</Slides>
  <Notes>9</Notes>
  <HiddenSlides>4</HiddenSlides>
  <MMClips>0</MMClips>
  <ScaleCrop>false</ScaleCrop>
  <HeadingPairs>
    <vt:vector size="6" baseType="variant">
      <vt:variant>
        <vt:lpstr>Theme</vt:lpstr>
      </vt:variant>
      <vt:variant>
        <vt:i4>1</vt:i4>
      </vt:variant>
      <vt:variant>
        <vt:lpstr>Embedded OLE Servers</vt:lpstr>
      </vt:variant>
      <vt:variant>
        <vt:i4>1</vt:i4>
      </vt:variant>
      <vt:variant>
        <vt:lpstr>Slide Titles</vt:lpstr>
      </vt:variant>
      <vt:variant>
        <vt:i4>21</vt:i4>
      </vt:variant>
    </vt:vector>
  </HeadingPairs>
  <TitlesOfParts>
    <vt:vector size="23" baseType="lpstr">
      <vt:lpstr>Wisp</vt:lpstr>
      <vt:lpstr>Clip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Windows User</dc:creator>
  <cp:lastModifiedBy>Admin</cp:lastModifiedBy>
  <cp:revision>46</cp:revision>
  <dcterms:created xsi:type="dcterms:W3CDTF">2021-06-23T07:25:14Z</dcterms:created>
  <dcterms:modified xsi:type="dcterms:W3CDTF">2025-01-16T11:43:09Z</dcterms:modified>
</cp:coreProperties>
</file>