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2" r:id="rId2"/>
    <p:sldMasterId id="2147483694" r:id="rId3"/>
  </p:sldMasterIdLst>
  <p:notesMasterIdLst>
    <p:notesMasterId r:id="rId37"/>
  </p:notesMasterIdLst>
  <p:sldIdLst>
    <p:sldId id="256" r:id="rId4"/>
    <p:sldId id="307" r:id="rId5"/>
    <p:sldId id="308" r:id="rId6"/>
    <p:sldId id="309" r:id="rId7"/>
    <p:sldId id="310" r:id="rId8"/>
    <p:sldId id="311" r:id="rId9"/>
    <p:sldId id="312" r:id="rId10"/>
    <p:sldId id="315" r:id="rId11"/>
    <p:sldId id="257" r:id="rId12"/>
    <p:sldId id="313" r:id="rId13"/>
    <p:sldId id="260" r:id="rId14"/>
    <p:sldId id="263" r:id="rId15"/>
    <p:sldId id="264" r:id="rId16"/>
    <p:sldId id="316" r:id="rId17"/>
    <p:sldId id="317" r:id="rId18"/>
    <p:sldId id="259" r:id="rId19"/>
    <p:sldId id="269" r:id="rId20"/>
    <p:sldId id="265" r:id="rId21"/>
    <p:sldId id="318" r:id="rId22"/>
    <p:sldId id="319" r:id="rId23"/>
    <p:sldId id="320" r:id="rId24"/>
    <p:sldId id="321" r:id="rId25"/>
    <p:sldId id="322" r:id="rId26"/>
    <p:sldId id="361" r:id="rId27"/>
    <p:sldId id="323" r:id="rId28"/>
    <p:sldId id="362" r:id="rId29"/>
    <p:sldId id="324" r:id="rId30"/>
    <p:sldId id="282" r:id="rId31"/>
    <p:sldId id="266" r:id="rId32"/>
    <p:sldId id="325" r:id="rId33"/>
    <p:sldId id="272" r:id="rId34"/>
    <p:sldId id="360" r:id="rId35"/>
    <p:sldId id="359" r:id="rId36"/>
  </p:sldIdLst>
  <p:sldSz cx="9144000" cy="5143500" type="screen16x9"/>
  <p:notesSz cx="6858000" cy="9144000"/>
  <p:embeddedFontLst>
    <p:embeddedFont>
      <p:font typeface="等线 Light" panose="02010600030101010101" pitchFamily="2" charset="-122"/>
      <p:regular r:id="rId38"/>
    </p:embeddedFont>
    <p:embeddedFont>
      <p:font typeface="Bebas Neue" panose="020B0606020202050201" pitchFamily="34" charset="0"/>
      <p:regular r:id="rId39"/>
    </p:embeddedFont>
    <p:embeddedFont>
      <p:font typeface="Figtree" panose="020B0604020202020204" charset="0"/>
      <p:regular r:id="rId40"/>
      <p:bold r:id="rId41"/>
      <p:italic r:id="rId42"/>
      <p:boldItalic r:id="rId43"/>
    </p:embeddedFont>
    <p:embeddedFont>
      <p:font typeface="Nunito Light" pitchFamily="2" charset="0"/>
      <p:regular r:id="rId44"/>
      <p:italic r:id="rId45"/>
    </p:embeddedFont>
    <p:embeddedFont>
      <p:font typeface="Rye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F8E4"/>
    <a:srgbClr val="E6044F"/>
    <a:srgbClr val="000000"/>
    <a:srgbClr val="EBF6DE"/>
    <a:srgbClr val="B18152"/>
    <a:srgbClr val="FC9908"/>
    <a:srgbClr val="0F9466"/>
    <a:srgbClr val="0FAFE3"/>
    <a:srgbClr val="FC3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0713A6-157E-4529-81CD-D0897AAC2099}">
  <a:tblStyle styleId="{810713A6-157E-4529-81CD-D0897AAC20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0EC7BEA-884D-48AB-89E8-864BE12713D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4" name="Google Shape;349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5" name="Google Shape;349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0" name="Google Shape;4560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1" name="Google Shape;4561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Ảnh:</a:t>
            </a:r>
            <a:r>
              <a:rPr lang="en-US" baseline="0"/>
              <a:t> Thừa Thiên Huế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10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8" name="Google Shape;4338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9" name="Google Shape;4339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5" name="Google Shape;5225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6" name="Google Shape;5226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1,2,3,4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1,2,3,4 to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(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8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5" name="Google Shape;3715;g2a54be4ee2e_0_1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6" name="Google Shape;3716;g2a54be4ee2e_0_1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7" name="Google Shape;394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8" name="Google Shape;394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Ảnh:</a:t>
            </a:r>
            <a:r>
              <a:rPr lang="en-US" baseline="0"/>
              <a:t> </a:t>
            </a:r>
            <a:r>
              <a:rPr lang="vi-VN" baseline="0"/>
              <a:t>Đồi </a:t>
            </a:r>
            <a:r>
              <a:rPr lang="en-US" baseline="0"/>
              <a:t>c</a:t>
            </a:r>
            <a:r>
              <a:rPr lang="vi-VN" baseline="0"/>
              <a:t>hè Thanh Chương</a:t>
            </a:r>
            <a:r>
              <a:rPr lang="en-US" baseline="0"/>
              <a:t>, </a:t>
            </a:r>
            <a:r>
              <a:rPr lang="vi-VN" baseline="0"/>
              <a:t>Nghệ An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4" name="Google Shape;41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5" name="Google Shape;41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0" name="Google Shape;4210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1" name="Google Shape;4211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1" name="Google Shape;3741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2" name="Google Shape;3742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Ảnh:</a:t>
            </a:r>
            <a:r>
              <a:rPr lang="en-US" baseline="0"/>
              <a:t> Biển Cồn Cỏ, Quảng Trị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2" name="Google Shape;4752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3" name="Google Shape;4753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4" name="Google Shape;427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5" name="Google Shape;427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5911" y="186286"/>
            <a:ext cx="9484423" cy="4656437"/>
            <a:chOff x="-55911" y="186286"/>
            <a:chExt cx="9484423" cy="465643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335" y="186286"/>
              <a:ext cx="9144340" cy="79224"/>
              <a:chOff x="-1335" y="414886"/>
              <a:chExt cx="9144340" cy="79224"/>
            </a:xfrm>
          </p:grpSpPr>
          <p:sp>
            <p:nvSpPr>
              <p:cNvPr id="11" name="Google Shape;11;p2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-55911" y="4763498"/>
              <a:ext cx="3188786" cy="79225"/>
              <a:chOff x="55319" y="4763498"/>
              <a:chExt cx="3188786" cy="79225"/>
            </a:xfrm>
          </p:grpSpPr>
          <p:sp>
            <p:nvSpPr>
              <p:cNvPr id="46" name="Google Shape;46;p2"/>
              <p:cNvSpPr/>
              <p:nvPr/>
            </p:nvSpPr>
            <p:spPr>
              <a:xfrm rot="10800000" flipH="1">
                <a:off x="55319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rot="10800000" flipH="1">
                <a:off x="326779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rot="10800000" flipH="1">
                <a:off x="598240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 rot="10800000" flipH="1">
                <a:off x="872030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10800000" flipH="1">
                <a:off x="1143491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rot="10800000" flipH="1">
                <a:off x="1416116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 rot="10800000" flipH="1">
                <a:off x="1687576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10800000" flipH="1">
                <a:off x="1959037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 rot="10800000" flipH="1">
                <a:off x="2232827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 rot="10800000" flipH="1">
                <a:off x="2504288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 rot="10800000" flipH="1">
                <a:off x="2776914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 rot="10800000" flipH="1">
                <a:off x="3048374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5965934" y="4763498"/>
              <a:ext cx="3462577" cy="79225"/>
              <a:chOff x="5848565" y="4763498"/>
              <a:chExt cx="3462577" cy="79225"/>
            </a:xfrm>
          </p:grpSpPr>
          <p:sp>
            <p:nvSpPr>
              <p:cNvPr id="59" name="Google Shape;59;p2"/>
              <p:cNvSpPr/>
              <p:nvPr/>
            </p:nvSpPr>
            <p:spPr>
              <a:xfrm rot="10800000" flipH="1">
                <a:off x="5848565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 rot="10800000" flipH="1">
                <a:off x="6122355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 rot="10800000" flipH="1">
                <a:off x="6393816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rot="10800000" flipH="1">
                <a:off x="6666441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10800000" flipH="1">
                <a:off x="6937901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 rot="10800000" flipH="1">
                <a:off x="7209362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 rot="10800000" flipH="1">
                <a:off x="7483152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 rot="10800000" flipH="1">
                <a:off x="7754613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 rot="10800000" flipH="1">
                <a:off x="8027239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 rot="10800000" flipH="1">
                <a:off x="8298699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 rot="10800000" flipH="1">
                <a:off x="8570160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 rot="10800000" flipH="1">
                <a:off x="8843950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10800000" flipH="1">
                <a:off x="9115411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2" name="Google Shape;72;p2"/>
          <p:cNvSpPr>
            <a:spLocks noGrp="1"/>
          </p:cNvSpPr>
          <p:nvPr>
            <p:ph type="pic" idx="2"/>
          </p:nvPr>
        </p:nvSpPr>
        <p:spPr>
          <a:xfrm>
            <a:off x="4602547" y="846810"/>
            <a:ext cx="3335400" cy="3335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3" name="Google Shape;73;p2"/>
          <p:cNvSpPr txBox="1">
            <a:spLocks noGrp="1"/>
          </p:cNvSpPr>
          <p:nvPr>
            <p:ph type="ctrTitle"/>
          </p:nvPr>
        </p:nvSpPr>
        <p:spPr>
          <a:xfrm>
            <a:off x="1358453" y="1140023"/>
            <a:ext cx="2932200" cy="21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2"/>
          <p:cNvSpPr txBox="1">
            <a:spLocks noGrp="1"/>
          </p:cNvSpPr>
          <p:nvPr>
            <p:ph type="subTitle" idx="1"/>
          </p:nvPr>
        </p:nvSpPr>
        <p:spPr>
          <a:xfrm>
            <a:off x="1358453" y="3385188"/>
            <a:ext cx="29322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5" name="Google Shape;75;p2"/>
          <p:cNvGrpSpPr/>
          <p:nvPr/>
        </p:nvGrpSpPr>
        <p:grpSpPr>
          <a:xfrm>
            <a:off x="251019" y="1343489"/>
            <a:ext cx="8534203" cy="2215453"/>
            <a:chOff x="251019" y="1343489"/>
            <a:chExt cx="8534203" cy="2215453"/>
          </a:xfrm>
        </p:grpSpPr>
        <p:grpSp>
          <p:nvGrpSpPr>
            <p:cNvPr id="76" name="Google Shape;76;p2"/>
            <p:cNvGrpSpPr/>
            <p:nvPr/>
          </p:nvGrpSpPr>
          <p:grpSpPr>
            <a:xfrm>
              <a:off x="251019" y="1343489"/>
              <a:ext cx="228553" cy="228553"/>
              <a:chOff x="2158189" y="569501"/>
              <a:chExt cx="298450" cy="298450"/>
            </a:xfrm>
          </p:grpSpPr>
          <p:sp>
            <p:nvSpPr>
              <p:cNvPr id="77" name="Google Shape;77;p2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" name="Google Shape;79;p2"/>
            <p:cNvGrpSpPr/>
            <p:nvPr/>
          </p:nvGrpSpPr>
          <p:grpSpPr>
            <a:xfrm>
              <a:off x="8556669" y="3330389"/>
              <a:ext cx="228553" cy="228553"/>
              <a:chOff x="2158189" y="569501"/>
              <a:chExt cx="298450" cy="298450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Google Shape;2827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28" name="Google Shape;2828;p27"/>
          <p:cNvSpPr txBox="1">
            <a:spLocks noGrp="1"/>
          </p:cNvSpPr>
          <p:nvPr>
            <p:ph type="subTitle" idx="1"/>
          </p:nvPr>
        </p:nvSpPr>
        <p:spPr>
          <a:xfrm>
            <a:off x="721654" y="2056774"/>
            <a:ext cx="2173200" cy="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9" name="Google Shape;2829;p27"/>
          <p:cNvSpPr txBox="1">
            <a:spLocks noGrp="1"/>
          </p:cNvSpPr>
          <p:nvPr>
            <p:ph type="subTitle" idx="2"/>
          </p:nvPr>
        </p:nvSpPr>
        <p:spPr>
          <a:xfrm>
            <a:off x="3487801" y="2056774"/>
            <a:ext cx="2168400" cy="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0" name="Google Shape;2830;p27"/>
          <p:cNvSpPr txBox="1">
            <a:spLocks noGrp="1"/>
          </p:cNvSpPr>
          <p:nvPr>
            <p:ph type="subTitle" idx="3"/>
          </p:nvPr>
        </p:nvSpPr>
        <p:spPr>
          <a:xfrm>
            <a:off x="721654" y="3490175"/>
            <a:ext cx="2173200" cy="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1" name="Google Shape;2831;p27"/>
          <p:cNvSpPr txBox="1">
            <a:spLocks noGrp="1"/>
          </p:cNvSpPr>
          <p:nvPr>
            <p:ph type="subTitle" idx="4"/>
          </p:nvPr>
        </p:nvSpPr>
        <p:spPr>
          <a:xfrm>
            <a:off x="3487801" y="3490175"/>
            <a:ext cx="2168400" cy="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2" name="Google Shape;2832;p27"/>
          <p:cNvSpPr txBox="1">
            <a:spLocks noGrp="1"/>
          </p:cNvSpPr>
          <p:nvPr>
            <p:ph type="subTitle" idx="5"/>
          </p:nvPr>
        </p:nvSpPr>
        <p:spPr>
          <a:xfrm>
            <a:off x="6250753" y="2056774"/>
            <a:ext cx="2171700" cy="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3" name="Google Shape;2833;p27"/>
          <p:cNvSpPr txBox="1">
            <a:spLocks noGrp="1"/>
          </p:cNvSpPr>
          <p:nvPr>
            <p:ph type="subTitle" idx="6"/>
          </p:nvPr>
        </p:nvSpPr>
        <p:spPr>
          <a:xfrm>
            <a:off x="6250753" y="3490175"/>
            <a:ext cx="2171700" cy="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4" name="Google Shape;2834;p27"/>
          <p:cNvSpPr txBox="1">
            <a:spLocks noGrp="1"/>
          </p:cNvSpPr>
          <p:nvPr>
            <p:ph type="subTitle" idx="7"/>
          </p:nvPr>
        </p:nvSpPr>
        <p:spPr>
          <a:xfrm>
            <a:off x="720000" y="1727200"/>
            <a:ext cx="21762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35" name="Google Shape;2835;p27"/>
          <p:cNvSpPr txBox="1">
            <a:spLocks noGrp="1"/>
          </p:cNvSpPr>
          <p:nvPr>
            <p:ph type="subTitle" idx="8"/>
          </p:nvPr>
        </p:nvSpPr>
        <p:spPr>
          <a:xfrm>
            <a:off x="3486150" y="1727200"/>
            <a:ext cx="21717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36" name="Google Shape;2836;p27"/>
          <p:cNvSpPr txBox="1">
            <a:spLocks noGrp="1"/>
          </p:cNvSpPr>
          <p:nvPr>
            <p:ph type="subTitle" idx="9"/>
          </p:nvPr>
        </p:nvSpPr>
        <p:spPr>
          <a:xfrm>
            <a:off x="6249100" y="1727200"/>
            <a:ext cx="21750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37" name="Google Shape;2837;p27"/>
          <p:cNvSpPr txBox="1">
            <a:spLocks noGrp="1"/>
          </p:cNvSpPr>
          <p:nvPr>
            <p:ph type="subTitle" idx="13"/>
          </p:nvPr>
        </p:nvSpPr>
        <p:spPr>
          <a:xfrm>
            <a:off x="720000" y="3159375"/>
            <a:ext cx="21762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38" name="Google Shape;2838;p27"/>
          <p:cNvSpPr txBox="1">
            <a:spLocks noGrp="1"/>
          </p:cNvSpPr>
          <p:nvPr>
            <p:ph type="subTitle" idx="14"/>
          </p:nvPr>
        </p:nvSpPr>
        <p:spPr>
          <a:xfrm>
            <a:off x="3486150" y="3159375"/>
            <a:ext cx="21717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39" name="Google Shape;2839;p27"/>
          <p:cNvSpPr txBox="1">
            <a:spLocks noGrp="1"/>
          </p:cNvSpPr>
          <p:nvPr>
            <p:ph type="subTitle" idx="15"/>
          </p:nvPr>
        </p:nvSpPr>
        <p:spPr>
          <a:xfrm>
            <a:off x="6249100" y="3159375"/>
            <a:ext cx="21750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840" name="Google Shape;2840;p27"/>
          <p:cNvGrpSpPr/>
          <p:nvPr/>
        </p:nvGrpSpPr>
        <p:grpSpPr>
          <a:xfrm>
            <a:off x="-170" y="247011"/>
            <a:ext cx="9144340" cy="4650825"/>
            <a:chOff x="-170" y="247011"/>
            <a:chExt cx="9144340" cy="4650825"/>
          </a:xfrm>
        </p:grpSpPr>
        <p:grpSp>
          <p:nvGrpSpPr>
            <p:cNvPr id="2841" name="Google Shape;2841;p27"/>
            <p:cNvGrpSpPr/>
            <p:nvPr/>
          </p:nvGrpSpPr>
          <p:grpSpPr>
            <a:xfrm>
              <a:off x="-170" y="247011"/>
              <a:ext cx="9144340" cy="79224"/>
              <a:chOff x="-1335" y="414886"/>
              <a:chExt cx="9144340" cy="79224"/>
            </a:xfrm>
          </p:grpSpPr>
          <p:sp>
            <p:nvSpPr>
              <p:cNvPr id="2842" name="Google Shape;2842;p27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3" name="Google Shape;2843;p27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4" name="Google Shape;2844;p27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5" name="Google Shape;2845;p27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6" name="Google Shape;2846;p27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7" name="Google Shape;2847;p27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8" name="Google Shape;2848;p27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9" name="Google Shape;2849;p27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0" name="Google Shape;2850;p27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1" name="Google Shape;2851;p27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2" name="Google Shape;2852;p27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3" name="Google Shape;2853;p27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4" name="Google Shape;2854;p27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5" name="Google Shape;2855;p27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6" name="Google Shape;2856;p27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7" name="Google Shape;2857;p27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8" name="Google Shape;2858;p27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9" name="Google Shape;2859;p27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0" name="Google Shape;2860;p27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1" name="Google Shape;2861;p27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2" name="Google Shape;2862;p27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3" name="Google Shape;2863;p27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4" name="Google Shape;2864;p27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5" name="Google Shape;2865;p27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6" name="Google Shape;2866;p27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7" name="Google Shape;2867;p27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8" name="Google Shape;2868;p27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9" name="Google Shape;2869;p27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0" name="Google Shape;2870;p27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1" name="Google Shape;2871;p27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2" name="Google Shape;2872;p27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3" name="Google Shape;2873;p27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4" name="Google Shape;2874;p27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5" name="Google Shape;2875;p27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76" name="Google Shape;2876;p27"/>
            <p:cNvGrpSpPr/>
            <p:nvPr/>
          </p:nvGrpSpPr>
          <p:grpSpPr>
            <a:xfrm>
              <a:off x="-170" y="4818611"/>
              <a:ext cx="9144340" cy="79225"/>
              <a:chOff x="-1335" y="414886"/>
              <a:chExt cx="9144340" cy="79224"/>
            </a:xfrm>
          </p:grpSpPr>
          <p:sp>
            <p:nvSpPr>
              <p:cNvPr id="2877" name="Google Shape;2877;p27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8" name="Google Shape;2878;p27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9" name="Google Shape;2879;p27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0" name="Google Shape;2880;p27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1" name="Google Shape;2881;p27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2" name="Google Shape;2882;p27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3" name="Google Shape;2883;p27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4" name="Google Shape;2884;p27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5" name="Google Shape;2885;p27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6" name="Google Shape;2886;p27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7" name="Google Shape;2887;p27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8" name="Google Shape;2888;p27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9" name="Google Shape;2889;p27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0" name="Google Shape;2890;p27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1" name="Google Shape;2891;p27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2" name="Google Shape;2892;p27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3" name="Google Shape;2893;p27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4" name="Google Shape;2894;p27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5" name="Google Shape;2895;p27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6" name="Google Shape;2896;p27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7" name="Google Shape;2897;p27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8" name="Google Shape;2898;p27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9" name="Google Shape;2899;p27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0" name="Google Shape;2900;p27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1" name="Google Shape;2901;p27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2" name="Google Shape;2902;p27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3" name="Google Shape;2903;p27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4" name="Google Shape;2904;p27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5" name="Google Shape;2905;p27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6" name="Google Shape;2906;p27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7" name="Google Shape;2907;p27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8" name="Google Shape;2908;p27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9" name="Google Shape;2909;p27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0" name="Google Shape;2910;p27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911" name="Google Shape;2911;p27"/>
          <p:cNvGrpSpPr/>
          <p:nvPr/>
        </p:nvGrpSpPr>
        <p:grpSpPr>
          <a:xfrm>
            <a:off x="-235614" y="539503"/>
            <a:ext cx="9536139" cy="4019527"/>
            <a:chOff x="-235614" y="539503"/>
            <a:chExt cx="9536139" cy="4019527"/>
          </a:xfrm>
        </p:grpSpPr>
        <p:grpSp>
          <p:nvGrpSpPr>
            <p:cNvPr id="2912" name="Google Shape;2912;p27"/>
            <p:cNvGrpSpPr/>
            <p:nvPr/>
          </p:nvGrpSpPr>
          <p:grpSpPr>
            <a:xfrm rot="-572035">
              <a:off x="-120102" y="3054964"/>
              <a:ext cx="717811" cy="1454666"/>
              <a:chOff x="8766232" y="1576716"/>
              <a:chExt cx="717947" cy="1454943"/>
            </a:xfrm>
          </p:grpSpPr>
          <p:grpSp>
            <p:nvGrpSpPr>
              <p:cNvPr id="2913" name="Google Shape;2913;p27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2914" name="Google Shape;2914;p27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5" name="Google Shape;2915;p27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6" name="Google Shape;2916;p27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7" name="Google Shape;2917;p27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8" name="Google Shape;2918;p27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9" name="Google Shape;2919;p27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0" name="Google Shape;2920;p27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1" name="Google Shape;2921;p27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2" name="Google Shape;2922;p27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3" name="Google Shape;2923;p27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24" name="Google Shape;2924;p27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2925" name="Google Shape;2925;p27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6" name="Google Shape;2926;p27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7" name="Google Shape;2927;p27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8" name="Google Shape;2928;p27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9" name="Google Shape;2929;p27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0" name="Google Shape;2930;p27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1" name="Google Shape;2931;p27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2" name="Google Shape;2932;p27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3" name="Google Shape;2933;p27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4" name="Google Shape;2934;p27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935" name="Google Shape;2935;p27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36" name="Google Shape;2936;p27"/>
            <p:cNvGrpSpPr/>
            <p:nvPr/>
          </p:nvGrpSpPr>
          <p:grpSpPr>
            <a:xfrm rot="10413399">
              <a:off x="8503355" y="575186"/>
              <a:ext cx="717815" cy="1454675"/>
              <a:chOff x="8766232" y="1576716"/>
              <a:chExt cx="717947" cy="1454943"/>
            </a:xfrm>
          </p:grpSpPr>
          <p:grpSp>
            <p:nvGrpSpPr>
              <p:cNvPr id="2937" name="Google Shape;2937;p27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2938" name="Google Shape;2938;p27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9" name="Google Shape;2939;p27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0" name="Google Shape;2940;p27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1" name="Google Shape;2941;p27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2" name="Google Shape;2942;p27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3" name="Google Shape;2943;p27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4" name="Google Shape;2944;p27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5" name="Google Shape;2945;p27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6" name="Google Shape;2946;p27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7" name="Google Shape;2947;p27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48" name="Google Shape;2948;p27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2949" name="Google Shape;2949;p27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0" name="Google Shape;2950;p27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1" name="Google Shape;2951;p27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2" name="Google Shape;2952;p27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3" name="Google Shape;2953;p27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4" name="Google Shape;2954;p27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5" name="Google Shape;2955;p27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6" name="Google Shape;2956;p27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7" name="Google Shape;2957;p27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8" name="Google Shape;2958;p27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959" name="Google Shape;2959;p27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960" name="Google Shape;2960;p27"/>
          <p:cNvGrpSpPr/>
          <p:nvPr/>
        </p:nvGrpSpPr>
        <p:grpSpPr>
          <a:xfrm>
            <a:off x="105852" y="617089"/>
            <a:ext cx="8938640" cy="3965103"/>
            <a:chOff x="105852" y="617089"/>
            <a:chExt cx="8938640" cy="3965103"/>
          </a:xfrm>
        </p:grpSpPr>
        <p:grpSp>
          <p:nvGrpSpPr>
            <p:cNvPr id="2961" name="Google Shape;2961;p27"/>
            <p:cNvGrpSpPr/>
            <p:nvPr/>
          </p:nvGrpSpPr>
          <p:grpSpPr>
            <a:xfrm>
              <a:off x="8577207" y="3648481"/>
              <a:ext cx="467285" cy="468767"/>
              <a:chOff x="439750" y="892950"/>
              <a:chExt cx="399150" cy="400450"/>
            </a:xfrm>
          </p:grpSpPr>
          <p:sp>
            <p:nvSpPr>
              <p:cNvPr id="2962" name="Google Shape;2962;p27"/>
              <p:cNvSpPr/>
              <p:nvPr/>
            </p:nvSpPr>
            <p:spPr>
              <a:xfrm>
                <a:off x="629024" y="1084806"/>
                <a:ext cx="176399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38" y="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5" y="65"/>
                      <a:pt x="36" y="86"/>
                      <a:pt x="64" y="92"/>
                    </a:cubicBezTo>
                    <a:cubicBezTo>
                      <a:pt x="101" y="100"/>
                      <a:pt x="101" y="100"/>
                      <a:pt x="101" y="100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87" y="35"/>
                      <a:pt x="65" y="14"/>
                      <a:pt x="38" y="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3" name="Google Shape;2963;p27"/>
              <p:cNvSpPr/>
              <p:nvPr/>
            </p:nvSpPr>
            <p:spPr>
              <a:xfrm>
                <a:off x="473227" y="926428"/>
                <a:ext cx="175111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63" y="93"/>
                    </a:moveTo>
                    <a:cubicBezTo>
                      <a:pt x="101" y="101"/>
                      <a:pt x="101" y="101"/>
                      <a:pt x="101" y="101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86" y="36"/>
                      <a:pt x="65" y="14"/>
                      <a:pt x="37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4" y="65"/>
                      <a:pt x="36" y="87"/>
                      <a:pt x="63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4" name="Google Shape;2964;p27"/>
              <p:cNvSpPr/>
              <p:nvPr/>
            </p:nvSpPr>
            <p:spPr>
              <a:xfrm>
                <a:off x="629024" y="926428"/>
                <a:ext cx="176399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8" y="64"/>
                    </a:moveTo>
                    <a:cubicBezTo>
                      <a:pt x="0" y="101"/>
                      <a:pt x="0" y="101"/>
                      <a:pt x="0" y="101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65" y="87"/>
                      <a:pt x="87" y="65"/>
                      <a:pt x="93" y="3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36" y="14"/>
                      <a:pt x="15" y="36"/>
                      <a:pt x="8" y="6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5" name="Google Shape;2965;p27"/>
              <p:cNvSpPr/>
              <p:nvPr/>
            </p:nvSpPr>
            <p:spPr>
              <a:xfrm>
                <a:off x="473227" y="1084806"/>
                <a:ext cx="175111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92" y="37"/>
                    </a:moveTo>
                    <a:cubicBezTo>
                      <a:pt x="101" y="0"/>
                      <a:pt x="101" y="0"/>
                      <a:pt x="101" y="0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36" y="14"/>
                      <a:pt x="14" y="35"/>
                      <a:pt x="8" y="6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65" y="86"/>
                      <a:pt x="86" y="65"/>
                      <a:pt x="92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6" name="Google Shape;2966;p27"/>
              <p:cNvSpPr/>
              <p:nvPr/>
            </p:nvSpPr>
            <p:spPr>
              <a:xfrm>
                <a:off x="586534" y="1082231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48" y="27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7" name="Google Shape;2967;p27"/>
              <p:cNvSpPr/>
              <p:nvPr/>
            </p:nvSpPr>
            <p:spPr>
              <a:xfrm>
                <a:off x="586534" y="892950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13" y="94"/>
                    </a:move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8" name="Google Shape;2968;p27"/>
              <p:cNvSpPr/>
              <p:nvPr/>
            </p:nvSpPr>
            <p:spPr>
              <a:xfrm>
                <a:off x="627737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28" y="13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48" y="61"/>
                      <a:pt x="74" y="61"/>
                      <a:pt x="94" y="48"/>
                    </a:cubicBezTo>
                    <a:cubicBezTo>
                      <a:pt x="121" y="31"/>
                      <a:pt x="121" y="31"/>
                      <a:pt x="121" y="31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74" y="0"/>
                      <a:pt x="48" y="0"/>
                      <a:pt x="28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9" name="Google Shape;2969;p27"/>
              <p:cNvSpPr/>
              <p:nvPr/>
            </p:nvSpPr>
            <p:spPr>
              <a:xfrm>
                <a:off x="439750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93" y="48"/>
                    </a:moveTo>
                    <a:cubicBezTo>
                      <a:pt x="121" y="31"/>
                      <a:pt x="121" y="31"/>
                      <a:pt x="121" y="31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73" y="0"/>
                      <a:pt x="47" y="0"/>
                      <a:pt x="27" y="13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47" y="61"/>
                      <a:pt x="73" y="61"/>
                      <a:pt x="93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0" name="Google Shape;2970;p27"/>
              <p:cNvSpPr/>
              <p:nvPr/>
            </p:nvSpPr>
            <p:spPr>
              <a:xfrm>
                <a:off x="578809" y="1032013"/>
                <a:ext cx="121033" cy="1197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57" y="57"/>
                    </a:moveTo>
                    <a:cubicBezTo>
                      <a:pt x="44" y="69"/>
                      <a:pt x="25" y="69"/>
                      <a:pt x="12" y="57"/>
                    </a:cubicBezTo>
                    <a:cubicBezTo>
                      <a:pt x="0" y="45"/>
                      <a:pt x="0" y="25"/>
                      <a:pt x="12" y="13"/>
                    </a:cubicBezTo>
                    <a:cubicBezTo>
                      <a:pt x="25" y="0"/>
                      <a:pt x="44" y="0"/>
                      <a:pt x="57" y="13"/>
                    </a:cubicBezTo>
                    <a:cubicBezTo>
                      <a:pt x="69" y="25"/>
                      <a:pt x="69" y="45"/>
                      <a:pt x="57" y="5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1" name="Google Shape;2971;p27"/>
            <p:cNvGrpSpPr/>
            <p:nvPr/>
          </p:nvGrpSpPr>
          <p:grpSpPr>
            <a:xfrm>
              <a:off x="8523169" y="4353639"/>
              <a:ext cx="228553" cy="228553"/>
              <a:chOff x="2158189" y="569501"/>
              <a:chExt cx="298450" cy="298450"/>
            </a:xfrm>
          </p:grpSpPr>
          <p:sp>
            <p:nvSpPr>
              <p:cNvPr id="2972" name="Google Shape;2972;p27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3" name="Google Shape;2973;p27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4" name="Google Shape;2974;p27"/>
            <p:cNvGrpSpPr/>
            <p:nvPr/>
          </p:nvGrpSpPr>
          <p:grpSpPr>
            <a:xfrm>
              <a:off x="442119" y="617089"/>
              <a:ext cx="228553" cy="228553"/>
              <a:chOff x="2158189" y="569501"/>
              <a:chExt cx="298450" cy="298450"/>
            </a:xfrm>
          </p:grpSpPr>
          <p:sp>
            <p:nvSpPr>
              <p:cNvPr id="2975" name="Google Shape;2975;p27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6" name="Google Shape;2976;p27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7" name="Google Shape;2977;p27"/>
            <p:cNvGrpSpPr/>
            <p:nvPr/>
          </p:nvGrpSpPr>
          <p:grpSpPr>
            <a:xfrm>
              <a:off x="105852" y="1017719"/>
              <a:ext cx="467313" cy="467313"/>
              <a:chOff x="2158189" y="569501"/>
              <a:chExt cx="298450" cy="298450"/>
            </a:xfrm>
          </p:grpSpPr>
          <p:sp>
            <p:nvSpPr>
              <p:cNvPr id="2978" name="Google Shape;2978;p27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9" name="Google Shape;2979;p27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Google Shape;2981;p28"/>
          <p:cNvSpPr txBox="1">
            <a:spLocks noGrp="1"/>
          </p:cNvSpPr>
          <p:nvPr>
            <p:ph type="title" hasCustomPrompt="1"/>
          </p:nvPr>
        </p:nvSpPr>
        <p:spPr>
          <a:xfrm>
            <a:off x="2500650" y="706175"/>
            <a:ext cx="41427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82" name="Google Shape;2982;p28"/>
          <p:cNvSpPr txBox="1">
            <a:spLocks noGrp="1"/>
          </p:cNvSpPr>
          <p:nvPr>
            <p:ph type="subTitle" idx="1"/>
          </p:nvPr>
        </p:nvSpPr>
        <p:spPr>
          <a:xfrm>
            <a:off x="2500650" y="1464174"/>
            <a:ext cx="41427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3" name="Google Shape;2983;p28"/>
          <p:cNvSpPr txBox="1">
            <a:spLocks noGrp="1"/>
          </p:cNvSpPr>
          <p:nvPr>
            <p:ph type="title" idx="2" hasCustomPrompt="1"/>
          </p:nvPr>
        </p:nvSpPr>
        <p:spPr>
          <a:xfrm>
            <a:off x="2500650" y="2003879"/>
            <a:ext cx="41427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84" name="Google Shape;2984;p28"/>
          <p:cNvSpPr txBox="1">
            <a:spLocks noGrp="1"/>
          </p:cNvSpPr>
          <p:nvPr>
            <p:ph type="subTitle" idx="3"/>
          </p:nvPr>
        </p:nvSpPr>
        <p:spPr>
          <a:xfrm>
            <a:off x="2500650" y="2764450"/>
            <a:ext cx="41427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5" name="Google Shape;2985;p28"/>
          <p:cNvSpPr txBox="1">
            <a:spLocks noGrp="1"/>
          </p:cNvSpPr>
          <p:nvPr>
            <p:ph type="title" idx="4" hasCustomPrompt="1"/>
          </p:nvPr>
        </p:nvSpPr>
        <p:spPr>
          <a:xfrm>
            <a:off x="2500650" y="3301583"/>
            <a:ext cx="41427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86" name="Google Shape;2986;p28"/>
          <p:cNvSpPr txBox="1">
            <a:spLocks noGrp="1"/>
          </p:cNvSpPr>
          <p:nvPr>
            <p:ph type="subTitle" idx="5"/>
          </p:nvPr>
        </p:nvSpPr>
        <p:spPr>
          <a:xfrm>
            <a:off x="2500650" y="4064725"/>
            <a:ext cx="41427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987" name="Google Shape;2987;p28"/>
          <p:cNvGrpSpPr/>
          <p:nvPr/>
        </p:nvGrpSpPr>
        <p:grpSpPr>
          <a:xfrm>
            <a:off x="-170" y="247011"/>
            <a:ext cx="9144340" cy="4650825"/>
            <a:chOff x="-170" y="247011"/>
            <a:chExt cx="9144340" cy="4650825"/>
          </a:xfrm>
        </p:grpSpPr>
        <p:grpSp>
          <p:nvGrpSpPr>
            <p:cNvPr id="2988" name="Google Shape;2988;p28"/>
            <p:cNvGrpSpPr/>
            <p:nvPr/>
          </p:nvGrpSpPr>
          <p:grpSpPr>
            <a:xfrm>
              <a:off x="-170" y="247011"/>
              <a:ext cx="9144340" cy="79224"/>
              <a:chOff x="-1335" y="414886"/>
              <a:chExt cx="9144340" cy="79224"/>
            </a:xfrm>
          </p:grpSpPr>
          <p:sp>
            <p:nvSpPr>
              <p:cNvPr id="2989" name="Google Shape;2989;p28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0" name="Google Shape;2990;p28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1" name="Google Shape;2991;p28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2" name="Google Shape;2992;p28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3" name="Google Shape;2993;p28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4" name="Google Shape;2994;p28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5" name="Google Shape;2995;p28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6" name="Google Shape;2996;p28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7" name="Google Shape;2997;p28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8" name="Google Shape;2998;p28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9" name="Google Shape;2999;p28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0" name="Google Shape;3000;p28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1" name="Google Shape;3001;p28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2" name="Google Shape;3002;p28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3" name="Google Shape;3003;p28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4" name="Google Shape;3004;p28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5" name="Google Shape;3005;p28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6" name="Google Shape;3006;p28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7" name="Google Shape;3007;p28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8" name="Google Shape;3008;p28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9" name="Google Shape;3009;p28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0" name="Google Shape;3010;p28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1" name="Google Shape;3011;p28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2" name="Google Shape;3012;p28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3" name="Google Shape;3013;p28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4" name="Google Shape;3014;p28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5" name="Google Shape;3015;p28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6" name="Google Shape;3016;p28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7" name="Google Shape;3017;p28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8" name="Google Shape;3018;p28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9" name="Google Shape;3019;p28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3020;p28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3021;p28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3022;p28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23" name="Google Shape;3023;p28"/>
            <p:cNvGrpSpPr/>
            <p:nvPr/>
          </p:nvGrpSpPr>
          <p:grpSpPr>
            <a:xfrm>
              <a:off x="-170" y="4818611"/>
              <a:ext cx="9144340" cy="79225"/>
              <a:chOff x="-1335" y="414886"/>
              <a:chExt cx="9144340" cy="79224"/>
            </a:xfrm>
          </p:grpSpPr>
          <p:sp>
            <p:nvSpPr>
              <p:cNvPr id="3024" name="Google Shape;3024;p28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3025;p28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3026;p28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3027;p28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3028;p28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3029;p28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3030;p28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3031;p28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3032;p28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3033;p28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3034;p28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3035;p28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6" name="Google Shape;3036;p28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7" name="Google Shape;3037;p28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8" name="Google Shape;3038;p28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9" name="Google Shape;3039;p28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0" name="Google Shape;3040;p28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1" name="Google Shape;3041;p28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2" name="Google Shape;3042;p28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3" name="Google Shape;3043;p28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4" name="Google Shape;3044;p28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5" name="Google Shape;3045;p28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6" name="Google Shape;3046;p28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7" name="Google Shape;3047;p28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8" name="Google Shape;3048;p28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9" name="Google Shape;3049;p28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0" name="Google Shape;3050;p28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1" name="Google Shape;3051;p28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2" name="Google Shape;3052;p28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3" name="Google Shape;3053;p28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4" name="Google Shape;3054;p28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5" name="Google Shape;3055;p28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6" name="Google Shape;3056;p28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7" name="Google Shape;3057;p28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58" name="Google Shape;3058;p28"/>
          <p:cNvGrpSpPr/>
          <p:nvPr/>
        </p:nvGrpSpPr>
        <p:grpSpPr>
          <a:xfrm>
            <a:off x="-366389" y="478866"/>
            <a:ext cx="9753739" cy="4083352"/>
            <a:chOff x="-366389" y="478866"/>
            <a:chExt cx="9753739" cy="4083352"/>
          </a:xfrm>
        </p:grpSpPr>
        <p:grpSp>
          <p:nvGrpSpPr>
            <p:cNvPr id="3059" name="Google Shape;3059;p28"/>
            <p:cNvGrpSpPr/>
            <p:nvPr/>
          </p:nvGrpSpPr>
          <p:grpSpPr>
            <a:xfrm rot="-10227965" flipH="1">
              <a:off x="-250877" y="528266"/>
              <a:ext cx="717811" cy="1454666"/>
              <a:chOff x="8766232" y="1576716"/>
              <a:chExt cx="717947" cy="1454943"/>
            </a:xfrm>
          </p:grpSpPr>
          <p:grpSp>
            <p:nvGrpSpPr>
              <p:cNvPr id="3060" name="Google Shape;3060;p28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3061" name="Google Shape;3061;p28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2" name="Google Shape;3062;p28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3" name="Google Shape;3063;p28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4" name="Google Shape;3064;p28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5" name="Google Shape;3065;p28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6" name="Google Shape;3066;p28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7" name="Google Shape;3067;p28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8" name="Google Shape;3068;p28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9" name="Google Shape;3069;p28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0" name="Google Shape;3070;p28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71" name="Google Shape;3071;p28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3072" name="Google Shape;3072;p28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3" name="Google Shape;3073;p28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4" name="Google Shape;3074;p28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5" name="Google Shape;3075;p28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6" name="Google Shape;3076;p28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7" name="Google Shape;3077;p28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8" name="Google Shape;3078;p28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9" name="Google Shape;3079;p28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0" name="Google Shape;3080;p28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1" name="Google Shape;3081;p28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082" name="Google Shape;3082;p28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3" name="Google Shape;3083;p28"/>
            <p:cNvGrpSpPr/>
            <p:nvPr/>
          </p:nvGrpSpPr>
          <p:grpSpPr>
            <a:xfrm rot="386601" flipH="1">
              <a:off x="8590180" y="3071860"/>
              <a:ext cx="717815" cy="1454675"/>
              <a:chOff x="8766232" y="1576716"/>
              <a:chExt cx="717947" cy="1454943"/>
            </a:xfrm>
          </p:grpSpPr>
          <p:grpSp>
            <p:nvGrpSpPr>
              <p:cNvPr id="3084" name="Google Shape;3084;p28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3085" name="Google Shape;3085;p28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6" name="Google Shape;3086;p28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7" name="Google Shape;3087;p28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8" name="Google Shape;3088;p28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9" name="Google Shape;3089;p28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0" name="Google Shape;3090;p28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1" name="Google Shape;3091;p28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2" name="Google Shape;3092;p28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3" name="Google Shape;3093;p28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4" name="Google Shape;3094;p28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95" name="Google Shape;3095;p28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3096" name="Google Shape;3096;p28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7" name="Google Shape;3097;p28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8" name="Google Shape;3098;p28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9" name="Google Shape;3099;p28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0" name="Google Shape;3100;p28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1" name="Google Shape;3101;p28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2" name="Google Shape;3102;p28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3" name="Google Shape;3103;p28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4" name="Google Shape;3104;p28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5" name="Google Shape;3105;p28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106" name="Google Shape;3106;p28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07" name="Google Shape;3107;p28"/>
          <p:cNvGrpSpPr/>
          <p:nvPr/>
        </p:nvGrpSpPr>
        <p:grpSpPr>
          <a:xfrm>
            <a:off x="115148" y="539489"/>
            <a:ext cx="8910776" cy="4055893"/>
            <a:chOff x="115148" y="539489"/>
            <a:chExt cx="8910776" cy="4055893"/>
          </a:xfrm>
        </p:grpSpPr>
        <p:grpSp>
          <p:nvGrpSpPr>
            <p:cNvPr id="3108" name="Google Shape;3108;p28"/>
            <p:cNvGrpSpPr/>
            <p:nvPr/>
          </p:nvGrpSpPr>
          <p:grpSpPr>
            <a:xfrm>
              <a:off x="234527" y="3684914"/>
              <a:ext cx="228553" cy="228553"/>
              <a:chOff x="2158189" y="569501"/>
              <a:chExt cx="298450" cy="298450"/>
            </a:xfrm>
          </p:grpSpPr>
          <p:sp>
            <p:nvSpPr>
              <p:cNvPr id="3109" name="Google Shape;3109;p28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0" name="Google Shape;3110;p28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1" name="Google Shape;3111;p28"/>
            <p:cNvGrpSpPr/>
            <p:nvPr/>
          </p:nvGrpSpPr>
          <p:grpSpPr>
            <a:xfrm>
              <a:off x="115148" y="4128069"/>
              <a:ext cx="467313" cy="467313"/>
              <a:chOff x="2158189" y="569501"/>
              <a:chExt cx="298450" cy="298450"/>
            </a:xfrm>
          </p:grpSpPr>
          <p:sp>
            <p:nvSpPr>
              <p:cNvPr id="3112" name="Google Shape;3112;p28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3" name="Google Shape;3113;p28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4" name="Google Shape;3114;p28"/>
            <p:cNvGrpSpPr/>
            <p:nvPr/>
          </p:nvGrpSpPr>
          <p:grpSpPr>
            <a:xfrm rot="10800000">
              <a:off x="8677991" y="1221404"/>
              <a:ext cx="228553" cy="228553"/>
              <a:chOff x="2158189" y="569501"/>
              <a:chExt cx="298450" cy="298450"/>
            </a:xfrm>
          </p:grpSpPr>
          <p:sp>
            <p:nvSpPr>
              <p:cNvPr id="3115" name="Google Shape;3115;p28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6" name="Google Shape;3116;p28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7" name="Google Shape;3117;p28"/>
            <p:cNvGrpSpPr/>
            <p:nvPr/>
          </p:nvGrpSpPr>
          <p:grpSpPr>
            <a:xfrm rot="10800000">
              <a:off x="8558610" y="539489"/>
              <a:ext cx="467313" cy="467313"/>
              <a:chOff x="2158189" y="569501"/>
              <a:chExt cx="298450" cy="298450"/>
            </a:xfrm>
          </p:grpSpPr>
          <p:sp>
            <p:nvSpPr>
              <p:cNvPr id="3118" name="Google Shape;3118;p28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9" name="Google Shape;3119;p28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med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6" name="Google Shape;3206;p30"/>
          <p:cNvGrpSpPr/>
          <p:nvPr/>
        </p:nvGrpSpPr>
        <p:grpSpPr>
          <a:xfrm>
            <a:off x="-170" y="247011"/>
            <a:ext cx="9144340" cy="4650825"/>
            <a:chOff x="-170" y="247011"/>
            <a:chExt cx="9144340" cy="4650825"/>
          </a:xfrm>
        </p:grpSpPr>
        <p:grpSp>
          <p:nvGrpSpPr>
            <p:cNvPr id="3207" name="Google Shape;3207;p30"/>
            <p:cNvGrpSpPr/>
            <p:nvPr/>
          </p:nvGrpSpPr>
          <p:grpSpPr>
            <a:xfrm>
              <a:off x="-170" y="247011"/>
              <a:ext cx="9144340" cy="79224"/>
              <a:chOff x="-1335" y="414886"/>
              <a:chExt cx="9144340" cy="79224"/>
            </a:xfrm>
          </p:grpSpPr>
          <p:sp>
            <p:nvSpPr>
              <p:cNvPr id="3208" name="Google Shape;3208;p30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9" name="Google Shape;3209;p30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0" name="Google Shape;3210;p30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1" name="Google Shape;3211;p30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2" name="Google Shape;3212;p30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3" name="Google Shape;3213;p30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4" name="Google Shape;3214;p30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5" name="Google Shape;3215;p30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6" name="Google Shape;3216;p30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7" name="Google Shape;3217;p30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8" name="Google Shape;3218;p30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9" name="Google Shape;3219;p30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0" name="Google Shape;3220;p30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1" name="Google Shape;3221;p30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2" name="Google Shape;3222;p30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3" name="Google Shape;3223;p30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4" name="Google Shape;3224;p30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5" name="Google Shape;3225;p30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6" name="Google Shape;3226;p30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7" name="Google Shape;3227;p30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8" name="Google Shape;3228;p30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9" name="Google Shape;3229;p30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0" name="Google Shape;3230;p30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1" name="Google Shape;3231;p30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2" name="Google Shape;3232;p30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3" name="Google Shape;3233;p30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4" name="Google Shape;3234;p30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5" name="Google Shape;3235;p30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6" name="Google Shape;3236;p30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7" name="Google Shape;3237;p30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8" name="Google Shape;3238;p30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9" name="Google Shape;3239;p30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0" name="Google Shape;3240;p30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1" name="Google Shape;3241;p30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42" name="Google Shape;3242;p30"/>
            <p:cNvGrpSpPr/>
            <p:nvPr/>
          </p:nvGrpSpPr>
          <p:grpSpPr>
            <a:xfrm>
              <a:off x="-170" y="4818611"/>
              <a:ext cx="9144340" cy="79225"/>
              <a:chOff x="-1335" y="414886"/>
              <a:chExt cx="9144340" cy="79224"/>
            </a:xfrm>
          </p:grpSpPr>
          <p:sp>
            <p:nvSpPr>
              <p:cNvPr id="3243" name="Google Shape;3243;p30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4" name="Google Shape;3244;p30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5" name="Google Shape;3245;p30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6" name="Google Shape;3246;p30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7" name="Google Shape;3247;p30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8" name="Google Shape;3248;p30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9" name="Google Shape;3249;p30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0" name="Google Shape;3250;p30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1" name="Google Shape;3251;p30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2" name="Google Shape;3252;p30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3" name="Google Shape;3253;p30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4" name="Google Shape;3254;p30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5" name="Google Shape;3255;p30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6" name="Google Shape;3256;p30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7" name="Google Shape;3257;p30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8" name="Google Shape;3258;p30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9" name="Google Shape;3259;p30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0" name="Google Shape;3260;p30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1" name="Google Shape;3261;p30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2" name="Google Shape;3262;p30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3" name="Google Shape;3263;p30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4" name="Google Shape;3264;p30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5" name="Google Shape;3265;p30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6" name="Google Shape;3266;p30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7" name="Google Shape;3267;p30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8" name="Google Shape;3268;p30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9" name="Google Shape;3269;p30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0" name="Google Shape;3270;p30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1" name="Google Shape;3271;p30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2" name="Google Shape;3272;p30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3" name="Google Shape;3273;p30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4" name="Google Shape;3274;p30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5" name="Google Shape;3275;p30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6" name="Google Shape;3276;p30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77" name="Google Shape;3277;p30"/>
          <p:cNvGrpSpPr/>
          <p:nvPr/>
        </p:nvGrpSpPr>
        <p:grpSpPr>
          <a:xfrm>
            <a:off x="-235614" y="539503"/>
            <a:ext cx="9536139" cy="4019527"/>
            <a:chOff x="-235614" y="539503"/>
            <a:chExt cx="9536139" cy="4019527"/>
          </a:xfrm>
        </p:grpSpPr>
        <p:grpSp>
          <p:nvGrpSpPr>
            <p:cNvPr id="3278" name="Google Shape;3278;p30"/>
            <p:cNvGrpSpPr/>
            <p:nvPr/>
          </p:nvGrpSpPr>
          <p:grpSpPr>
            <a:xfrm rot="-572035">
              <a:off x="-120102" y="3054964"/>
              <a:ext cx="717811" cy="1454666"/>
              <a:chOff x="8766232" y="1576716"/>
              <a:chExt cx="717947" cy="1454943"/>
            </a:xfrm>
          </p:grpSpPr>
          <p:grpSp>
            <p:nvGrpSpPr>
              <p:cNvPr id="3279" name="Google Shape;3279;p30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3280" name="Google Shape;3280;p30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1" name="Google Shape;3281;p30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2" name="Google Shape;3282;p30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3" name="Google Shape;3283;p30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4" name="Google Shape;3284;p30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5" name="Google Shape;3285;p30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6" name="Google Shape;3286;p30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7" name="Google Shape;3287;p30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8" name="Google Shape;3288;p30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9" name="Google Shape;3289;p30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90" name="Google Shape;3290;p30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3291" name="Google Shape;3291;p30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2" name="Google Shape;3292;p30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3" name="Google Shape;3293;p30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4" name="Google Shape;3294;p30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5" name="Google Shape;3295;p30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6" name="Google Shape;3296;p30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7" name="Google Shape;3297;p30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8" name="Google Shape;3298;p30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9" name="Google Shape;3299;p30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0" name="Google Shape;3300;p30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301" name="Google Shape;3301;p30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02" name="Google Shape;3302;p30"/>
            <p:cNvGrpSpPr/>
            <p:nvPr/>
          </p:nvGrpSpPr>
          <p:grpSpPr>
            <a:xfrm rot="10413399">
              <a:off x="8503355" y="575186"/>
              <a:ext cx="717815" cy="1454675"/>
              <a:chOff x="8766232" y="1576716"/>
              <a:chExt cx="717947" cy="1454943"/>
            </a:xfrm>
          </p:grpSpPr>
          <p:grpSp>
            <p:nvGrpSpPr>
              <p:cNvPr id="3303" name="Google Shape;3303;p30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3304" name="Google Shape;3304;p30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5" name="Google Shape;3305;p30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6" name="Google Shape;3306;p30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7" name="Google Shape;3307;p30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8" name="Google Shape;3308;p30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9" name="Google Shape;3309;p30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0" name="Google Shape;3310;p30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1" name="Google Shape;3311;p30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2" name="Google Shape;3312;p30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3" name="Google Shape;3313;p30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14" name="Google Shape;3314;p30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3315" name="Google Shape;3315;p30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6" name="Google Shape;3316;p30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7" name="Google Shape;3317;p30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8" name="Google Shape;3318;p30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9" name="Google Shape;3319;p30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0" name="Google Shape;3320;p30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1" name="Google Shape;3321;p30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2" name="Google Shape;3322;p30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3" name="Google Shape;3323;p30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4" name="Google Shape;3324;p30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325" name="Google Shape;3325;p30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326" name="Google Shape;3326;p30"/>
          <p:cNvGrpSpPr/>
          <p:nvPr/>
        </p:nvGrpSpPr>
        <p:grpSpPr>
          <a:xfrm>
            <a:off x="105852" y="617089"/>
            <a:ext cx="8938640" cy="3965103"/>
            <a:chOff x="105852" y="617089"/>
            <a:chExt cx="8938640" cy="3965103"/>
          </a:xfrm>
        </p:grpSpPr>
        <p:grpSp>
          <p:nvGrpSpPr>
            <p:cNvPr id="3327" name="Google Shape;3327;p30"/>
            <p:cNvGrpSpPr/>
            <p:nvPr/>
          </p:nvGrpSpPr>
          <p:grpSpPr>
            <a:xfrm>
              <a:off x="8577207" y="3648481"/>
              <a:ext cx="467285" cy="468767"/>
              <a:chOff x="439750" y="892950"/>
              <a:chExt cx="399150" cy="400450"/>
            </a:xfrm>
          </p:grpSpPr>
          <p:sp>
            <p:nvSpPr>
              <p:cNvPr id="3328" name="Google Shape;3328;p30"/>
              <p:cNvSpPr/>
              <p:nvPr/>
            </p:nvSpPr>
            <p:spPr>
              <a:xfrm>
                <a:off x="629024" y="1084806"/>
                <a:ext cx="176399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38" y="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5" y="65"/>
                      <a:pt x="36" y="86"/>
                      <a:pt x="64" y="92"/>
                    </a:cubicBezTo>
                    <a:cubicBezTo>
                      <a:pt x="101" y="100"/>
                      <a:pt x="101" y="100"/>
                      <a:pt x="101" y="100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87" y="35"/>
                      <a:pt x="65" y="14"/>
                      <a:pt x="38" y="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9" name="Google Shape;3329;p30"/>
              <p:cNvSpPr/>
              <p:nvPr/>
            </p:nvSpPr>
            <p:spPr>
              <a:xfrm>
                <a:off x="473227" y="926428"/>
                <a:ext cx="175111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63" y="93"/>
                    </a:moveTo>
                    <a:cubicBezTo>
                      <a:pt x="101" y="101"/>
                      <a:pt x="101" y="101"/>
                      <a:pt x="101" y="101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86" y="36"/>
                      <a:pt x="65" y="14"/>
                      <a:pt x="37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4" y="65"/>
                      <a:pt x="36" y="87"/>
                      <a:pt x="63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0" name="Google Shape;3330;p30"/>
              <p:cNvSpPr/>
              <p:nvPr/>
            </p:nvSpPr>
            <p:spPr>
              <a:xfrm>
                <a:off x="629024" y="926428"/>
                <a:ext cx="176399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8" y="64"/>
                    </a:moveTo>
                    <a:cubicBezTo>
                      <a:pt x="0" y="101"/>
                      <a:pt x="0" y="101"/>
                      <a:pt x="0" y="101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65" y="87"/>
                      <a:pt x="87" y="65"/>
                      <a:pt x="93" y="3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36" y="14"/>
                      <a:pt x="15" y="36"/>
                      <a:pt x="8" y="6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1" name="Google Shape;3331;p30"/>
              <p:cNvSpPr/>
              <p:nvPr/>
            </p:nvSpPr>
            <p:spPr>
              <a:xfrm>
                <a:off x="473227" y="1084806"/>
                <a:ext cx="175111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92" y="37"/>
                    </a:moveTo>
                    <a:cubicBezTo>
                      <a:pt x="101" y="0"/>
                      <a:pt x="101" y="0"/>
                      <a:pt x="101" y="0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36" y="14"/>
                      <a:pt x="14" y="35"/>
                      <a:pt x="8" y="6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65" y="86"/>
                      <a:pt x="86" y="65"/>
                      <a:pt x="92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2" name="Google Shape;3332;p30"/>
              <p:cNvSpPr/>
              <p:nvPr/>
            </p:nvSpPr>
            <p:spPr>
              <a:xfrm>
                <a:off x="586534" y="1082231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48" y="27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3" name="Google Shape;3333;p30"/>
              <p:cNvSpPr/>
              <p:nvPr/>
            </p:nvSpPr>
            <p:spPr>
              <a:xfrm>
                <a:off x="586534" y="892950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13" y="94"/>
                    </a:move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4" name="Google Shape;3334;p30"/>
              <p:cNvSpPr/>
              <p:nvPr/>
            </p:nvSpPr>
            <p:spPr>
              <a:xfrm>
                <a:off x="627737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28" y="13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48" y="61"/>
                      <a:pt x="74" y="61"/>
                      <a:pt x="94" y="48"/>
                    </a:cubicBezTo>
                    <a:cubicBezTo>
                      <a:pt x="121" y="31"/>
                      <a:pt x="121" y="31"/>
                      <a:pt x="121" y="31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74" y="0"/>
                      <a:pt x="48" y="0"/>
                      <a:pt x="28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5" name="Google Shape;3335;p30"/>
              <p:cNvSpPr/>
              <p:nvPr/>
            </p:nvSpPr>
            <p:spPr>
              <a:xfrm>
                <a:off x="439750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93" y="48"/>
                    </a:moveTo>
                    <a:cubicBezTo>
                      <a:pt x="121" y="31"/>
                      <a:pt x="121" y="31"/>
                      <a:pt x="121" y="31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73" y="0"/>
                      <a:pt x="47" y="0"/>
                      <a:pt x="27" y="13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47" y="61"/>
                      <a:pt x="73" y="61"/>
                      <a:pt x="93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6" name="Google Shape;3336;p30"/>
              <p:cNvSpPr/>
              <p:nvPr/>
            </p:nvSpPr>
            <p:spPr>
              <a:xfrm>
                <a:off x="578809" y="1032013"/>
                <a:ext cx="121033" cy="1197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57" y="57"/>
                    </a:moveTo>
                    <a:cubicBezTo>
                      <a:pt x="44" y="69"/>
                      <a:pt x="25" y="69"/>
                      <a:pt x="12" y="57"/>
                    </a:cubicBezTo>
                    <a:cubicBezTo>
                      <a:pt x="0" y="45"/>
                      <a:pt x="0" y="25"/>
                      <a:pt x="12" y="13"/>
                    </a:cubicBezTo>
                    <a:cubicBezTo>
                      <a:pt x="25" y="0"/>
                      <a:pt x="44" y="0"/>
                      <a:pt x="57" y="13"/>
                    </a:cubicBezTo>
                    <a:cubicBezTo>
                      <a:pt x="69" y="25"/>
                      <a:pt x="69" y="45"/>
                      <a:pt x="57" y="5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37" name="Google Shape;3337;p30"/>
            <p:cNvGrpSpPr/>
            <p:nvPr/>
          </p:nvGrpSpPr>
          <p:grpSpPr>
            <a:xfrm>
              <a:off x="8523169" y="4353639"/>
              <a:ext cx="228553" cy="228553"/>
              <a:chOff x="2158189" y="569501"/>
              <a:chExt cx="298450" cy="298450"/>
            </a:xfrm>
          </p:grpSpPr>
          <p:sp>
            <p:nvSpPr>
              <p:cNvPr id="3338" name="Google Shape;3338;p30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9" name="Google Shape;3339;p30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0" name="Google Shape;3340;p30"/>
            <p:cNvGrpSpPr/>
            <p:nvPr/>
          </p:nvGrpSpPr>
          <p:grpSpPr>
            <a:xfrm>
              <a:off x="442119" y="617089"/>
              <a:ext cx="228553" cy="228553"/>
              <a:chOff x="2158189" y="569501"/>
              <a:chExt cx="298450" cy="298450"/>
            </a:xfrm>
          </p:grpSpPr>
          <p:sp>
            <p:nvSpPr>
              <p:cNvPr id="3341" name="Google Shape;3341;p30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2" name="Google Shape;3342;p30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3" name="Google Shape;3343;p30"/>
            <p:cNvGrpSpPr/>
            <p:nvPr/>
          </p:nvGrpSpPr>
          <p:grpSpPr>
            <a:xfrm>
              <a:off x="105852" y="1017719"/>
              <a:ext cx="467313" cy="467313"/>
              <a:chOff x="2158189" y="569501"/>
              <a:chExt cx="298450" cy="298450"/>
            </a:xfrm>
          </p:grpSpPr>
          <p:sp>
            <p:nvSpPr>
              <p:cNvPr id="3344" name="Google Shape;3344;p30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5" name="Google Shape;3345;p30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med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7" name="Google Shape;3347;p31"/>
          <p:cNvGrpSpPr/>
          <p:nvPr/>
        </p:nvGrpSpPr>
        <p:grpSpPr>
          <a:xfrm>
            <a:off x="-170" y="247011"/>
            <a:ext cx="9144340" cy="4650825"/>
            <a:chOff x="-170" y="247011"/>
            <a:chExt cx="9144340" cy="4650825"/>
          </a:xfrm>
        </p:grpSpPr>
        <p:grpSp>
          <p:nvGrpSpPr>
            <p:cNvPr id="3348" name="Google Shape;3348;p31"/>
            <p:cNvGrpSpPr/>
            <p:nvPr/>
          </p:nvGrpSpPr>
          <p:grpSpPr>
            <a:xfrm>
              <a:off x="-170" y="247011"/>
              <a:ext cx="9144340" cy="79224"/>
              <a:chOff x="-1335" y="414886"/>
              <a:chExt cx="9144340" cy="79224"/>
            </a:xfrm>
          </p:grpSpPr>
          <p:sp>
            <p:nvSpPr>
              <p:cNvPr id="3349" name="Google Shape;3349;p31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0" name="Google Shape;3350;p31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1" name="Google Shape;3351;p31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2" name="Google Shape;3352;p31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3" name="Google Shape;3353;p31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4" name="Google Shape;3354;p31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5" name="Google Shape;3355;p31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6" name="Google Shape;3356;p31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7" name="Google Shape;3357;p31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8" name="Google Shape;3358;p31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9" name="Google Shape;3359;p31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0" name="Google Shape;3360;p31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1" name="Google Shape;3361;p31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2" name="Google Shape;3362;p31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3" name="Google Shape;3363;p31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4" name="Google Shape;3364;p31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5" name="Google Shape;3365;p31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6" name="Google Shape;3366;p31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7" name="Google Shape;3367;p31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8" name="Google Shape;3368;p31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9" name="Google Shape;3369;p31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0" name="Google Shape;3370;p31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1" name="Google Shape;3371;p31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2" name="Google Shape;3372;p31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3" name="Google Shape;3373;p31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4" name="Google Shape;3374;p31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5" name="Google Shape;3375;p31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6" name="Google Shape;3376;p31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7" name="Google Shape;3377;p31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8" name="Google Shape;3378;p31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9" name="Google Shape;3379;p31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0" name="Google Shape;3380;p31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1" name="Google Shape;3381;p31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2" name="Google Shape;3382;p31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3" name="Google Shape;3383;p31"/>
            <p:cNvGrpSpPr/>
            <p:nvPr/>
          </p:nvGrpSpPr>
          <p:grpSpPr>
            <a:xfrm>
              <a:off x="-170" y="4818611"/>
              <a:ext cx="9144340" cy="79225"/>
              <a:chOff x="-1335" y="414886"/>
              <a:chExt cx="9144340" cy="79224"/>
            </a:xfrm>
          </p:grpSpPr>
          <p:sp>
            <p:nvSpPr>
              <p:cNvPr id="3384" name="Google Shape;3384;p31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5" name="Google Shape;3385;p31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6" name="Google Shape;3386;p31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7" name="Google Shape;3387;p31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8" name="Google Shape;3388;p31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9" name="Google Shape;3389;p31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0" name="Google Shape;3390;p31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1" name="Google Shape;3391;p31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2" name="Google Shape;3392;p31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3" name="Google Shape;3393;p31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4" name="Google Shape;3394;p31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5" name="Google Shape;3395;p31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6" name="Google Shape;3396;p31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7" name="Google Shape;3397;p31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8" name="Google Shape;3398;p31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9" name="Google Shape;3399;p31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0" name="Google Shape;3400;p31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1" name="Google Shape;3401;p31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2" name="Google Shape;3402;p31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3" name="Google Shape;3403;p31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4" name="Google Shape;3404;p31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5" name="Google Shape;3405;p31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6" name="Google Shape;3406;p31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7" name="Google Shape;3407;p31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8" name="Google Shape;3408;p31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9" name="Google Shape;3409;p31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0" name="Google Shape;3410;p31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1" name="Google Shape;3411;p31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2" name="Google Shape;3412;p31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3" name="Google Shape;3413;p31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4" name="Google Shape;3414;p31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5" name="Google Shape;3415;p31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6" name="Google Shape;3416;p31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7" name="Google Shape;3417;p31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18" name="Google Shape;3418;p31"/>
          <p:cNvGrpSpPr/>
          <p:nvPr/>
        </p:nvGrpSpPr>
        <p:grpSpPr>
          <a:xfrm>
            <a:off x="135902" y="826556"/>
            <a:ext cx="8854565" cy="3891724"/>
            <a:chOff x="135902" y="826556"/>
            <a:chExt cx="8854565" cy="3891724"/>
          </a:xfrm>
        </p:grpSpPr>
        <p:grpSp>
          <p:nvGrpSpPr>
            <p:cNvPr id="3419" name="Google Shape;3419;p31"/>
            <p:cNvGrpSpPr/>
            <p:nvPr/>
          </p:nvGrpSpPr>
          <p:grpSpPr>
            <a:xfrm>
              <a:off x="8523182" y="826556"/>
              <a:ext cx="467285" cy="468767"/>
              <a:chOff x="439750" y="892950"/>
              <a:chExt cx="399150" cy="400450"/>
            </a:xfrm>
          </p:grpSpPr>
          <p:sp>
            <p:nvSpPr>
              <p:cNvPr id="3420" name="Google Shape;3420;p31"/>
              <p:cNvSpPr/>
              <p:nvPr/>
            </p:nvSpPr>
            <p:spPr>
              <a:xfrm>
                <a:off x="629024" y="1084806"/>
                <a:ext cx="176399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38" y="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5" y="65"/>
                      <a:pt x="36" y="86"/>
                      <a:pt x="64" y="92"/>
                    </a:cubicBezTo>
                    <a:cubicBezTo>
                      <a:pt x="101" y="100"/>
                      <a:pt x="101" y="100"/>
                      <a:pt x="101" y="100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87" y="35"/>
                      <a:pt x="65" y="14"/>
                      <a:pt x="38" y="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1" name="Google Shape;3421;p31"/>
              <p:cNvSpPr/>
              <p:nvPr/>
            </p:nvSpPr>
            <p:spPr>
              <a:xfrm>
                <a:off x="473227" y="926428"/>
                <a:ext cx="175111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63" y="93"/>
                    </a:moveTo>
                    <a:cubicBezTo>
                      <a:pt x="101" y="101"/>
                      <a:pt x="101" y="101"/>
                      <a:pt x="101" y="101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86" y="36"/>
                      <a:pt x="65" y="14"/>
                      <a:pt x="37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4" y="65"/>
                      <a:pt x="36" y="87"/>
                      <a:pt x="63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2" name="Google Shape;3422;p31"/>
              <p:cNvSpPr/>
              <p:nvPr/>
            </p:nvSpPr>
            <p:spPr>
              <a:xfrm>
                <a:off x="629024" y="926428"/>
                <a:ext cx="176399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8" y="64"/>
                    </a:moveTo>
                    <a:cubicBezTo>
                      <a:pt x="0" y="101"/>
                      <a:pt x="0" y="101"/>
                      <a:pt x="0" y="101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65" y="87"/>
                      <a:pt x="87" y="65"/>
                      <a:pt x="93" y="3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36" y="14"/>
                      <a:pt x="15" y="36"/>
                      <a:pt x="8" y="6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3" name="Google Shape;3423;p31"/>
              <p:cNvSpPr/>
              <p:nvPr/>
            </p:nvSpPr>
            <p:spPr>
              <a:xfrm>
                <a:off x="473227" y="1084806"/>
                <a:ext cx="175111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92" y="37"/>
                    </a:moveTo>
                    <a:cubicBezTo>
                      <a:pt x="101" y="0"/>
                      <a:pt x="101" y="0"/>
                      <a:pt x="101" y="0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36" y="14"/>
                      <a:pt x="14" y="35"/>
                      <a:pt x="8" y="6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65" y="86"/>
                      <a:pt x="86" y="65"/>
                      <a:pt x="92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4" name="Google Shape;3424;p31"/>
              <p:cNvSpPr/>
              <p:nvPr/>
            </p:nvSpPr>
            <p:spPr>
              <a:xfrm>
                <a:off x="586534" y="1082231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48" y="27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5" name="Google Shape;3425;p31"/>
              <p:cNvSpPr/>
              <p:nvPr/>
            </p:nvSpPr>
            <p:spPr>
              <a:xfrm>
                <a:off x="586534" y="892950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13" y="94"/>
                    </a:move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6" name="Google Shape;3426;p31"/>
              <p:cNvSpPr/>
              <p:nvPr/>
            </p:nvSpPr>
            <p:spPr>
              <a:xfrm>
                <a:off x="627737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28" y="13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48" y="61"/>
                      <a:pt x="74" y="61"/>
                      <a:pt x="94" y="48"/>
                    </a:cubicBezTo>
                    <a:cubicBezTo>
                      <a:pt x="121" y="31"/>
                      <a:pt x="121" y="31"/>
                      <a:pt x="121" y="31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74" y="0"/>
                      <a:pt x="48" y="0"/>
                      <a:pt x="28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7" name="Google Shape;3427;p31"/>
              <p:cNvSpPr/>
              <p:nvPr/>
            </p:nvSpPr>
            <p:spPr>
              <a:xfrm>
                <a:off x="439750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93" y="48"/>
                    </a:moveTo>
                    <a:cubicBezTo>
                      <a:pt x="121" y="31"/>
                      <a:pt x="121" y="31"/>
                      <a:pt x="121" y="31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73" y="0"/>
                      <a:pt x="47" y="0"/>
                      <a:pt x="27" y="13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47" y="61"/>
                      <a:pt x="73" y="61"/>
                      <a:pt x="93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8" name="Google Shape;3428;p31"/>
              <p:cNvSpPr/>
              <p:nvPr/>
            </p:nvSpPr>
            <p:spPr>
              <a:xfrm>
                <a:off x="578809" y="1032013"/>
                <a:ext cx="121033" cy="1197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57" y="57"/>
                    </a:moveTo>
                    <a:cubicBezTo>
                      <a:pt x="44" y="69"/>
                      <a:pt x="25" y="69"/>
                      <a:pt x="12" y="57"/>
                    </a:cubicBezTo>
                    <a:cubicBezTo>
                      <a:pt x="0" y="45"/>
                      <a:pt x="0" y="25"/>
                      <a:pt x="12" y="13"/>
                    </a:cubicBezTo>
                    <a:cubicBezTo>
                      <a:pt x="25" y="0"/>
                      <a:pt x="44" y="0"/>
                      <a:pt x="57" y="13"/>
                    </a:cubicBezTo>
                    <a:cubicBezTo>
                      <a:pt x="69" y="25"/>
                      <a:pt x="69" y="45"/>
                      <a:pt x="57" y="5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9" name="Google Shape;3429;p31"/>
            <p:cNvGrpSpPr/>
            <p:nvPr/>
          </p:nvGrpSpPr>
          <p:grpSpPr>
            <a:xfrm>
              <a:off x="8573194" y="1641789"/>
              <a:ext cx="228553" cy="228553"/>
              <a:chOff x="2158189" y="569501"/>
              <a:chExt cx="298450" cy="298450"/>
            </a:xfrm>
          </p:grpSpPr>
          <p:sp>
            <p:nvSpPr>
              <p:cNvPr id="3430" name="Google Shape;3430;p31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1" name="Google Shape;3431;p31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2" name="Google Shape;3432;p31"/>
            <p:cNvGrpSpPr/>
            <p:nvPr/>
          </p:nvGrpSpPr>
          <p:grpSpPr>
            <a:xfrm>
              <a:off x="374669" y="4489727"/>
              <a:ext cx="228553" cy="228553"/>
              <a:chOff x="2158189" y="569501"/>
              <a:chExt cx="298450" cy="298450"/>
            </a:xfrm>
          </p:grpSpPr>
          <p:sp>
            <p:nvSpPr>
              <p:cNvPr id="3433" name="Google Shape;3433;p31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4" name="Google Shape;3434;p31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5" name="Google Shape;3435;p31"/>
            <p:cNvGrpSpPr/>
            <p:nvPr/>
          </p:nvGrpSpPr>
          <p:grpSpPr>
            <a:xfrm>
              <a:off x="135902" y="3723719"/>
              <a:ext cx="467313" cy="467313"/>
              <a:chOff x="2158189" y="569501"/>
              <a:chExt cx="298450" cy="298450"/>
            </a:xfrm>
          </p:grpSpPr>
          <p:sp>
            <p:nvSpPr>
              <p:cNvPr id="3436" name="Google Shape;3436;p31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7" name="Google Shape;3437;p31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38" name="Google Shape;3438;p31"/>
          <p:cNvGrpSpPr/>
          <p:nvPr/>
        </p:nvGrpSpPr>
        <p:grpSpPr>
          <a:xfrm>
            <a:off x="-457967" y="557817"/>
            <a:ext cx="9839407" cy="4243448"/>
            <a:chOff x="-457967" y="557817"/>
            <a:chExt cx="9839407" cy="4243448"/>
          </a:xfrm>
        </p:grpSpPr>
        <p:grpSp>
          <p:nvGrpSpPr>
            <p:cNvPr id="3439" name="Google Shape;3439;p31"/>
            <p:cNvGrpSpPr/>
            <p:nvPr/>
          </p:nvGrpSpPr>
          <p:grpSpPr>
            <a:xfrm rot="-8916997" flipH="1">
              <a:off x="-131684" y="638319"/>
              <a:ext cx="717862" cy="1454769"/>
              <a:chOff x="8766232" y="1576716"/>
              <a:chExt cx="717947" cy="1454943"/>
            </a:xfrm>
          </p:grpSpPr>
          <p:grpSp>
            <p:nvGrpSpPr>
              <p:cNvPr id="3440" name="Google Shape;3440;p31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3441" name="Google Shape;3441;p31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2" name="Google Shape;3442;p31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3" name="Google Shape;3443;p31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4" name="Google Shape;3444;p31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5" name="Google Shape;3445;p31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6" name="Google Shape;3446;p31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7" name="Google Shape;3447;p31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8" name="Google Shape;3448;p31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9" name="Google Shape;3449;p31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0" name="Google Shape;3450;p31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51" name="Google Shape;3451;p31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3452" name="Google Shape;3452;p31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3" name="Google Shape;3453;p31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4" name="Google Shape;3454;p31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5" name="Google Shape;3455;p31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6" name="Google Shape;3456;p31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7" name="Google Shape;3457;p31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8" name="Google Shape;3458;p31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9" name="Google Shape;3459;p31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0" name="Google Shape;3460;p31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1" name="Google Shape;3461;p31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62" name="Google Shape;3462;p31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3" name="Google Shape;3463;p31"/>
            <p:cNvGrpSpPr/>
            <p:nvPr/>
          </p:nvGrpSpPr>
          <p:grpSpPr>
            <a:xfrm rot="-217089" flipH="1">
              <a:off x="8618381" y="3325277"/>
              <a:ext cx="717870" cy="1454787"/>
              <a:chOff x="8766232" y="1576716"/>
              <a:chExt cx="717947" cy="1454943"/>
            </a:xfrm>
          </p:grpSpPr>
          <p:grpSp>
            <p:nvGrpSpPr>
              <p:cNvPr id="3464" name="Google Shape;3464;p31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3465" name="Google Shape;3465;p31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6" name="Google Shape;3466;p31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7" name="Google Shape;3467;p31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8" name="Google Shape;3468;p31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9" name="Google Shape;3469;p31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0" name="Google Shape;3470;p31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1" name="Google Shape;3471;p31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2" name="Google Shape;3472;p31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3" name="Google Shape;3473;p31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4" name="Google Shape;3474;p31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75" name="Google Shape;3475;p31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3476" name="Google Shape;3476;p31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7" name="Google Shape;3477;p31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8" name="Google Shape;3478;p31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9" name="Google Shape;3479;p31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0" name="Google Shape;3480;p31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1" name="Google Shape;3481;p31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2" name="Google Shape;3482;p31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3" name="Google Shape;3483;p31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4" name="Google Shape;3484;p31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5" name="Google Shape;3485;p31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86" name="Google Shape;3486;p31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med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17"/>
          <p:cNvSpPr txBox="1">
            <a:spLocks noGrp="1"/>
          </p:cNvSpPr>
          <p:nvPr>
            <p:ph type="title"/>
          </p:nvPr>
        </p:nvSpPr>
        <p:spPr>
          <a:xfrm>
            <a:off x="901270" y="2985984"/>
            <a:ext cx="3811800" cy="53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Figtr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37" name="Google Shape;1537;p17"/>
          <p:cNvSpPr txBox="1">
            <a:spLocks noGrp="1"/>
          </p:cNvSpPr>
          <p:nvPr>
            <p:ph type="subTitle" idx="1"/>
          </p:nvPr>
        </p:nvSpPr>
        <p:spPr>
          <a:xfrm>
            <a:off x="901270" y="1625613"/>
            <a:ext cx="3811800" cy="1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38" name="Google Shape;1538;p17"/>
          <p:cNvSpPr>
            <a:spLocks noGrp="1"/>
          </p:cNvSpPr>
          <p:nvPr>
            <p:ph type="pic" idx="2"/>
          </p:nvPr>
        </p:nvSpPr>
        <p:spPr>
          <a:xfrm>
            <a:off x="4907330" y="904060"/>
            <a:ext cx="3335400" cy="33354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539" name="Google Shape;1539;p17"/>
          <p:cNvGrpSpPr/>
          <p:nvPr/>
        </p:nvGrpSpPr>
        <p:grpSpPr>
          <a:xfrm>
            <a:off x="-55911" y="186286"/>
            <a:ext cx="9484423" cy="4656437"/>
            <a:chOff x="-55911" y="186286"/>
            <a:chExt cx="9484423" cy="4656437"/>
          </a:xfrm>
        </p:grpSpPr>
        <p:grpSp>
          <p:nvGrpSpPr>
            <p:cNvPr id="1540" name="Google Shape;1540;p17"/>
            <p:cNvGrpSpPr/>
            <p:nvPr/>
          </p:nvGrpSpPr>
          <p:grpSpPr>
            <a:xfrm>
              <a:off x="-1335" y="186286"/>
              <a:ext cx="9144340" cy="79224"/>
              <a:chOff x="-1335" y="414886"/>
              <a:chExt cx="9144340" cy="79224"/>
            </a:xfrm>
          </p:grpSpPr>
          <p:sp>
            <p:nvSpPr>
              <p:cNvPr id="1541" name="Google Shape;1541;p17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17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3" name="Google Shape;1543;p17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4" name="Google Shape;1544;p17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5" name="Google Shape;1545;p17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6" name="Google Shape;1546;p17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7" name="Google Shape;1547;p17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8" name="Google Shape;1548;p17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9" name="Google Shape;1549;p17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0" name="Google Shape;1550;p17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1" name="Google Shape;1551;p17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2" name="Google Shape;1552;p17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3" name="Google Shape;1553;p17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4" name="Google Shape;1554;p17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5" name="Google Shape;1555;p17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6" name="Google Shape;1556;p17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7" name="Google Shape;1557;p17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8" name="Google Shape;1558;p17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9" name="Google Shape;1559;p17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0" name="Google Shape;1560;p17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1" name="Google Shape;1561;p17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2" name="Google Shape;1562;p17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3" name="Google Shape;1563;p17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4" name="Google Shape;1564;p17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5" name="Google Shape;1565;p17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6" name="Google Shape;1566;p17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7" name="Google Shape;1567;p17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8" name="Google Shape;1568;p17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9" name="Google Shape;1569;p17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0" name="Google Shape;1570;p17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1" name="Google Shape;1571;p17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2" name="Google Shape;1572;p17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3" name="Google Shape;1573;p17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4" name="Google Shape;1574;p17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5" name="Google Shape;1575;p17"/>
            <p:cNvGrpSpPr/>
            <p:nvPr/>
          </p:nvGrpSpPr>
          <p:grpSpPr>
            <a:xfrm>
              <a:off x="-55911" y="4763498"/>
              <a:ext cx="3188786" cy="79225"/>
              <a:chOff x="55319" y="4763498"/>
              <a:chExt cx="3188786" cy="79225"/>
            </a:xfrm>
          </p:grpSpPr>
          <p:sp>
            <p:nvSpPr>
              <p:cNvPr id="1576" name="Google Shape;1576;p17"/>
              <p:cNvSpPr/>
              <p:nvPr/>
            </p:nvSpPr>
            <p:spPr>
              <a:xfrm rot="10800000" flipH="1">
                <a:off x="55319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17"/>
              <p:cNvSpPr/>
              <p:nvPr/>
            </p:nvSpPr>
            <p:spPr>
              <a:xfrm rot="10800000" flipH="1">
                <a:off x="326779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17"/>
              <p:cNvSpPr/>
              <p:nvPr/>
            </p:nvSpPr>
            <p:spPr>
              <a:xfrm rot="10800000" flipH="1">
                <a:off x="598240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9" name="Google Shape;1579;p17"/>
              <p:cNvSpPr/>
              <p:nvPr/>
            </p:nvSpPr>
            <p:spPr>
              <a:xfrm rot="10800000" flipH="1">
                <a:off x="872030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0" name="Google Shape;1580;p17"/>
              <p:cNvSpPr/>
              <p:nvPr/>
            </p:nvSpPr>
            <p:spPr>
              <a:xfrm rot="10800000" flipH="1">
                <a:off x="1143491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17"/>
              <p:cNvSpPr/>
              <p:nvPr/>
            </p:nvSpPr>
            <p:spPr>
              <a:xfrm rot="10800000" flipH="1">
                <a:off x="1416116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17"/>
              <p:cNvSpPr/>
              <p:nvPr/>
            </p:nvSpPr>
            <p:spPr>
              <a:xfrm rot="10800000" flipH="1">
                <a:off x="1687576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3" name="Google Shape;1583;p17"/>
              <p:cNvSpPr/>
              <p:nvPr/>
            </p:nvSpPr>
            <p:spPr>
              <a:xfrm rot="10800000" flipH="1">
                <a:off x="1959037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4" name="Google Shape;1584;p17"/>
              <p:cNvSpPr/>
              <p:nvPr/>
            </p:nvSpPr>
            <p:spPr>
              <a:xfrm rot="10800000" flipH="1">
                <a:off x="2232827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17"/>
              <p:cNvSpPr/>
              <p:nvPr/>
            </p:nvSpPr>
            <p:spPr>
              <a:xfrm rot="10800000" flipH="1">
                <a:off x="2504288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17"/>
              <p:cNvSpPr/>
              <p:nvPr/>
            </p:nvSpPr>
            <p:spPr>
              <a:xfrm rot="10800000" flipH="1">
                <a:off x="2776914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17"/>
              <p:cNvSpPr/>
              <p:nvPr/>
            </p:nvSpPr>
            <p:spPr>
              <a:xfrm rot="10800000" flipH="1">
                <a:off x="3048374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8" name="Google Shape;1588;p17"/>
            <p:cNvGrpSpPr/>
            <p:nvPr/>
          </p:nvGrpSpPr>
          <p:grpSpPr>
            <a:xfrm>
              <a:off x="5965934" y="4763498"/>
              <a:ext cx="3462577" cy="79225"/>
              <a:chOff x="5848565" y="4763498"/>
              <a:chExt cx="3462577" cy="79225"/>
            </a:xfrm>
          </p:grpSpPr>
          <p:sp>
            <p:nvSpPr>
              <p:cNvPr id="1589" name="Google Shape;1589;p17"/>
              <p:cNvSpPr/>
              <p:nvPr/>
            </p:nvSpPr>
            <p:spPr>
              <a:xfrm rot="10800000" flipH="1">
                <a:off x="5848565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17"/>
              <p:cNvSpPr/>
              <p:nvPr/>
            </p:nvSpPr>
            <p:spPr>
              <a:xfrm rot="10800000" flipH="1">
                <a:off x="6122355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17"/>
              <p:cNvSpPr/>
              <p:nvPr/>
            </p:nvSpPr>
            <p:spPr>
              <a:xfrm rot="10800000" flipH="1">
                <a:off x="6393816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17"/>
              <p:cNvSpPr/>
              <p:nvPr/>
            </p:nvSpPr>
            <p:spPr>
              <a:xfrm rot="10800000" flipH="1">
                <a:off x="6666441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17"/>
              <p:cNvSpPr/>
              <p:nvPr/>
            </p:nvSpPr>
            <p:spPr>
              <a:xfrm rot="10800000" flipH="1">
                <a:off x="6937901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17"/>
              <p:cNvSpPr/>
              <p:nvPr/>
            </p:nvSpPr>
            <p:spPr>
              <a:xfrm rot="10800000" flipH="1">
                <a:off x="7209362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17"/>
              <p:cNvSpPr/>
              <p:nvPr/>
            </p:nvSpPr>
            <p:spPr>
              <a:xfrm rot="10800000" flipH="1">
                <a:off x="7483152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17"/>
              <p:cNvSpPr/>
              <p:nvPr/>
            </p:nvSpPr>
            <p:spPr>
              <a:xfrm rot="10800000" flipH="1">
                <a:off x="7754613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7" name="Google Shape;1597;p17"/>
              <p:cNvSpPr/>
              <p:nvPr/>
            </p:nvSpPr>
            <p:spPr>
              <a:xfrm rot="10800000" flipH="1">
                <a:off x="8027239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8" name="Google Shape;1598;p17"/>
              <p:cNvSpPr/>
              <p:nvPr/>
            </p:nvSpPr>
            <p:spPr>
              <a:xfrm rot="10800000" flipH="1">
                <a:off x="8298699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17"/>
              <p:cNvSpPr/>
              <p:nvPr/>
            </p:nvSpPr>
            <p:spPr>
              <a:xfrm rot="10800000" flipH="1">
                <a:off x="8570160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17"/>
              <p:cNvSpPr/>
              <p:nvPr/>
            </p:nvSpPr>
            <p:spPr>
              <a:xfrm rot="10800000" flipH="1">
                <a:off x="8843950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17"/>
              <p:cNvSpPr/>
              <p:nvPr/>
            </p:nvSpPr>
            <p:spPr>
              <a:xfrm rot="10800000" flipH="1">
                <a:off x="9115411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02" name="Google Shape;1602;p17"/>
          <p:cNvGrpSpPr/>
          <p:nvPr/>
        </p:nvGrpSpPr>
        <p:grpSpPr>
          <a:xfrm>
            <a:off x="251019" y="1343489"/>
            <a:ext cx="8796928" cy="3082633"/>
            <a:chOff x="251019" y="1343489"/>
            <a:chExt cx="8796928" cy="3082633"/>
          </a:xfrm>
        </p:grpSpPr>
        <p:grpSp>
          <p:nvGrpSpPr>
            <p:cNvPr id="1603" name="Google Shape;1603;p17"/>
            <p:cNvGrpSpPr/>
            <p:nvPr/>
          </p:nvGrpSpPr>
          <p:grpSpPr>
            <a:xfrm>
              <a:off x="251019" y="1343489"/>
              <a:ext cx="228553" cy="228553"/>
              <a:chOff x="2158189" y="569501"/>
              <a:chExt cx="298450" cy="298450"/>
            </a:xfrm>
          </p:grpSpPr>
          <p:sp>
            <p:nvSpPr>
              <p:cNvPr id="1604" name="Google Shape;1604;p17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17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6" name="Google Shape;1606;p17"/>
            <p:cNvGrpSpPr/>
            <p:nvPr/>
          </p:nvGrpSpPr>
          <p:grpSpPr>
            <a:xfrm>
              <a:off x="8819394" y="3426127"/>
              <a:ext cx="228553" cy="228553"/>
              <a:chOff x="2158189" y="569501"/>
              <a:chExt cx="298450" cy="298450"/>
            </a:xfrm>
          </p:grpSpPr>
          <p:sp>
            <p:nvSpPr>
              <p:cNvPr id="1607" name="Google Shape;1607;p17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17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9" name="Google Shape;1609;p17"/>
            <p:cNvGrpSpPr/>
            <p:nvPr/>
          </p:nvGrpSpPr>
          <p:grpSpPr>
            <a:xfrm>
              <a:off x="8339644" y="3957356"/>
              <a:ext cx="467285" cy="468767"/>
              <a:chOff x="439750" y="892950"/>
              <a:chExt cx="399150" cy="400450"/>
            </a:xfrm>
          </p:grpSpPr>
          <p:sp>
            <p:nvSpPr>
              <p:cNvPr id="1610" name="Google Shape;1610;p17"/>
              <p:cNvSpPr/>
              <p:nvPr/>
            </p:nvSpPr>
            <p:spPr>
              <a:xfrm>
                <a:off x="629024" y="1084806"/>
                <a:ext cx="176399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38" y="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5" y="65"/>
                      <a:pt x="36" y="86"/>
                      <a:pt x="64" y="92"/>
                    </a:cubicBezTo>
                    <a:cubicBezTo>
                      <a:pt x="101" y="100"/>
                      <a:pt x="101" y="100"/>
                      <a:pt x="101" y="100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87" y="35"/>
                      <a:pt x="65" y="14"/>
                      <a:pt x="38" y="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1" name="Google Shape;1611;p17"/>
              <p:cNvSpPr/>
              <p:nvPr/>
            </p:nvSpPr>
            <p:spPr>
              <a:xfrm>
                <a:off x="473227" y="926428"/>
                <a:ext cx="175111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63" y="93"/>
                    </a:moveTo>
                    <a:cubicBezTo>
                      <a:pt x="101" y="101"/>
                      <a:pt x="101" y="101"/>
                      <a:pt x="101" y="101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86" y="36"/>
                      <a:pt x="65" y="14"/>
                      <a:pt x="37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4" y="65"/>
                      <a:pt x="36" y="87"/>
                      <a:pt x="63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2" name="Google Shape;1612;p17"/>
              <p:cNvSpPr/>
              <p:nvPr/>
            </p:nvSpPr>
            <p:spPr>
              <a:xfrm>
                <a:off x="629024" y="926428"/>
                <a:ext cx="176399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8" y="64"/>
                    </a:moveTo>
                    <a:cubicBezTo>
                      <a:pt x="0" y="101"/>
                      <a:pt x="0" y="101"/>
                      <a:pt x="0" y="101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65" y="87"/>
                      <a:pt x="87" y="65"/>
                      <a:pt x="93" y="3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36" y="14"/>
                      <a:pt x="15" y="36"/>
                      <a:pt x="8" y="6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3" name="Google Shape;1613;p17"/>
              <p:cNvSpPr/>
              <p:nvPr/>
            </p:nvSpPr>
            <p:spPr>
              <a:xfrm>
                <a:off x="473227" y="1084806"/>
                <a:ext cx="175111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92" y="37"/>
                    </a:moveTo>
                    <a:cubicBezTo>
                      <a:pt x="101" y="0"/>
                      <a:pt x="101" y="0"/>
                      <a:pt x="101" y="0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36" y="14"/>
                      <a:pt x="14" y="35"/>
                      <a:pt x="8" y="6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65" y="86"/>
                      <a:pt x="86" y="65"/>
                      <a:pt x="92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17"/>
              <p:cNvSpPr/>
              <p:nvPr/>
            </p:nvSpPr>
            <p:spPr>
              <a:xfrm>
                <a:off x="586534" y="1082231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48" y="27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5" name="Google Shape;1615;p17"/>
              <p:cNvSpPr/>
              <p:nvPr/>
            </p:nvSpPr>
            <p:spPr>
              <a:xfrm>
                <a:off x="586534" y="892950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13" y="94"/>
                    </a:move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6" name="Google Shape;1616;p17"/>
              <p:cNvSpPr/>
              <p:nvPr/>
            </p:nvSpPr>
            <p:spPr>
              <a:xfrm>
                <a:off x="627737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28" y="13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48" y="61"/>
                      <a:pt x="74" y="61"/>
                      <a:pt x="94" y="48"/>
                    </a:cubicBezTo>
                    <a:cubicBezTo>
                      <a:pt x="121" y="31"/>
                      <a:pt x="121" y="31"/>
                      <a:pt x="121" y="31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74" y="0"/>
                      <a:pt x="48" y="0"/>
                      <a:pt x="28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7" name="Google Shape;1617;p17"/>
              <p:cNvSpPr/>
              <p:nvPr/>
            </p:nvSpPr>
            <p:spPr>
              <a:xfrm>
                <a:off x="439750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93" y="48"/>
                    </a:moveTo>
                    <a:cubicBezTo>
                      <a:pt x="121" y="31"/>
                      <a:pt x="121" y="31"/>
                      <a:pt x="121" y="31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73" y="0"/>
                      <a:pt x="47" y="0"/>
                      <a:pt x="27" y="13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47" y="61"/>
                      <a:pt x="73" y="61"/>
                      <a:pt x="93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8" name="Google Shape;1618;p17"/>
              <p:cNvSpPr/>
              <p:nvPr/>
            </p:nvSpPr>
            <p:spPr>
              <a:xfrm>
                <a:off x="578809" y="1032013"/>
                <a:ext cx="121033" cy="1197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57" y="57"/>
                    </a:moveTo>
                    <a:cubicBezTo>
                      <a:pt x="44" y="69"/>
                      <a:pt x="25" y="69"/>
                      <a:pt x="12" y="57"/>
                    </a:cubicBezTo>
                    <a:cubicBezTo>
                      <a:pt x="0" y="45"/>
                      <a:pt x="0" y="25"/>
                      <a:pt x="12" y="13"/>
                    </a:cubicBezTo>
                    <a:cubicBezTo>
                      <a:pt x="25" y="0"/>
                      <a:pt x="44" y="0"/>
                      <a:pt x="57" y="13"/>
                    </a:cubicBezTo>
                    <a:cubicBezTo>
                      <a:pt x="69" y="25"/>
                      <a:pt x="69" y="45"/>
                      <a:pt x="57" y="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6885343"/>
      </p:ext>
    </p:extLst>
  </p:cSld>
  <p:clrMapOvr>
    <a:masterClrMapping/>
  </p:clrMapOvr>
  <p:transition spd="med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4889"/>
      </p:ext>
    </p:extLst>
  </p:cSld>
  <p:clrMapOvr>
    <a:masterClrMapping/>
  </p:clrMapOvr>
  <p:transition spd="med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38015"/>
      </p:ext>
    </p:extLst>
  </p:cSld>
  <p:clrMapOvr>
    <a:masterClrMapping/>
  </p:clrMapOvr>
  <p:transition spd="med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56133"/>
      </p:ext>
    </p:extLst>
  </p:cSld>
  <p:clrMapOvr>
    <a:masterClrMapping/>
  </p:clrMapOvr>
  <p:transition spd="med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73563"/>
      </p:ext>
    </p:extLst>
  </p:cSld>
  <p:clrMapOvr>
    <a:masterClrMapping/>
  </p:clrMapOvr>
  <p:transition spd="med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6512"/>
      </p:ext>
    </p:extLst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"/>
          <p:cNvSpPr>
            <a:spLocks noGrp="1"/>
          </p:cNvSpPr>
          <p:nvPr>
            <p:ph type="pic" idx="2"/>
          </p:nvPr>
        </p:nvSpPr>
        <p:spPr>
          <a:xfrm>
            <a:off x="4742255" y="846810"/>
            <a:ext cx="3335400" cy="3335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4" name="Google Shape;84;p3"/>
          <p:cNvSpPr txBox="1">
            <a:spLocks noGrp="1"/>
          </p:cNvSpPr>
          <p:nvPr>
            <p:ph type="title"/>
          </p:nvPr>
        </p:nvSpPr>
        <p:spPr>
          <a:xfrm>
            <a:off x="1066345" y="2045325"/>
            <a:ext cx="26736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" name="Google Shape;85;p3"/>
          <p:cNvSpPr txBox="1">
            <a:spLocks noGrp="1"/>
          </p:cNvSpPr>
          <p:nvPr>
            <p:ph type="title" idx="3" hasCustomPrompt="1"/>
          </p:nvPr>
        </p:nvSpPr>
        <p:spPr>
          <a:xfrm>
            <a:off x="1066345" y="1194727"/>
            <a:ext cx="1240800" cy="9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3"/>
          <p:cNvSpPr txBox="1">
            <a:spLocks noGrp="1"/>
          </p:cNvSpPr>
          <p:nvPr>
            <p:ph type="subTitle" idx="1"/>
          </p:nvPr>
        </p:nvSpPr>
        <p:spPr>
          <a:xfrm>
            <a:off x="1066345" y="3239300"/>
            <a:ext cx="26736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7" name="Google Shape;87;p3"/>
          <p:cNvGrpSpPr/>
          <p:nvPr/>
        </p:nvGrpSpPr>
        <p:grpSpPr>
          <a:xfrm>
            <a:off x="-55911" y="186286"/>
            <a:ext cx="9484423" cy="4656437"/>
            <a:chOff x="-55911" y="186286"/>
            <a:chExt cx="9484423" cy="4656437"/>
          </a:xfrm>
        </p:grpSpPr>
        <p:grpSp>
          <p:nvGrpSpPr>
            <p:cNvPr id="88" name="Google Shape;88;p3"/>
            <p:cNvGrpSpPr/>
            <p:nvPr/>
          </p:nvGrpSpPr>
          <p:grpSpPr>
            <a:xfrm>
              <a:off x="-1335" y="186286"/>
              <a:ext cx="9144340" cy="79224"/>
              <a:chOff x="-1335" y="414886"/>
              <a:chExt cx="9144340" cy="79224"/>
            </a:xfrm>
          </p:grpSpPr>
          <p:sp>
            <p:nvSpPr>
              <p:cNvPr id="89" name="Google Shape;89;p3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" name="Google Shape;123;p3"/>
            <p:cNvGrpSpPr/>
            <p:nvPr/>
          </p:nvGrpSpPr>
          <p:grpSpPr>
            <a:xfrm>
              <a:off x="-55911" y="4763498"/>
              <a:ext cx="3188786" cy="79225"/>
              <a:chOff x="55319" y="4763498"/>
              <a:chExt cx="3188786" cy="79225"/>
            </a:xfrm>
          </p:grpSpPr>
          <p:sp>
            <p:nvSpPr>
              <p:cNvPr id="124" name="Google Shape;124;p3"/>
              <p:cNvSpPr/>
              <p:nvPr/>
            </p:nvSpPr>
            <p:spPr>
              <a:xfrm rot="10800000" flipH="1">
                <a:off x="55319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 rot="10800000" flipH="1">
                <a:off x="326779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 rot="10800000" flipH="1">
                <a:off x="598240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 rot="10800000" flipH="1">
                <a:off x="872030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 rot="10800000" flipH="1">
                <a:off x="1143491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 rot="10800000" flipH="1">
                <a:off x="1416116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 rot="10800000" flipH="1">
                <a:off x="1687576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 rot="10800000" flipH="1">
                <a:off x="1959037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 rot="10800000" flipH="1">
                <a:off x="2232827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 rot="10800000" flipH="1">
                <a:off x="2504288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 rot="10800000" flipH="1">
                <a:off x="2776914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 rot="10800000" flipH="1">
                <a:off x="3048374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" name="Google Shape;136;p3"/>
            <p:cNvGrpSpPr/>
            <p:nvPr/>
          </p:nvGrpSpPr>
          <p:grpSpPr>
            <a:xfrm>
              <a:off x="5965934" y="4763498"/>
              <a:ext cx="3462577" cy="79225"/>
              <a:chOff x="5848565" y="4763498"/>
              <a:chExt cx="3462577" cy="79225"/>
            </a:xfrm>
          </p:grpSpPr>
          <p:sp>
            <p:nvSpPr>
              <p:cNvPr id="137" name="Google Shape;137;p3"/>
              <p:cNvSpPr/>
              <p:nvPr/>
            </p:nvSpPr>
            <p:spPr>
              <a:xfrm rot="10800000" flipH="1">
                <a:off x="5848565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 rot="10800000" flipH="1">
                <a:off x="6122355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 rot="10800000" flipH="1">
                <a:off x="6393816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 rot="10800000" flipH="1">
                <a:off x="6666441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 rot="10800000" flipH="1">
                <a:off x="6937901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 rot="10800000" flipH="1">
                <a:off x="7209362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 rot="10800000" flipH="1">
                <a:off x="7483152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 rot="10800000" flipH="1">
                <a:off x="7754613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 rot="10800000" flipH="1">
                <a:off x="8027239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 rot="10800000" flipH="1">
                <a:off x="8298699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 rot="10800000" flipH="1">
                <a:off x="8570160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 rot="10800000" flipH="1">
                <a:off x="8843950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 rot="10800000" flipH="1">
                <a:off x="9115411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0" name="Google Shape;150;p3"/>
          <p:cNvGrpSpPr/>
          <p:nvPr/>
        </p:nvGrpSpPr>
        <p:grpSpPr>
          <a:xfrm>
            <a:off x="251019" y="1343489"/>
            <a:ext cx="8691228" cy="2372191"/>
            <a:chOff x="251019" y="1343489"/>
            <a:chExt cx="8691228" cy="2372191"/>
          </a:xfrm>
        </p:grpSpPr>
        <p:grpSp>
          <p:nvGrpSpPr>
            <p:cNvPr id="151" name="Google Shape;151;p3"/>
            <p:cNvGrpSpPr/>
            <p:nvPr/>
          </p:nvGrpSpPr>
          <p:grpSpPr>
            <a:xfrm>
              <a:off x="251019" y="1343489"/>
              <a:ext cx="228553" cy="228553"/>
              <a:chOff x="2158189" y="569501"/>
              <a:chExt cx="298450" cy="298450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" name="Google Shape;154;p3"/>
            <p:cNvGrpSpPr/>
            <p:nvPr/>
          </p:nvGrpSpPr>
          <p:grpSpPr>
            <a:xfrm>
              <a:off x="8713694" y="3487127"/>
              <a:ext cx="228553" cy="228553"/>
              <a:chOff x="2158189" y="569501"/>
              <a:chExt cx="298450" cy="298450"/>
            </a:xfrm>
          </p:grpSpPr>
          <p:sp>
            <p:nvSpPr>
              <p:cNvPr id="155" name="Google Shape;155;p3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med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89821"/>
      </p:ext>
    </p:extLst>
  </p:cSld>
  <p:clrMapOvr>
    <a:masterClrMapping/>
  </p:clrMapOvr>
  <p:transition spd="med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2795"/>
      </p:ext>
    </p:extLst>
  </p:cSld>
  <p:clrMapOvr>
    <a:masterClrMapping/>
  </p:clrMapOvr>
  <p:transition spd="med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42819"/>
      </p:ext>
    </p:extLst>
  </p:cSld>
  <p:clrMapOvr>
    <a:masterClrMapping/>
  </p:clrMapOvr>
  <p:transition spd="med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85023"/>
      </p:ext>
    </p:extLst>
  </p:cSld>
  <p:clrMapOvr>
    <a:masterClrMapping/>
  </p:clrMapOvr>
  <p:transition spd="med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13025"/>
      </p:ext>
    </p:extLst>
  </p:cSld>
  <p:clrMapOvr>
    <a:masterClrMapping/>
  </p:clrMapOvr>
  <p:transition spd="med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47045"/>
      </p:ext>
    </p:extLst>
  </p:cSld>
  <p:clrMapOvr>
    <a:masterClrMapping/>
  </p:clrMapOvr>
  <p:transition spd="med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8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4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8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15693"/>
      </p:ext>
    </p:extLst>
  </p:cSld>
  <p:clrMapOvr>
    <a:masterClrMapping/>
  </p:clrMapOvr>
  <p:transition spd="med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20076"/>
      </p:ext>
    </p:extLst>
  </p:cSld>
  <p:clrMapOvr>
    <a:masterClrMapping/>
  </p:clrMapOvr>
  <p:transition spd="med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100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28153"/>
      </p:ext>
    </p:extLst>
  </p:cSld>
  <p:clrMapOvr>
    <a:masterClrMapping/>
  </p:clrMapOvr>
  <p:transition spd="med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73205"/>
      </p:ext>
    </p:extLst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441" name="Google Shape;441;p6"/>
          <p:cNvGrpSpPr/>
          <p:nvPr/>
        </p:nvGrpSpPr>
        <p:grpSpPr>
          <a:xfrm>
            <a:off x="-170" y="247011"/>
            <a:ext cx="9144340" cy="4650825"/>
            <a:chOff x="-170" y="247011"/>
            <a:chExt cx="9144340" cy="4650825"/>
          </a:xfrm>
        </p:grpSpPr>
        <p:grpSp>
          <p:nvGrpSpPr>
            <p:cNvPr id="442" name="Google Shape;442;p6"/>
            <p:cNvGrpSpPr/>
            <p:nvPr/>
          </p:nvGrpSpPr>
          <p:grpSpPr>
            <a:xfrm>
              <a:off x="-170" y="247011"/>
              <a:ext cx="9144340" cy="79224"/>
              <a:chOff x="-1335" y="414886"/>
              <a:chExt cx="9144340" cy="79224"/>
            </a:xfrm>
          </p:grpSpPr>
          <p:sp>
            <p:nvSpPr>
              <p:cNvPr id="443" name="Google Shape;443;p6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6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6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6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6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6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6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7" name="Google Shape;477;p6"/>
            <p:cNvGrpSpPr/>
            <p:nvPr/>
          </p:nvGrpSpPr>
          <p:grpSpPr>
            <a:xfrm>
              <a:off x="-170" y="4818611"/>
              <a:ext cx="9144340" cy="79225"/>
              <a:chOff x="-1335" y="414886"/>
              <a:chExt cx="9144340" cy="79224"/>
            </a:xfrm>
          </p:grpSpPr>
          <p:sp>
            <p:nvSpPr>
              <p:cNvPr id="478" name="Google Shape;478;p6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6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6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6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6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6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6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6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6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6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6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6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6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6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6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6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6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6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6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6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6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6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6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6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6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6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6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6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6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6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6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6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6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6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2" name="Google Shape;512;p6"/>
          <p:cNvGrpSpPr/>
          <p:nvPr/>
        </p:nvGrpSpPr>
        <p:grpSpPr>
          <a:xfrm>
            <a:off x="-235614" y="539503"/>
            <a:ext cx="9536139" cy="4019527"/>
            <a:chOff x="-235614" y="539503"/>
            <a:chExt cx="9536139" cy="4019527"/>
          </a:xfrm>
        </p:grpSpPr>
        <p:grpSp>
          <p:nvGrpSpPr>
            <p:cNvPr id="513" name="Google Shape;513;p6"/>
            <p:cNvGrpSpPr/>
            <p:nvPr/>
          </p:nvGrpSpPr>
          <p:grpSpPr>
            <a:xfrm rot="-572035">
              <a:off x="-120102" y="3054964"/>
              <a:ext cx="717811" cy="1454666"/>
              <a:chOff x="8766232" y="1576716"/>
              <a:chExt cx="717947" cy="1454943"/>
            </a:xfrm>
          </p:grpSpPr>
          <p:grpSp>
            <p:nvGrpSpPr>
              <p:cNvPr id="514" name="Google Shape;514;p6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515" name="Google Shape;515;p6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6" name="Google Shape;516;p6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7" name="Google Shape;517;p6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8" name="Google Shape;518;p6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9" name="Google Shape;519;p6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0" name="Google Shape;520;p6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1" name="Google Shape;521;p6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2" name="Google Shape;522;p6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3" name="Google Shape;523;p6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4" name="Google Shape;524;p6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25" name="Google Shape;525;p6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526" name="Google Shape;526;p6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7" name="Google Shape;527;p6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8" name="Google Shape;528;p6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9" name="Google Shape;529;p6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0" name="Google Shape;530;p6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1" name="Google Shape;531;p6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2" name="Google Shape;532;p6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3" name="Google Shape;533;p6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4" name="Google Shape;534;p6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5" name="Google Shape;535;p6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6" name="Google Shape;536;p6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" name="Google Shape;537;p6"/>
            <p:cNvGrpSpPr/>
            <p:nvPr/>
          </p:nvGrpSpPr>
          <p:grpSpPr>
            <a:xfrm rot="10413399">
              <a:off x="8503355" y="575186"/>
              <a:ext cx="717815" cy="1454675"/>
              <a:chOff x="8766232" y="1576716"/>
              <a:chExt cx="717947" cy="1454943"/>
            </a:xfrm>
          </p:grpSpPr>
          <p:grpSp>
            <p:nvGrpSpPr>
              <p:cNvPr id="538" name="Google Shape;538;p6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539" name="Google Shape;539;p6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8" name="Google Shape;548;p6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9" name="Google Shape;549;p6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550" name="Google Shape;550;p6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60" name="Google Shape;560;p6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1" name="Google Shape;561;p6"/>
          <p:cNvGrpSpPr/>
          <p:nvPr/>
        </p:nvGrpSpPr>
        <p:grpSpPr>
          <a:xfrm>
            <a:off x="105852" y="617089"/>
            <a:ext cx="8938640" cy="3965103"/>
            <a:chOff x="105852" y="617089"/>
            <a:chExt cx="8938640" cy="3965103"/>
          </a:xfrm>
        </p:grpSpPr>
        <p:grpSp>
          <p:nvGrpSpPr>
            <p:cNvPr id="562" name="Google Shape;562;p6"/>
            <p:cNvGrpSpPr/>
            <p:nvPr/>
          </p:nvGrpSpPr>
          <p:grpSpPr>
            <a:xfrm>
              <a:off x="8577207" y="3648481"/>
              <a:ext cx="467285" cy="468767"/>
              <a:chOff x="439750" y="892950"/>
              <a:chExt cx="399150" cy="400450"/>
            </a:xfrm>
          </p:grpSpPr>
          <p:sp>
            <p:nvSpPr>
              <p:cNvPr id="563" name="Google Shape;563;p6"/>
              <p:cNvSpPr/>
              <p:nvPr/>
            </p:nvSpPr>
            <p:spPr>
              <a:xfrm>
                <a:off x="629024" y="1084806"/>
                <a:ext cx="176399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38" y="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5" y="65"/>
                      <a:pt x="36" y="86"/>
                      <a:pt x="64" y="92"/>
                    </a:cubicBezTo>
                    <a:cubicBezTo>
                      <a:pt x="101" y="100"/>
                      <a:pt x="101" y="100"/>
                      <a:pt x="101" y="100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87" y="35"/>
                      <a:pt x="65" y="14"/>
                      <a:pt x="38" y="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6"/>
              <p:cNvSpPr/>
              <p:nvPr/>
            </p:nvSpPr>
            <p:spPr>
              <a:xfrm>
                <a:off x="473227" y="926428"/>
                <a:ext cx="175111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63" y="93"/>
                    </a:moveTo>
                    <a:cubicBezTo>
                      <a:pt x="101" y="101"/>
                      <a:pt x="101" y="101"/>
                      <a:pt x="101" y="101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86" y="36"/>
                      <a:pt x="65" y="14"/>
                      <a:pt x="37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4" y="65"/>
                      <a:pt x="36" y="87"/>
                      <a:pt x="63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6"/>
              <p:cNvSpPr/>
              <p:nvPr/>
            </p:nvSpPr>
            <p:spPr>
              <a:xfrm>
                <a:off x="629024" y="926428"/>
                <a:ext cx="176399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8" y="64"/>
                    </a:moveTo>
                    <a:cubicBezTo>
                      <a:pt x="0" y="101"/>
                      <a:pt x="0" y="101"/>
                      <a:pt x="0" y="101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65" y="87"/>
                      <a:pt x="87" y="65"/>
                      <a:pt x="93" y="3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36" y="14"/>
                      <a:pt x="15" y="36"/>
                      <a:pt x="8" y="6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6"/>
              <p:cNvSpPr/>
              <p:nvPr/>
            </p:nvSpPr>
            <p:spPr>
              <a:xfrm>
                <a:off x="473227" y="1084806"/>
                <a:ext cx="175111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92" y="37"/>
                    </a:moveTo>
                    <a:cubicBezTo>
                      <a:pt x="101" y="0"/>
                      <a:pt x="101" y="0"/>
                      <a:pt x="101" y="0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36" y="14"/>
                      <a:pt x="14" y="35"/>
                      <a:pt x="8" y="6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65" y="86"/>
                      <a:pt x="86" y="65"/>
                      <a:pt x="92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6"/>
              <p:cNvSpPr/>
              <p:nvPr/>
            </p:nvSpPr>
            <p:spPr>
              <a:xfrm>
                <a:off x="586534" y="1082231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48" y="27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6"/>
              <p:cNvSpPr/>
              <p:nvPr/>
            </p:nvSpPr>
            <p:spPr>
              <a:xfrm>
                <a:off x="586534" y="892950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13" y="94"/>
                    </a:move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6"/>
              <p:cNvSpPr/>
              <p:nvPr/>
            </p:nvSpPr>
            <p:spPr>
              <a:xfrm>
                <a:off x="627737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28" y="13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48" y="61"/>
                      <a:pt x="74" y="61"/>
                      <a:pt x="94" y="48"/>
                    </a:cubicBezTo>
                    <a:cubicBezTo>
                      <a:pt x="121" y="31"/>
                      <a:pt x="121" y="31"/>
                      <a:pt x="121" y="31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74" y="0"/>
                      <a:pt x="48" y="0"/>
                      <a:pt x="28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6"/>
              <p:cNvSpPr/>
              <p:nvPr/>
            </p:nvSpPr>
            <p:spPr>
              <a:xfrm>
                <a:off x="439750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93" y="48"/>
                    </a:moveTo>
                    <a:cubicBezTo>
                      <a:pt x="121" y="31"/>
                      <a:pt x="121" y="31"/>
                      <a:pt x="121" y="31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73" y="0"/>
                      <a:pt x="47" y="0"/>
                      <a:pt x="27" y="13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47" y="61"/>
                      <a:pt x="73" y="61"/>
                      <a:pt x="93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6"/>
              <p:cNvSpPr/>
              <p:nvPr/>
            </p:nvSpPr>
            <p:spPr>
              <a:xfrm>
                <a:off x="578809" y="1032013"/>
                <a:ext cx="121033" cy="1197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57" y="57"/>
                    </a:moveTo>
                    <a:cubicBezTo>
                      <a:pt x="44" y="69"/>
                      <a:pt x="25" y="69"/>
                      <a:pt x="12" y="57"/>
                    </a:cubicBezTo>
                    <a:cubicBezTo>
                      <a:pt x="0" y="45"/>
                      <a:pt x="0" y="25"/>
                      <a:pt x="12" y="13"/>
                    </a:cubicBezTo>
                    <a:cubicBezTo>
                      <a:pt x="25" y="0"/>
                      <a:pt x="44" y="0"/>
                      <a:pt x="57" y="13"/>
                    </a:cubicBezTo>
                    <a:cubicBezTo>
                      <a:pt x="69" y="25"/>
                      <a:pt x="69" y="45"/>
                      <a:pt x="57" y="5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2" name="Google Shape;572;p6"/>
            <p:cNvGrpSpPr/>
            <p:nvPr/>
          </p:nvGrpSpPr>
          <p:grpSpPr>
            <a:xfrm>
              <a:off x="8523169" y="4353639"/>
              <a:ext cx="228553" cy="228553"/>
              <a:chOff x="2158189" y="569501"/>
              <a:chExt cx="298450" cy="298450"/>
            </a:xfrm>
          </p:grpSpPr>
          <p:sp>
            <p:nvSpPr>
              <p:cNvPr id="573" name="Google Shape;573;p6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6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5" name="Google Shape;575;p6"/>
            <p:cNvGrpSpPr/>
            <p:nvPr/>
          </p:nvGrpSpPr>
          <p:grpSpPr>
            <a:xfrm>
              <a:off x="442119" y="617089"/>
              <a:ext cx="228553" cy="228553"/>
              <a:chOff x="2158189" y="569501"/>
              <a:chExt cx="298450" cy="298450"/>
            </a:xfrm>
          </p:grpSpPr>
          <p:sp>
            <p:nvSpPr>
              <p:cNvPr id="576" name="Google Shape;576;p6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6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8" name="Google Shape;578;p6"/>
            <p:cNvGrpSpPr/>
            <p:nvPr/>
          </p:nvGrpSpPr>
          <p:grpSpPr>
            <a:xfrm>
              <a:off x="105852" y="1017719"/>
              <a:ext cx="467313" cy="467313"/>
              <a:chOff x="2158189" y="569501"/>
              <a:chExt cx="298450" cy="298450"/>
            </a:xfrm>
          </p:grpSpPr>
          <p:sp>
            <p:nvSpPr>
              <p:cNvPr id="579" name="Google Shape;579;p6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6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med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3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3" y="1878809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67410"/>
      </p:ext>
    </p:extLst>
  </p:cSld>
  <p:clrMapOvr>
    <a:masterClrMapping/>
  </p:clrMapOvr>
  <p:transition spd="med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18765"/>
      </p:ext>
    </p:extLst>
  </p:cSld>
  <p:clrMapOvr>
    <a:masterClrMapping/>
  </p:clrMapOvr>
  <p:transition spd="med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58293"/>
      </p:ext>
    </p:extLst>
  </p:cSld>
  <p:clrMapOvr>
    <a:masterClrMapping/>
  </p:clrMapOvr>
  <p:transition spd="med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31768"/>
      </p:ext>
    </p:extLst>
  </p:cSld>
  <p:clrMapOvr>
    <a:masterClrMapping/>
  </p:clrMapOvr>
  <p:transition spd="med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8" indent="0">
              <a:buNone/>
              <a:defRPr sz="2100"/>
            </a:lvl2pPr>
            <a:lvl3pPr marL="685818" indent="0">
              <a:buNone/>
              <a:defRPr sz="1800"/>
            </a:lvl3pPr>
            <a:lvl4pPr marL="1028726" indent="0">
              <a:buNone/>
              <a:defRPr sz="1500"/>
            </a:lvl4pPr>
            <a:lvl5pPr marL="1371634" indent="0">
              <a:buNone/>
              <a:defRPr sz="1500"/>
            </a:lvl5pPr>
            <a:lvl6pPr marL="1714544" indent="0">
              <a:buNone/>
              <a:defRPr sz="1500"/>
            </a:lvl6pPr>
            <a:lvl7pPr marL="2057452" indent="0">
              <a:buNone/>
              <a:defRPr sz="1500"/>
            </a:lvl7pPr>
            <a:lvl8pPr marL="2400360" indent="0">
              <a:buNone/>
              <a:defRPr sz="1500"/>
            </a:lvl8pPr>
            <a:lvl9pPr marL="274326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91958"/>
      </p:ext>
    </p:extLst>
  </p:cSld>
  <p:clrMapOvr>
    <a:masterClrMapping/>
  </p:clrMapOvr>
  <p:transition spd="med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68139"/>
      </p:ext>
    </p:extLst>
  </p:cSld>
  <p:clrMapOvr>
    <a:masterClrMapping/>
  </p:clrMapOvr>
  <p:transition spd="med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19102"/>
      </p:ext>
    </p:extLst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"/>
          <p:cNvSpPr>
            <a:spLocks noGrp="1"/>
          </p:cNvSpPr>
          <p:nvPr>
            <p:ph type="pic" idx="2"/>
          </p:nvPr>
        </p:nvSpPr>
        <p:spPr>
          <a:xfrm>
            <a:off x="4742217" y="904723"/>
            <a:ext cx="3335400" cy="3335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83" name="Google Shape;583;p7"/>
          <p:cNvSpPr txBox="1">
            <a:spLocks noGrp="1"/>
          </p:cNvSpPr>
          <p:nvPr>
            <p:ph type="title"/>
          </p:nvPr>
        </p:nvSpPr>
        <p:spPr>
          <a:xfrm>
            <a:off x="796184" y="1199325"/>
            <a:ext cx="3768900" cy="11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7"/>
          <p:cNvSpPr txBox="1">
            <a:spLocks noGrp="1"/>
          </p:cNvSpPr>
          <p:nvPr>
            <p:ph type="subTitle" idx="1"/>
          </p:nvPr>
        </p:nvSpPr>
        <p:spPr>
          <a:xfrm>
            <a:off x="796175" y="2330625"/>
            <a:ext cx="3768900" cy="19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585" name="Google Shape;585;p7"/>
          <p:cNvGrpSpPr/>
          <p:nvPr/>
        </p:nvGrpSpPr>
        <p:grpSpPr>
          <a:xfrm>
            <a:off x="-170" y="247011"/>
            <a:ext cx="9144340" cy="4650825"/>
            <a:chOff x="-170" y="247011"/>
            <a:chExt cx="9144340" cy="4650825"/>
          </a:xfrm>
        </p:grpSpPr>
        <p:grpSp>
          <p:nvGrpSpPr>
            <p:cNvPr id="586" name="Google Shape;586;p7"/>
            <p:cNvGrpSpPr/>
            <p:nvPr/>
          </p:nvGrpSpPr>
          <p:grpSpPr>
            <a:xfrm>
              <a:off x="-170" y="247011"/>
              <a:ext cx="9144340" cy="79224"/>
              <a:chOff x="-1335" y="414886"/>
              <a:chExt cx="9144340" cy="79224"/>
            </a:xfrm>
          </p:grpSpPr>
          <p:sp>
            <p:nvSpPr>
              <p:cNvPr id="587" name="Google Shape;587;p7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7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7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7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7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7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7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7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7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7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7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7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7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7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7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7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7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7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7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7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7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7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7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7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7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7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7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7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7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7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7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7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7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7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1" name="Google Shape;621;p7"/>
            <p:cNvGrpSpPr/>
            <p:nvPr/>
          </p:nvGrpSpPr>
          <p:grpSpPr>
            <a:xfrm>
              <a:off x="-170" y="4818611"/>
              <a:ext cx="9144340" cy="79225"/>
              <a:chOff x="-1335" y="414886"/>
              <a:chExt cx="9144340" cy="79224"/>
            </a:xfrm>
          </p:grpSpPr>
          <p:sp>
            <p:nvSpPr>
              <p:cNvPr id="622" name="Google Shape;622;p7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7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7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7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7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7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7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7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7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7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7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7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7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7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7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7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7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7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7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7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7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7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7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7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7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7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7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7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7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7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7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7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7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7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56" name="Google Shape;656;p7"/>
          <p:cNvGrpSpPr/>
          <p:nvPr/>
        </p:nvGrpSpPr>
        <p:grpSpPr>
          <a:xfrm>
            <a:off x="-478342" y="479480"/>
            <a:ext cx="9823682" cy="4139607"/>
            <a:chOff x="-478342" y="479480"/>
            <a:chExt cx="9823682" cy="4139607"/>
          </a:xfrm>
        </p:grpSpPr>
        <p:grpSp>
          <p:nvGrpSpPr>
            <p:cNvPr id="657" name="Google Shape;657;p7"/>
            <p:cNvGrpSpPr/>
            <p:nvPr/>
          </p:nvGrpSpPr>
          <p:grpSpPr>
            <a:xfrm rot="-206066" flipH="1">
              <a:off x="8584537" y="499676"/>
              <a:ext cx="717872" cy="1454791"/>
              <a:chOff x="8766232" y="1576716"/>
              <a:chExt cx="717947" cy="1454943"/>
            </a:xfrm>
          </p:grpSpPr>
          <p:grpSp>
            <p:nvGrpSpPr>
              <p:cNvPr id="658" name="Google Shape;658;p7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659" name="Google Shape;659;p7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7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7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7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3" name="Google Shape;663;p7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7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5" name="Google Shape;665;p7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6" name="Google Shape;666;p7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7" name="Google Shape;667;p7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p7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69" name="Google Shape;669;p7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670" name="Google Shape;670;p7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1" name="Google Shape;671;p7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p7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3" name="Google Shape;673;p7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4" name="Google Shape;674;p7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5" name="Google Shape;675;p7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6" name="Google Shape;676;p7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7" name="Google Shape;677;p7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8" name="Google Shape;678;p7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9" name="Google Shape;679;p7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80" name="Google Shape;680;p7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1" name="Google Shape;681;p7"/>
            <p:cNvGrpSpPr/>
            <p:nvPr/>
          </p:nvGrpSpPr>
          <p:grpSpPr>
            <a:xfrm rot="-1542081">
              <a:off x="-198418" y="3080720"/>
              <a:ext cx="717814" cy="1454674"/>
              <a:chOff x="8766232" y="1576716"/>
              <a:chExt cx="717947" cy="1454943"/>
            </a:xfrm>
          </p:grpSpPr>
          <p:grpSp>
            <p:nvGrpSpPr>
              <p:cNvPr id="682" name="Google Shape;682;p7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683" name="Google Shape;683;p7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Google Shape;684;p7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7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7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7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7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7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7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7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2" name="Google Shape;692;p7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93" name="Google Shape;693;p7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694" name="Google Shape;694;p7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5" name="Google Shape;695;p7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7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7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7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7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7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7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7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3" name="Google Shape;703;p7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04" name="Google Shape;704;p7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05" name="Google Shape;705;p7"/>
          <p:cNvGrpSpPr/>
          <p:nvPr/>
        </p:nvGrpSpPr>
        <p:grpSpPr>
          <a:xfrm>
            <a:off x="120073" y="611839"/>
            <a:ext cx="8959582" cy="3992168"/>
            <a:chOff x="120073" y="611839"/>
            <a:chExt cx="8959582" cy="3992168"/>
          </a:xfrm>
        </p:grpSpPr>
        <p:grpSp>
          <p:nvGrpSpPr>
            <p:cNvPr id="706" name="Google Shape;706;p7"/>
            <p:cNvGrpSpPr/>
            <p:nvPr/>
          </p:nvGrpSpPr>
          <p:grpSpPr>
            <a:xfrm>
              <a:off x="429577" y="611839"/>
              <a:ext cx="228553" cy="228553"/>
              <a:chOff x="2158189" y="569501"/>
              <a:chExt cx="298450" cy="298450"/>
            </a:xfrm>
          </p:grpSpPr>
          <p:sp>
            <p:nvSpPr>
              <p:cNvPr id="707" name="Google Shape;707;p7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7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9" name="Google Shape;709;p7"/>
            <p:cNvGrpSpPr/>
            <p:nvPr/>
          </p:nvGrpSpPr>
          <p:grpSpPr>
            <a:xfrm>
              <a:off x="120073" y="1126019"/>
              <a:ext cx="467313" cy="467313"/>
              <a:chOff x="2158189" y="569501"/>
              <a:chExt cx="298450" cy="298450"/>
            </a:xfrm>
          </p:grpSpPr>
          <p:sp>
            <p:nvSpPr>
              <p:cNvPr id="710" name="Google Shape;710;p7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7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2" name="Google Shape;712;p7"/>
            <p:cNvGrpSpPr/>
            <p:nvPr/>
          </p:nvGrpSpPr>
          <p:grpSpPr>
            <a:xfrm>
              <a:off x="8851102" y="3622514"/>
              <a:ext cx="228553" cy="228553"/>
              <a:chOff x="2158189" y="569501"/>
              <a:chExt cx="298450" cy="298450"/>
            </a:xfrm>
          </p:grpSpPr>
          <p:sp>
            <p:nvSpPr>
              <p:cNvPr id="713" name="Google Shape;713;p7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7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5" name="Google Shape;715;p7"/>
            <p:cNvGrpSpPr/>
            <p:nvPr/>
          </p:nvGrpSpPr>
          <p:grpSpPr>
            <a:xfrm>
              <a:off x="8541598" y="4136694"/>
              <a:ext cx="467313" cy="467313"/>
              <a:chOff x="2158189" y="569501"/>
              <a:chExt cx="298450" cy="298450"/>
            </a:xfrm>
          </p:grpSpPr>
          <p:sp>
            <p:nvSpPr>
              <p:cNvPr id="716" name="Google Shape;716;p7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7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9"/>
          <p:cNvGrpSpPr/>
          <p:nvPr/>
        </p:nvGrpSpPr>
        <p:grpSpPr>
          <a:xfrm>
            <a:off x="-55911" y="186286"/>
            <a:ext cx="9484423" cy="4656437"/>
            <a:chOff x="-55911" y="186286"/>
            <a:chExt cx="9484423" cy="4656437"/>
          </a:xfrm>
        </p:grpSpPr>
        <p:grpSp>
          <p:nvGrpSpPr>
            <p:cNvPr id="786" name="Google Shape;786;p9"/>
            <p:cNvGrpSpPr/>
            <p:nvPr/>
          </p:nvGrpSpPr>
          <p:grpSpPr>
            <a:xfrm>
              <a:off x="-1335" y="186286"/>
              <a:ext cx="9144340" cy="79224"/>
              <a:chOff x="-1335" y="414886"/>
              <a:chExt cx="9144340" cy="79224"/>
            </a:xfrm>
          </p:grpSpPr>
          <p:sp>
            <p:nvSpPr>
              <p:cNvPr id="787" name="Google Shape;787;p9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9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9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9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9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9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9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9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9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9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9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9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9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9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9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9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9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9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9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9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Google Shape;807;p9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9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9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9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9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2" name="Google Shape;812;p9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9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9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5" name="Google Shape;815;p9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9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9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8" name="Google Shape;818;p9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9" name="Google Shape;819;p9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9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1" name="Google Shape;821;p9"/>
            <p:cNvGrpSpPr/>
            <p:nvPr/>
          </p:nvGrpSpPr>
          <p:grpSpPr>
            <a:xfrm>
              <a:off x="-55911" y="4763498"/>
              <a:ext cx="3188786" cy="79225"/>
              <a:chOff x="55319" y="4763498"/>
              <a:chExt cx="3188786" cy="79225"/>
            </a:xfrm>
          </p:grpSpPr>
          <p:sp>
            <p:nvSpPr>
              <p:cNvPr id="822" name="Google Shape;822;p9"/>
              <p:cNvSpPr/>
              <p:nvPr/>
            </p:nvSpPr>
            <p:spPr>
              <a:xfrm rot="10800000" flipH="1">
                <a:off x="55319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9"/>
              <p:cNvSpPr/>
              <p:nvPr/>
            </p:nvSpPr>
            <p:spPr>
              <a:xfrm rot="10800000" flipH="1">
                <a:off x="326779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9"/>
              <p:cNvSpPr/>
              <p:nvPr/>
            </p:nvSpPr>
            <p:spPr>
              <a:xfrm rot="10800000" flipH="1">
                <a:off x="598240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9"/>
              <p:cNvSpPr/>
              <p:nvPr/>
            </p:nvSpPr>
            <p:spPr>
              <a:xfrm rot="10800000" flipH="1">
                <a:off x="872030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9"/>
              <p:cNvSpPr/>
              <p:nvPr/>
            </p:nvSpPr>
            <p:spPr>
              <a:xfrm rot="10800000" flipH="1">
                <a:off x="1143491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9"/>
              <p:cNvSpPr/>
              <p:nvPr/>
            </p:nvSpPr>
            <p:spPr>
              <a:xfrm rot="10800000" flipH="1">
                <a:off x="1416116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9"/>
              <p:cNvSpPr/>
              <p:nvPr/>
            </p:nvSpPr>
            <p:spPr>
              <a:xfrm rot="10800000" flipH="1">
                <a:off x="1687576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9"/>
              <p:cNvSpPr/>
              <p:nvPr/>
            </p:nvSpPr>
            <p:spPr>
              <a:xfrm rot="10800000" flipH="1">
                <a:off x="1959037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 rot="10800000" flipH="1">
                <a:off x="2232827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 rot="10800000" flipH="1">
                <a:off x="2504288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 rot="10800000" flipH="1">
                <a:off x="2776914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 rot="10800000" flipH="1">
                <a:off x="3048374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4" name="Google Shape;834;p9"/>
            <p:cNvGrpSpPr/>
            <p:nvPr/>
          </p:nvGrpSpPr>
          <p:grpSpPr>
            <a:xfrm>
              <a:off x="5965934" y="4763498"/>
              <a:ext cx="3462577" cy="79225"/>
              <a:chOff x="5848565" y="4763498"/>
              <a:chExt cx="3462577" cy="79225"/>
            </a:xfrm>
          </p:grpSpPr>
          <p:sp>
            <p:nvSpPr>
              <p:cNvPr id="835" name="Google Shape;835;p9"/>
              <p:cNvSpPr/>
              <p:nvPr/>
            </p:nvSpPr>
            <p:spPr>
              <a:xfrm rot="10800000" flipH="1">
                <a:off x="5848565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 rot="10800000" flipH="1">
                <a:off x="6122355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9"/>
              <p:cNvSpPr/>
              <p:nvPr/>
            </p:nvSpPr>
            <p:spPr>
              <a:xfrm rot="10800000" flipH="1">
                <a:off x="6393816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9"/>
              <p:cNvSpPr/>
              <p:nvPr/>
            </p:nvSpPr>
            <p:spPr>
              <a:xfrm rot="10800000" flipH="1">
                <a:off x="6666441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 rot="10800000" flipH="1">
                <a:off x="6937901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 rot="10800000" flipH="1">
                <a:off x="7209362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 rot="10800000" flipH="1">
                <a:off x="7483152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 rot="10800000" flipH="1">
                <a:off x="7754613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 rot="10800000" flipH="1">
                <a:off x="8027239" y="4763498"/>
                <a:ext cx="194566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 rot="10800000" flipH="1">
                <a:off x="8298699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 rot="10800000" flipH="1">
                <a:off x="8570160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9"/>
              <p:cNvSpPr/>
              <p:nvPr/>
            </p:nvSpPr>
            <p:spPr>
              <a:xfrm rot="10800000" flipH="1">
                <a:off x="8843950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847;p9"/>
              <p:cNvSpPr/>
              <p:nvPr/>
            </p:nvSpPr>
            <p:spPr>
              <a:xfrm rot="10800000" flipH="1">
                <a:off x="9115411" y="4763498"/>
                <a:ext cx="195731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48" name="Google Shape;848;p9"/>
          <p:cNvSpPr>
            <a:spLocks noGrp="1"/>
          </p:cNvSpPr>
          <p:nvPr>
            <p:ph type="pic" idx="2"/>
          </p:nvPr>
        </p:nvSpPr>
        <p:spPr>
          <a:xfrm>
            <a:off x="4719284" y="846810"/>
            <a:ext cx="3335400" cy="3335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49" name="Google Shape;849;p9"/>
          <p:cNvSpPr txBox="1">
            <a:spLocks noGrp="1"/>
          </p:cNvSpPr>
          <p:nvPr>
            <p:ph type="title"/>
          </p:nvPr>
        </p:nvSpPr>
        <p:spPr>
          <a:xfrm>
            <a:off x="902750" y="1543950"/>
            <a:ext cx="3535500" cy="1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9"/>
          <p:cNvSpPr txBox="1">
            <a:spLocks noGrp="1"/>
          </p:cNvSpPr>
          <p:nvPr>
            <p:ph type="subTitle" idx="1"/>
          </p:nvPr>
        </p:nvSpPr>
        <p:spPr>
          <a:xfrm>
            <a:off x="902750" y="2659050"/>
            <a:ext cx="3535500" cy="9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"/>
          <p:cNvSpPr>
            <a:spLocks noGrp="1"/>
          </p:cNvSpPr>
          <p:nvPr>
            <p:ph type="pic" idx="2"/>
          </p:nvPr>
        </p:nvSpPr>
        <p:spPr>
          <a:xfrm>
            <a:off x="-6650" y="-6650"/>
            <a:ext cx="915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53" name="Google Shape;853;p10"/>
          <p:cNvSpPr txBox="1">
            <a:spLocks noGrp="1"/>
          </p:cNvSpPr>
          <p:nvPr>
            <p:ph type="title"/>
          </p:nvPr>
        </p:nvSpPr>
        <p:spPr>
          <a:xfrm>
            <a:off x="720000" y="4133300"/>
            <a:ext cx="7704000" cy="453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Google Shape;2260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61" name="Google Shape;2261;p23"/>
          <p:cNvSpPr txBox="1">
            <a:spLocks noGrp="1"/>
          </p:cNvSpPr>
          <p:nvPr>
            <p:ph type="subTitle" idx="1"/>
          </p:nvPr>
        </p:nvSpPr>
        <p:spPr>
          <a:xfrm>
            <a:off x="5004150" y="2904625"/>
            <a:ext cx="2626800" cy="10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2" name="Google Shape;2262;p23"/>
          <p:cNvSpPr txBox="1">
            <a:spLocks noGrp="1"/>
          </p:cNvSpPr>
          <p:nvPr>
            <p:ph type="subTitle" idx="2"/>
          </p:nvPr>
        </p:nvSpPr>
        <p:spPr>
          <a:xfrm>
            <a:off x="1513050" y="2904625"/>
            <a:ext cx="2626800" cy="10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3" name="Google Shape;2263;p23"/>
          <p:cNvSpPr txBox="1">
            <a:spLocks noGrp="1"/>
          </p:cNvSpPr>
          <p:nvPr>
            <p:ph type="subTitle" idx="3"/>
          </p:nvPr>
        </p:nvSpPr>
        <p:spPr>
          <a:xfrm>
            <a:off x="1513050" y="2417000"/>
            <a:ext cx="26268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64" name="Google Shape;2264;p23"/>
          <p:cNvSpPr txBox="1">
            <a:spLocks noGrp="1"/>
          </p:cNvSpPr>
          <p:nvPr>
            <p:ph type="subTitle" idx="4"/>
          </p:nvPr>
        </p:nvSpPr>
        <p:spPr>
          <a:xfrm>
            <a:off x="5004150" y="2417000"/>
            <a:ext cx="26268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265" name="Google Shape;2265;p23"/>
          <p:cNvGrpSpPr/>
          <p:nvPr/>
        </p:nvGrpSpPr>
        <p:grpSpPr>
          <a:xfrm>
            <a:off x="-366389" y="478866"/>
            <a:ext cx="9753739" cy="4083352"/>
            <a:chOff x="-366389" y="478866"/>
            <a:chExt cx="9753739" cy="4083352"/>
          </a:xfrm>
        </p:grpSpPr>
        <p:grpSp>
          <p:nvGrpSpPr>
            <p:cNvPr id="2266" name="Google Shape;2266;p23"/>
            <p:cNvGrpSpPr/>
            <p:nvPr/>
          </p:nvGrpSpPr>
          <p:grpSpPr>
            <a:xfrm rot="-10227965" flipH="1">
              <a:off x="-250877" y="528266"/>
              <a:ext cx="717811" cy="1454666"/>
              <a:chOff x="8766232" y="1576716"/>
              <a:chExt cx="717947" cy="1454943"/>
            </a:xfrm>
          </p:grpSpPr>
          <p:grpSp>
            <p:nvGrpSpPr>
              <p:cNvPr id="2267" name="Google Shape;2267;p23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2268" name="Google Shape;2268;p23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9" name="Google Shape;2269;p23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0" name="Google Shape;2270;p23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1" name="Google Shape;2271;p23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2" name="Google Shape;2272;p23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3" name="Google Shape;2273;p23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4" name="Google Shape;2274;p23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5" name="Google Shape;2275;p23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6" name="Google Shape;2276;p23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7" name="Google Shape;2277;p23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78" name="Google Shape;2278;p23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2279" name="Google Shape;2279;p23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0" name="Google Shape;2280;p23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1" name="Google Shape;2281;p23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2" name="Google Shape;2282;p23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3" name="Google Shape;2283;p23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4" name="Google Shape;2284;p23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5" name="Google Shape;2285;p23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6" name="Google Shape;2286;p23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7" name="Google Shape;2287;p23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8" name="Google Shape;2288;p23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89" name="Google Shape;2289;p23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0" name="Google Shape;2290;p23"/>
            <p:cNvGrpSpPr/>
            <p:nvPr/>
          </p:nvGrpSpPr>
          <p:grpSpPr>
            <a:xfrm rot="386601" flipH="1">
              <a:off x="8590180" y="3071860"/>
              <a:ext cx="717815" cy="1454675"/>
              <a:chOff x="8766232" y="1576716"/>
              <a:chExt cx="717947" cy="1454943"/>
            </a:xfrm>
          </p:grpSpPr>
          <p:grpSp>
            <p:nvGrpSpPr>
              <p:cNvPr id="2291" name="Google Shape;2291;p23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2292" name="Google Shape;2292;p23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3" name="Google Shape;2293;p23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4" name="Google Shape;2294;p23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5" name="Google Shape;2295;p23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6" name="Google Shape;2296;p23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7" name="Google Shape;2297;p23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8" name="Google Shape;2298;p23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9" name="Google Shape;2299;p23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0" name="Google Shape;2300;p23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1" name="Google Shape;2301;p23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02" name="Google Shape;2302;p23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2303" name="Google Shape;2303;p23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4" name="Google Shape;2304;p23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5" name="Google Shape;2305;p23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6" name="Google Shape;2306;p23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7" name="Google Shape;2307;p23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8" name="Google Shape;2308;p23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9" name="Google Shape;2309;p23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0" name="Google Shape;2310;p23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1" name="Google Shape;2311;p23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2" name="Google Shape;2312;p23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13" name="Google Shape;2313;p23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14" name="Google Shape;2314;p23"/>
          <p:cNvGrpSpPr/>
          <p:nvPr/>
        </p:nvGrpSpPr>
        <p:grpSpPr>
          <a:xfrm>
            <a:off x="115148" y="539489"/>
            <a:ext cx="8910776" cy="4055893"/>
            <a:chOff x="115148" y="539489"/>
            <a:chExt cx="8910776" cy="4055893"/>
          </a:xfrm>
        </p:grpSpPr>
        <p:grpSp>
          <p:nvGrpSpPr>
            <p:cNvPr id="2315" name="Google Shape;2315;p23"/>
            <p:cNvGrpSpPr/>
            <p:nvPr/>
          </p:nvGrpSpPr>
          <p:grpSpPr>
            <a:xfrm>
              <a:off x="234527" y="3684914"/>
              <a:ext cx="228553" cy="228553"/>
              <a:chOff x="2158189" y="569501"/>
              <a:chExt cx="298450" cy="298450"/>
            </a:xfrm>
          </p:grpSpPr>
          <p:sp>
            <p:nvSpPr>
              <p:cNvPr id="2316" name="Google Shape;2316;p23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7" name="Google Shape;2317;p23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8" name="Google Shape;2318;p23"/>
            <p:cNvGrpSpPr/>
            <p:nvPr/>
          </p:nvGrpSpPr>
          <p:grpSpPr>
            <a:xfrm>
              <a:off x="115148" y="4128069"/>
              <a:ext cx="467313" cy="467313"/>
              <a:chOff x="2158189" y="569501"/>
              <a:chExt cx="298450" cy="298450"/>
            </a:xfrm>
          </p:grpSpPr>
          <p:sp>
            <p:nvSpPr>
              <p:cNvPr id="2319" name="Google Shape;2319;p23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0" name="Google Shape;2320;p23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1" name="Google Shape;2321;p23"/>
            <p:cNvGrpSpPr/>
            <p:nvPr/>
          </p:nvGrpSpPr>
          <p:grpSpPr>
            <a:xfrm rot="10800000">
              <a:off x="8677991" y="1221404"/>
              <a:ext cx="228553" cy="228553"/>
              <a:chOff x="2158189" y="569501"/>
              <a:chExt cx="298450" cy="298450"/>
            </a:xfrm>
          </p:grpSpPr>
          <p:sp>
            <p:nvSpPr>
              <p:cNvPr id="2322" name="Google Shape;2322;p23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3" name="Google Shape;2323;p23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4" name="Google Shape;2324;p23"/>
            <p:cNvGrpSpPr/>
            <p:nvPr/>
          </p:nvGrpSpPr>
          <p:grpSpPr>
            <a:xfrm rot="10800000">
              <a:off x="8558610" y="539489"/>
              <a:ext cx="467313" cy="467313"/>
              <a:chOff x="2158189" y="569501"/>
              <a:chExt cx="298450" cy="298450"/>
            </a:xfrm>
          </p:grpSpPr>
          <p:sp>
            <p:nvSpPr>
              <p:cNvPr id="2325" name="Google Shape;2325;p23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6" name="Google Shape;2326;p23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27" name="Google Shape;2327;p23"/>
          <p:cNvGrpSpPr/>
          <p:nvPr/>
        </p:nvGrpSpPr>
        <p:grpSpPr>
          <a:xfrm>
            <a:off x="-170" y="247011"/>
            <a:ext cx="9144340" cy="4650825"/>
            <a:chOff x="-170" y="247011"/>
            <a:chExt cx="9144340" cy="4650825"/>
          </a:xfrm>
        </p:grpSpPr>
        <p:grpSp>
          <p:nvGrpSpPr>
            <p:cNvPr id="2328" name="Google Shape;2328;p23"/>
            <p:cNvGrpSpPr/>
            <p:nvPr/>
          </p:nvGrpSpPr>
          <p:grpSpPr>
            <a:xfrm>
              <a:off x="-170" y="247011"/>
              <a:ext cx="9144340" cy="79224"/>
              <a:chOff x="-1335" y="414886"/>
              <a:chExt cx="9144340" cy="79224"/>
            </a:xfrm>
          </p:grpSpPr>
          <p:sp>
            <p:nvSpPr>
              <p:cNvPr id="2329" name="Google Shape;2329;p23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0" name="Google Shape;2330;p23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1" name="Google Shape;2331;p23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2" name="Google Shape;2332;p23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3" name="Google Shape;2333;p23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4" name="Google Shape;2334;p23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5" name="Google Shape;2335;p23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6" name="Google Shape;2336;p23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7" name="Google Shape;2337;p23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8" name="Google Shape;2338;p23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9" name="Google Shape;2339;p23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0" name="Google Shape;2340;p23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1" name="Google Shape;2341;p23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2" name="Google Shape;2342;p23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3" name="Google Shape;2343;p23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4" name="Google Shape;2344;p23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5" name="Google Shape;2345;p23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6" name="Google Shape;2346;p23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7" name="Google Shape;2347;p23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8" name="Google Shape;2348;p23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9" name="Google Shape;2349;p23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0" name="Google Shape;2350;p23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1" name="Google Shape;2351;p23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2" name="Google Shape;2352;p23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3" name="Google Shape;2353;p23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4" name="Google Shape;2354;p23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5" name="Google Shape;2355;p23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6" name="Google Shape;2356;p23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7" name="Google Shape;2357;p23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8" name="Google Shape;2358;p23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9" name="Google Shape;2359;p23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0" name="Google Shape;2360;p23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1" name="Google Shape;2361;p23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2" name="Google Shape;2362;p23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3" name="Google Shape;2363;p23"/>
            <p:cNvGrpSpPr/>
            <p:nvPr/>
          </p:nvGrpSpPr>
          <p:grpSpPr>
            <a:xfrm>
              <a:off x="-170" y="4818611"/>
              <a:ext cx="9144340" cy="79225"/>
              <a:chOff x="-1335" y="414886"/>
              <a:chExt cx="9144340" cy="79224"/>
            </a:xfrm>
          </p:grpSpPr>
          <p:sp>
            <p:nvSpPr>
              <p:cNvPr id="2364" name="Google Shape;2364;p23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5" name="Google Shape;2365;p23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6" name="Google Shape;2366;p23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7" name="Google Shape;2367;p23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8" name="Google Shape;2368;p23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9" name="Google Shape;2369;p23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0" name="Google Shape;2370;p23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1" name="Google Shape;2371;p23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2" name="Google Shape;2372;p23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3" name="Google Shape;2373;p23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4" name="Google Shape;2374;p23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5" name="Google Shape;2375;p23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6" name="Google Shape;2376;p23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7" name="Google Shape;2377;p23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8" name="Google Shape;2378;p23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9" name="Google Shape;2379;p23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0" name="Google Shape;2380;p23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1" name="Google Shape;2381;p23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2" name="Google Shape;2382;p23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3" name="Google Shape;2383;p23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4" name="Google Shape;2384;p23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5" name="Google Shape;2385;p23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6" name="Google Shape;2386;p23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7" name="Google Shape;2387;p23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8" name="Google Shape;2388;p23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9" name="Google Shape;2389;p23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0" name="Google Shape;2390;p23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1" name="Google Shape;2391;p23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2" name="Google Shape;2392;p23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3" name="Google Shape;2393;p23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4" name="Google Shape;2394;p23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5" name="Google Shape;2395;p23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6" name="Google Shape;2396;p23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7" name="Google Shape;2397;p23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37" name="Google Shape;2537;p25"/>
          <p:cNvSpPr txBox="1">
            <a:spLocks noGrp="1"/>
          </p:cNvSpPr>
          <p:nvPr>
            <p:ph type="subTitle" idx="1"/>
          </p:nvPr>
        </p:nvSpPr>
        <p:spPr>
          <a:xfrm>
            <a:off x="937625" y="3056925"/>
            <a:ext cx="2175300" cy="7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8" name="Google Shape;2538;p25"/>
          <p:cNvSpPr txBox="1">
            <a:spLocks noGrp="1"/>
          </p:cNvSpPr>
          <p:nvPr>
            <p:ph type="subTitle" idx="2"/>
          </p:nvPr>
        </p:nvSpPr>
        <p:spPr>
          <a:xfrm>
            <a:off x="3484348" y="3056925"/>
            <a:ext cx="2175300" cy="7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9" name="Google Shape;2539;p25"/>
          <p:cNvSpPr txBox="1">
            <a:spLocks noGrp="1"/>
          </p:cNvSpPr>
          <p:nvPr>
            <p:ph type="subTitle" idx="3"/>
          </p:nvPr>
        </p:nvSpPr>
        <p:spPr>
          <a:xfrm>
            <a:off x="6031075" y="3056925"/>
            <a:ext cx="2175300" cy="7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0" name="Google Shape;2540;p25"/>
          <p:cNvSpPr txBox="1">
            <a:spLocks noGrp="1"/>
          </p:cNvSpPr>
          <p:nvPr>
            <p:ph type="subTitle" idx="4"/>
          </p:nvPr>
        </p:nvSpPr>
        <p:spPr>
          <a:xfrm>
            <a:off x="937625" y="26023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41" name="Google Shape;2541;p25"/>
          <p:cNvSpPr txBox="1">
            <a:spLocks noGrp="1"/>
          </p:cNvSpPr>
          <p:nvPr>
            <p:ph type="subTitle" idx="5"/>
          </p:nvPr>
        </p:nvSpPr>
        <p:spPr>
          <a:xfrm>
            <a:off x="3484348" y="26023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42" name="Google Shape;2542;p25"/>
          <p:cNvSpPr txBox="1">
            <a:spLocks noGrp="1"/>
          </p:cNvSpPr>
          <p:nvPr>
            <p:ph type="subTitle" idx="6"/>
          </p:nvPr>
        </p:nvSpPr>
        <p:spPr>
          <a:xfrm>
            <a:off x="6031075" y="26023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543" name="Google Shape;2543;p25"/>
          <p:cNvGrpSpPr/>
          <p:nvPr/>
        </p:nvGrpSpPr>
        <p:grpSpPr>
          <a:xfrm>
            <a:off x="-478342" y="479480"/>
            <a:ext cx="9823682" cy="4139607"/>
            <a:chOff x="-478342" y="479480"/>
            <a:chExt cx="9823682" cy="4139607"/>
          </a:xfrm>
        </p:grpSpPr>
        <p:grpSp>
          <p:nvGrpSpPr>
            <p:cNvPr id="2544" name="Google Shape;2544;p25"/>
            <p:cNvGrpSpPr/>
            <p:nvPr/>
          </p:nvGrpSpPr>
          <p:grpSpPr>
            <a:xfrm rot="-206066" flipH="1">
              <a:off x="8584537" y="499676"/>
              <a:ext cx="717872" cy="1454791"/>
              <a:chOff x="8766232" y="1576716"/>
              <a:chExt cx="717947" cy="1454943"/>
            </a:xfrm>
          </p:grpSpPr>
          <p:grpSp>
            <p:nvGrpSpPr>
              <p:cNvPr id="2545" name="Google Shape;2545;p25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2546" name="Google Shape;2546;p25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7" name="Google Shape;2547;p25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8" name="Google Shape;2548;p25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9" name="Google Shape;2549;p25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0" name="Google Shape;2550;p25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1" name="Google Shape;2551;p25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2" name="Google Shape;2552;p25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3" name="Google Shape;2553;p25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4" name="Google Shape;2554;p25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5" name="Google Shape;2555;p25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56" name="Google Shape;2556;p25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2557" name="Google Shape;2557;p25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8" name="Google Shape;2558;p25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9" name="Google Shape;2559;p25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0" name="Google Shape;2560;p25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1" name="Google Shape;2561;p25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2" name="Google Shape;2562;p25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3" name="Google Shape;2563;p25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4" name="Google Shape;2564;p25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5" name="Google Shape;2565;p25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6" name="Google Shape;2566;p25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67" name="Google Shape;2567;p25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68" name="Google Shape;2568;p25"/>
            <p:cNvGrpSpPr/>
            <p:nvPr/>
          </p:nvGrpSpPr>
          <p:grpSpPr>
            <a:xfrm rot="-1542081">
              <a:off x="-198418" y="3080720"/>
              <a:ext cx="717814" cy="1454674"/>
              <a:chOff x="8766232" y="1576716"/>
              <a:chExt cx="717947" cy="1454943"/>
            </a:xfrm>
          </p:grpSpPr>
          <p:grpSp>
            <p:nvGrpSpPr>
              <p:cNvPr id="2569" name="Google Shape;2569;p25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2570" name="Google Shape;2570;p25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1" name="Google Shape;2571;p25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2" name="Google Shape;2572;p25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3" name="Google Shape;2573;p25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4" name="Google Shape;2574;p25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5" name="Google Shape;2575;p25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6" name="Google Shape;2576;p25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7" name="Google Shape;2577;p25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8" name="Google Shape;2578;p25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9" name="Google Shape;2579;p25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80" name="Google Shape;2580;p25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2581" name="Google Shape;2581;p25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2" name="Google Shape;2582;p25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3" name="Google Shape;2583;p25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4" name="Google Shape;2584;p25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5" name="Google Shape;2585;p25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6" name="Google Shape;2586;p25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7" name="Google Shape;2587;p25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8" name="Google Shape;2588;p25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9" name="Google Shape;2589;p25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0" name="Google Shape;2590;p25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91" name="Google Shape;2591;p25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92" name="Google Shape;2592;p25"/>
          <p:cNvGrpSpPr/>
          <p:nvPr/>
        </p:nvGrpSpPr>
        <p:grpSpPr>
          <a:xfrm>
            <a:off x="120073" y="611839"/>
            <a:ext cx="8959582" cy="3992168"/>
            <a:chOff x="120073" y="611839"/>
            <a:chExt cx="8959582" cy="3992168"/>
          </a:xfrm>
        </p:grpSpPr>
        <p:grpSp>
          <p:nvGrpSpPr>
            <p:cNvPr id="2593" name="Google Shape;2593;p25"/>
            <p:cNvGrpSpPr/>
            <p:nvPr/>
          </p:nvGrpSpPr>
          <p:grpSpPr>
            <a:xfrm>
              <a:off x="429577" y="611839"/>
              <a:ext cx="228553" cy="228553"/>
              <a:chOff x="2158189" y="569501"/>
              <a:chExt cx="298450" cy="298450"/>
            </a:xfrm>
          </p:grpSpPr>
          <p:sp>
            <p:nvSpPr>
              <p:cNvPr id="2594" name="Google Shape;2594;p25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5" name="Google Shape;2595;p25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6" name="Google Shape;2596;p25"/>
            <p:cNvGrpSpPr/>
            <p:nvPr/>
          </p:nvGrpSpPr>
          <p:grpSpPr>
            <a:xfrm>
              <a:off x="120073" y="1126019"/>
              <a:ext cx="467313" cy="467313"/>
              <a:chOff x="2158189" y="569501"/>
              <a:chExt cx="298450" cy="298450"/>
            </a:xfrm>
          </p:grpSpPr>
          <p:sp>
            <p:nvSpPr>
              <p:cNvPr id="2597" name="Google Shape;2597;p25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8" name="Google Shape;2598;p25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9" name="Google Shape;2599;p25"/>
            <p:cNvGrpSpPr/>
            <p:nvPr/>
          </p:nvGrpSpPr>
          <p:grpSpPr>
            <a:xfrm>
              <a:off x="8851102" y="3622514"/>
              <a:ext cx="228553" cy="228553"/>
              <a:chOff x="2158189" y="569501"/>
              <a:chExt cx="298450" cy="298450"/>
            </a:xfrm>
          </p:grpSpPr>
          <p:sp>
            <p:nvSpPr>
              <p:cNvPr id="2600" name="Google Shape;2600;p25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1" name="Google Shape;2601;p25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2" name="Google Shape;2602;p25"/>
            <p:cNvGrpSpPr/>
            <p:nvPr/>
          </p:nvGrpSpPr>
          <p:grpSpPr>
            <a:xfrm>
              <a:off x="8541598" y="4136694"/>
              <a:ext cx="467313" cy="467313"/>
              <a:chOff x="2158189" y="569501"/>
              <a:chExt cx="298450" cy="298450"/>
            </a:xfrm>
          </p:grpSpPr>
          <p:sp>
            <p:nvSpPr>
              <p:cNvPr id="2603" name="Google Shape;2603;p25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4" name="Google Shape;2604;p25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05" name="Google Shape;2605;p25"/>
          <p:cNvGrpSpPr/>
          <p:nvPr/>
        </p:nvGrpSpPr>
        <p:grpSpPr>
          <a:xfrm>
            <a:off x="-170" y="247011"/>
            <a:ext cx="9144340" cy="4650825"/>
            <a:chOff x="-170" y="247011"/>
            <a:chExt cx="9144340" cy="4650825"/>
          </a:xfrm>
        </p:grpSpPr>
        <p:grpSp>
          <p:nvGrpSpPr>
            <p:cNvPr id="2606" name="Google Shape;2606;p25"/>
            <p:cNvGrpSpPr/>
            <p:nvPr/>
          </p:nvGrpSpPr>
          <p:grpSpPr>
            <a:xfrm>
              <a:off x="-170" y="247011"/>
              <a:ext cx="9144340" cy="79224"/>
              <a:chOff x="-1335" y="414886"/>
              <a:chExt cx="9144340" cy="79224"/>
            </a:xfrm>
          </p:grpSpPr>
          <p:sp>
            <p:nvSpPr>
              <p:cNvPr id="2607" name="Google Shape;2607;p25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8" name="Google Shape;2608;p25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9" name="Google Shape;2609;p25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0" name="Google Shape;2610;p25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1" name="Google Shape;2611;p25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2" name="Google Shape;2612;p25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3" name="Google Shape;2613;p25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4" name="Google Shape;2614;p25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5" name="Google Shape;2615;p25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6" name="Google Shape;2616;p25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7" name="Google Shape;2617;p25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8" name="Google Shape;2618;p25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9" name="Google Shape;2619;p25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0" name="Google Shape;2620;p25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1" name="Google Shape;2621;p25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2" name="Google Shape;2622;p25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3" name="Google Shape;2623;p25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4" name="Google Shape;2624;p25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5" name="Google Shape;2625;p25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6" name="Google Shape;2626;p25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7" name="Google Shape;2627;p25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8" name="Google Shape;2628;p25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9" name="Google Shape;2629;p25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0" name="Google Shape;2630;p25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1" name="Google Shape;2631;p25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2" name="Google Shape;2632;p25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3" name="Google Shape;2633;p25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4" name="Google Shape;2634;p25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5" name="Google Shape;2635;p25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6" name="Google Shape;2636;p25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7" name="Google Shape;2637;p25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8" name="Google Shape;2638;p25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9" name="Google Shape;2639;p25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0" name="Google Shape;2640;p25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1" name="Google Shape;2641;p25"/>
            <p:cNvGrpSpPr/>
            <p:nvPr/>
          </p:nvGrpSpPr>
          <p:grpSpPr>
            <a:xfrm>
              <a:off x="-170" y="4818611"/>
              <a:ext cx="9144340" cy="79225"/>
              <a:chOff x="-1335" y="414886"/>
              <a:chExt cx="9144340" cy="79224"/>
            </a:xfrm>
          </p:grpSpPr>
          <p:sp>
            <p:nvSpPr>
              <p:cNvPr id="2642" name="Google Shape;2642;p25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3" name="Google Shape;2643;p25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4" name="Google Shape;2644;p25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5" name="Google Shape;2645;p25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6" name="Google Shape;2646;p25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7" name="Google Shape;2647;p25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8" name="Google Shape;2648;p25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9" name="Google Shape;2649;p25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0" name="Google Shape;2650;p25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1" name="Google Shape;2651;p25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2" name="Google Shape;2652;p25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3" name="Google Shape;2653;p25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4" name="Google Shape;2654;p25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5" name="Google Shape;2655;p25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6" name="Google Shape;2656;p25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7" name="Google Shape;2657;p25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8" name="Google Shape;2658;p25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9" name="Google Shape;2659;p25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0" name="Google Shape;2660;p25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1" name="Google Shape;2661;p25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2" name="Google Shape;2662;p25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3" name="Google Shape;2663;p25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4" name="Google Shape;2664;p25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5" name="Google Shape;2665;p25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6" name="Google Shape;2666;p25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7" name="Google Shape;2667;p25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8" name="Google Shape;2668;p25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9" name="Google Shape;2669;p25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0" name="Google Shape;2670;p25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1" name="Google Shape;2671;p25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2" name="Google Shape;2672;p25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3" name="Google Shape;2673;p25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4" name="Google Shape;2674;p25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5" name="Google Shape;2675;p25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678" name="Google Shape;2678;p26"/>
          <p:cNvSpPr txBox="1">
            <a:spLocks noGrp="1"/>
          </p:cNvSpPr>
          <p:nvPr>
            <p:ph type="subTitle" idx="1"/>
          </p:nvPr>
        </p:nvSpPr>
        <p:spPr>
          <a:xfrm>
            <a:off x="2494932" y="2112550"/>
            <a:ext cx="18903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9" name="Google Shape;2679;p26"/>
          <p:cNvSpPr txBox="1">
            <a:spLocks noGrp="1"/>
          </p:cNvSpPr>
          <p:nvPr>
            <p:ph type="subTitle" idx="2"/>
          </p:nvPr>
        </p:nvSpPr>
        <p:spPr>
          <a:xfrm>
            <a:off x="5331782" y="2112550"/>
            <a:ext cx="18903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0" name="Google Shape;2680;p26"/>
          <p:cNvSpPr txBox="1">
            <a:spLocks noGrp="1"/>
          </p:cNvSpPr>
          <p:nvPr>
            <p:ph type="subTitle" idx="3"/>
          </p:nvPr>
        </p:nvSpPr>
        <p:spPr>
          <a:xfrm>
            <a:off x="2494932" y="3545950"/>
            <a:ext cx="18903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26"/>
          <p:cNvSpPr txBox="1">
            <a:spLocks noGrp="1"/>
          </p:cNvSpPr>
          <p:nvPr>
            <p:ph type="subTitle" idx="4"/>
          </p:nvPr>
        </p:nvSpPr>
        <p:spPr>
          <a:xfrm>
            <a:off x="5331782" y="3545950"/>
            <a:ext cx="18903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2" name="Google Shape;2682;p26"/>
          <p:cNvSpPr txBox="1">
            <a:spLocks noGrp="1"/>
          </p:cNvSpPr>
          <p:nvPr>
            <p:ph type="subTitle" idx="5"/>
          </p:nvPr>
        </p:nvSpPr>
        <p:spPr>
          <a:xfrm>
            <a:off x="2494943" y="1641522"/>
            <a:ext cx="18903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83" name="Google Shape;2683;p26"/>
          <p:cNvSpPr txBox="1">
            <a:spLocks noGrp="1"/>
          </p:cNvSpPr>
          <p:nvPr>
            <p:ph type="subTitle" idx="6"/>
          </p:nvPr>
        </p:nvSpPr>
        <p:spPr>
          <a:xfrm>
            <a:off x="2494943" y="3074919"/>
            <a:ext cx="18903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84" name="Google Shape;2684;p26"/>
          <p:cNvSpPr txBox="1">
            <a:spLocks noGrp="1"/>
          </p:cNvSpPr>
          <p:nvPr>
            <p:ph type="subTitle" idx="7"/>
          </p:nvPr>
        </p:nvSpPr>
        <p:spPr>
          <a:xfrm>
            <a:off x="5331790" y="1641522"/>
            <a:ext cx="18903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85" name="Google Shape;2685;p26"/>
          <p:cNvSpPr txBox="1">
            <a:spLocks noGrp="1"/>
          </p:cNvSpPr>
          <p:nvPr>
            <p:ph type="subTitle" idx="8"/>
          </p:nvPr>
        </p:nvSpPr>
        <p:spPr>
          <a:xfrm>
            <a:off x="5331790" y="3074919"/>
            <a:ext cx="18903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686" name="Google Shape;2686;p26"/>
          <p:cNvGrpSpPr/>
          <p:nvPr/>
        </p:nvGrpSpPr>
        <p:grpSpPr>
          <a:xfrm>
            <a:off x="-170" y="247011"/>
            <a:ext cx="9144340" cy="4650825"/>
            <a:chOff x="-170" y="247011"/>
            <a:chExt cx="9144340" cy="4650825"/>
          </a:xfrm>
        </p:grpSpPr>
        <p:grpSp>
          <p:nvGrpSpPr>
            <p:cNvPr id="2687" name="Google Shape;2687;p26"/>
            <p:cNvGrpSpPr/>
            <p:nvPr/>
          </p:nvGrpSpPr>
          <p:grpSpPr>
            <a:xfrm>
              <a:off x="-170" y="247011"/>
              <a:ext cx="9144340" cy="79224"/>
              <a:chOff x="-1335" y="414886"/>
              <a:chExt cx="9144340" cy="79224"/>
            </a:xfrm>
          </p:grpSpPr>
          <p:sp>
            <p:nvSpPr>
              <p:cNvPr id="2688" name="Google Shape;2688;p26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9" name="Google Shape;2689;p26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0" name="Google Shape;2690;p26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1" name="Google Shape;2691;p26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2" name="Google Shape;2692;p26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3" name="Google Shape;2693;p26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4" name="Google Shape;2694;p26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5" name="Google Shape;2695;p26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6" name="Google Shape;2696;p26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7" name="Google Shape;2697;p26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8" name="Google Shape;2698;p26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9" name="Google Shape;2699;p26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0" name="Google Shape;2700;p26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1" name="Google Shape;2701;p26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2" name="Google Shape;2702;p26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3" name="Google Shape;2703;p26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4" name="Google Shape;2704;p26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5" name="Google Shape;2705;p26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6" name="Google Shape;2706;p26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7" name="Google Shape;2707;p26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8" name="Google Shape;2708;p26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9" name="Google Shape;2709;p26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0" name="Google Shape;2710;p26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1" name="Google Shape;2711;p26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2" name="Google Shape;2712;p26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3" name="Google Shape;2713;p26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4" name="Google Shape;2714;p26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5" name="Google Shape;2715;p26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6" name="Google Shape;2716;p26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7" name="Google Shape;2717;p26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8" name="Google Shape;2718;p26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9" name="Google Shape;2719;p26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0" name="Google Shape;2720;p26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1" name="Google Shape;2721;p26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22" name="Google Shape;2722;p26"/>
            <p:cNvGrpSpPr/>
            <p:nvPr/>
          </p:nvGrpSpPr>
          <p:grpSpPr>
            <a:xfrm>
              <a:off x="-170" y="4818611"/>
              <a:ext cx="9144340" cy="79225"/>
              <a:chOff x="-1335" y="414886"/>
              <a:chExt cx="9144340" cy="79224"/>
            </a:xfrm>
          </p:grpSpPr>
          <p:sp>
            <p:nvSpPr>
              <p:cNvPr id="2723" name="Google Shape;2723;p26"/>
              <p:cNvSpPr/>
              <p:nvPr/>
            </p:nvSpPr>
            <p:spPr>
              <a:xfrm rot="10800000" flipH="1">
                <a:off x="4593422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4" name="Google Shape;2724;p26"/>
              <p:cNvSpPr/>
              <p:nvPr/>
            </p:nvSpPr>
            <p:spPr>
              <a:xfrm rot="10800000" flipH="1">
                <a:off x="486488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5" name="Google Shape;2725;p26"/>
              <p:cNvSpPr/>
              <p:nvPr/>
            </p:nvSpPr>
            <p:spPr>
              <a:xfrm rot="10800000" flipH="1">
                <a:off x="513634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6" name="Google Shape;2726;p26"/>
              <p:cNvSpPr/>
              <p:nvPr/>
            </p:nvSpPr>
            <p:spPr>
              <a:xfrm rot="10800000" flipH="1">
                <a:off x="541013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7" name="Google Shape;2727;p26"/>
              <p:cNvSpPr/>
              <p:nvPr/>
            </p:nvSpPr>
            <p:spPr>
              <a:xfrm rot="10800000" flipH="1">
                <a:off x="568159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8" name="Google Shape;2728;p26"/>
              <p:cNvSpPr/>
              <p:nvPr/>
            </p:nvSpPr>
            <p:spPr>
              <a:xfrm rot="10800000" flipH="1">
                <a:off x="595421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9" name="Google Shape;2729;p26"/>
              <p:cNvSpPr/>
              <p:nvPr/>
            </p:nvSpPr>
            <p:spPr>
              <a:xfrm rot="10800000" flipH="1">
                <a:off x="622567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0" name="Google Shape;2730;p26"/>
              <p:cNvSpPr/>
              <p:nvPr/>
            </p:nvSpPr>
            <p:spPr>
              <a:xfrm rot="10800000" flipH="1">
                <a:off x="649714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1" name="Google Shape;2731;p26"/>
              <p:cNvSpPr/>
              <p:nvPr/>
            </p:nvSpPr>
            <p:spPr>
              <a:xfrm rot="10800000" flipH="1">
                <a:off x="677093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2" name="Google Shape;2732;p26"/>
              <p:cNvSpPr/>
              <p:nvPr/>
            </p:nvSpPr>
            <p:spPr>
              <a:xfrm rot="10800000" flipH="1">
                <a:off x="704239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3" name="Google Shape;2733;p26"/>
              <p:cNvSpPr/>
              <p:nvPr/>
            </p:nvSpPr>
            <p:spPr>
              <a:xfrm rot="10800000" flipH="1">
                <a:off x="731501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4" name="Google Shape;2734;p26"/>
              <p:cNvSpPr/>
              <p:nvPr/>
            </p:nvSpPr>
            <p:spPr>
              <a:xfrm rot="10800000" flipH="1">
                <a:off x="758647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5" name="Google Shape;2735;p26"/>
              <p:cNvSpPr/>
              <p:nvPr/>
            </p:nvSpPr>
            <p:spPr>
              <a:xfrm rot="10800000" flipH="1">
                <a:off x="785793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6" name="Google Shape;2736;p26"/>
              <p:cNvSpPr/>
              <p:nvPr/>
            </p:nvSpPr>
            <p:spPr>
              <a:xfrm rot="10800000" flipH="1">
                <a:off x="813172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7" name="Google Shape;2737;p26"/>
              <p:cNvSpPr/>
              <p:nvPr/>
            </p:nvSpPr>
            <p:spPr>
              <a:xfrm rot="10800000" flipH="1">
                <a:off x="8403188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8" name="Google Shape;2738;p26"/>
              <p:cNvSpPr/>
              <p:nvPr/>
            </p:nvSpPr>
            <p:spPr>
              <a:xfrm rot="10800000" flipH="1">
                <a:off x="8675814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9" name="Google Shape;2739;p26"/>
              <p:cNvSpPr/>
              <p:nvPr/>
            </p:nvSpPr>
            <p:spPr>
              <a:xfrm rot="10800000" flipH="1">
                <a:off x="8947274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0" name="Google Shape;2740;p26"/>
              <p:cNvSpPr/>
              <p:nvPr/>
            </p:nvSpPr>
            <p:spPr>
              <a:xfrm rot="10800000" flipH="1">
                <a:off x="-133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1" name="Google Shape;2741;p26"/>
              <p:cNvSpPr/>
              <p:nvPr/>
            </p:nvSpPr>
            <p:spPr>
              <a:xfrm rot="10800000" flipH="1">
                <a:off x="272455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2" name="Google Shape;2742;p26"/>
              <p:cNvSpPr/>
              <p:nvPr/>
            </p:nvSpPr>
            <p:spPr>
              <a:xfrm rot="10800000" flipH="1">
                <a:off x="54391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3" name="Google Shape;2743;p26"/>
              <p:cNvSpPr/>
              <p:nvPr/>
            </p:nvSpPr>
            <p:spPr>
              <a:xfrm rot="10800000" flipH="1">
                <a:off x="816541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4" name="Google Shape;2744;p26"/>
              <p:cNvSpPr/>
              <p:nvPr/>
            </p:nvSpPr>
            <p:spPr>
              <a:xfrm rot="10800000" flipH="1">
                <a:off x="108800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5" name="Google Shape;2745;p26"/>
              <p:cNvSpPr/>
              <p:nvPr/>
            </p:nvSpPr>
            <p:spPr>
              <a:xfrm rot="10800000" flipH="1">
                <a:off x="135946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6" name="Google Shape;2746;p26"/>
              <p:cNvSpPr/>
              <p:nvPr/>
            </p:nvSpPr>
            <p:spPr>
              <a:xfrm rot="10800000" flipH="1">
                <a:off x="1633252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7" name="Google Shape;2747;p26"/>
              <p:cNvSpPr/>
              <p:nvPr/>
            </p:nvSpPr>
            <p:spPr>
              <a:xfrm rot="10800000" flipH="1">
                <a:off x="1904713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8" name="Google Shape;2748;p26"/>
              <p:cNvSpPr/>
              <p:nvPr/>
            </p:nvSpPr>
            <p:spPr>
              <a:xfrm rot="10800000" flipH="1">
                <a:off x="2177339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9" name="Google Shape;2749;p26"/>
              <p:cNvSpPr/>
              <p:nvPr/>
            </p:nvSpPr>
            <p:spPr>
              <a:xfrm rot="10800000" flipH="1">
                <a:off x="2448799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0" name="Google Shape;2750;p26"/>
              <p:cNvSpPr/>
              <p:nvPr/>
            </p:nvSpPr>
            <p:spPr>
              <a:xfrm rot="10800000" flipH="1">
                <a:off x="272026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1" name="Google Shape;2751;p26"/>
              <p:cNvSpPr/>
              <p:nvPr/>
            </p:nvSpPr>
            <p:spPr>
              <a:xfrm rot="10800000" flipH="1">
                <a:off x="2994050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2" name="Google Shape;2752;p26"/>
              <p:cNvSpPr/>
              <p:nvPr/>
            </p:nvSpPr>
            <p:spPr>
              <a:xfrm rot="10800000" flipH="1">
                <a:off x="3265511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3" name="Google Shape;2753;p26"/>
              <p:cNvSpPr/>
              <p:nvPr/>
            </p:nvSpPr>
            <p:spPr>
              <a:xfrm rot="10800000" flipH="1">
                <a:off x="3538136" y="414886"/>
                <a:ext cx="194566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0" extrusionOk="0">
                    <a:moveTo>
                      <a:pt x="99" y="37"/>
                    </a:moveTo>
                    <a:cubicBezTo>
                      <a:pt x="123" y="25"/>
                      <a:pt x="123" y="25"/>
                      <a:pt x="123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5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4" name="Google Shape;2754;p26"/>
              <p:cNvSpPr/>
              <p:nvPr/>
            </p:nvSpPr>
            <p:spPr>
              <a:xfrm rot="10800000" flipH="1">
                <a:off x="3809596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5" name="Google Shape;2755;p26"/>
              <p:cNvSpPr/>
              <p:nvPr/>
            </p:nvSpPr>
            <p:spPr>
              <a:xfrm rot="10800000" flipH="1">
                <a:off x="408105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100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76" y="0"/>
                      <a:pt x="48" y="0"/>
                      <a:pt x="2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48" y="50"/>
                      <a:pt x="76" y="50"/>
                      <a:pt x="10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6" name="Google Shape;2756;p26"/>
              <p:cNvSpPr/>
              <p:nvPr/>
            </p:nvSpPr>
            <p:spPr>
              <a:xfrm rot="10800000" flipH="1">
                <a:off x="4354847" y="414886"/>
                <a:ext cx="195731" cy="7922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" extrusionOk="0">
                    <a:moveTo>
                      <a:pt x="99" y="37"/>
                    </a:moveTo>
                    <a:cubicBezTo>
                      <a:pt x="124" y="25"/>
                      <a:pt x="124" y="25"/>
                      <a:pt x="124" y="25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76" y="0"/>
                      <a:pt x="48" y="0"/>
                      <a:pt x="24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8" y="50"/>
                      <a:pt x="76" y="50"/>
                      <a:pt x="99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7" name="Google Shape;2757;p26"/>
          <p:cNvGrpSpPr/>
          <p:nvPr/>
        </p:nvGrpSpPr>
        <p:grpSpPr>
          <a:xfrm>
            <a:off x="135902" y="826556"/>
            <a:ext cx="8854565" cy="3891724"/>
            <a:chOff x="135902" y="826556"/>
            <a:chExt cx="8854565" cy="3891724"/>
          </a:xfrm>
        </p:grpSpPr>
        <p:grpSp>
          <p:nvGrpSpPr>
            <p:cNvPr id="2758" name="Google Shape;2758;p26"/>
            <p:cNvGrpSpPr/>
            <p:nvPr/>
          </p:nvGrpSpPr>
          <p:grpSpPr>
            <a:xfrm>
              <a:off x="8523182" y="826556"/>
              <a:ext cx="467285" cy="468767"/>
              <a:chOff x="439750" y="892950"/>
              <a:chExt cx="399150" cy="400450"/>
            </a:xfrm>
          </p:grpSpPr>
          <p:sp>
            <p:nvSpPr>
              <p:cNvPr id="2759" name="Google Shape;2759;p26"/>
              <p:cNvSpPr/>
              <p:nvPr/>
            </p:nvSpPr>
            <p:spPr>
              <a:xfrm>
                <a:off x="629024" y="1084806"/>
                <a:ext cx="176399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38" y="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5" y="65"/>
                      <a:pt x="36" y="86"/>
                      <a:pt x="64" y="92"/>
                    </a:cubicBezTo>
                    <a:cubicBezTo>
                      <a:pt x="101" y="100"/>
                      <a:pt x="101" y="100"/>
                      <a:pt x="101" y="100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87" y="35"/>
                      <a:pt x="65" y="14"/>
                      <a:pt x="38" y="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0" name="Google Shape;2760;p26"/>
              <p:cNvSpPr/>
              <p:nvPr/>
            </p:nvSpPr>
            <p:spPr>
              <a:xfrm>
                <a:off x="473227" y="926428"/>
                <a:ext cx="175111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63" y="93"/>
                    </a:moveTo>
                    <a:cubicBezTo>
                      <a:pt x="101" y="101"/>
                      <a:pt x="101" y="101"/>
                      <a:pt x="101" y="101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86" y="36"/>
                      <a:pt x="65" y="14"/>
                      <a:pt x="37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4" y="65"/>
                      <a:pt x="36" y="87"/>
                      <a:pt x="63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1" name="Google Shape;2761;p26"/>
              <p:cNvSpPr/>
              <p:nvPr/>
            </p:nvSpPr>
            <p:spPr>
              <a:xfrm>
                <a:off x="629024" y="926428"/>
                <a:ext cx="176399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8" y="64"/>
                    </a:moveTo>
                    <a:cubicBezTo>
                      <a:pt x="0" y="101"/>
                      <a:pt x="0" y="101"/>
                      <a:pt x="0" y="101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65" y="87"/>
                      <a:pt x="87" y="65"/>
                      <a:pt x="93" y="3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36" y="14"/>
                      <a:pt x="15" y="36"/>
                      <a:pt x="8" y="6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2" name="Google Shape;2762;p26"/>
              <p:cNvSpPr/>
              <p:nvPr/>
            </p:nvSpPr>
            <p:spPr>
              <a:xfrm>
                <a:off x="473227" y="1084806"/>
                <a:ext cx="175111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92" y="37"/>
                    </a:moveTo>
                    <a:cubicBezTo>
                      <a:pt x="101" y="0"/>
                      <a:pt x="101" y="0"/>
                      <a:pt x="101" y="0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36" y="14"/>
                      <a:pt x="14" y="35"/>
                      <a:pt x="8" y="6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65" y="86"/>
                      <a:pt x="86" y="65"/>
                      <a:pt x="92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3" name="Google Shape;2763;p26"/>
              <p:cNvSpPr/>
              <p:nvPr/>
            </p:nvSpPr>
            <p:spPr>
              <a:xfrm>
                <a:off x="586534" y="1082231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48" y="27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4" name="Google Shape;2764;p26"/>
              <p:cNvSpPr/>
              <p:nvPr/>
            </p:nvSpPr>
            <p:spPr>
              <a:xfrm>
                <a:off x="586534" y="892950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13" y="94"/>
                    </a:move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5" name="Google Shape;2765;p26"/>
              <p:cNvSpPr/>
              <p:nvPr/>
            </p:nvSpPr>
            <p:spPr>
              <a:xfrm>
                <a:off x="627737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28" y="13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48" y="61"/>
                      <a:pt x="74" y="61"/>
                      <a:pt x="94" y="48"/>
                    </a:cubicBezTo>
                    <a:cubicBezTo>
                      <a:pt x="121" y="31"/>
                      <a:pt x="121" y="31"/>
                      <a:pt x="121" y="31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74" y="0"/>
                      <a:pt x="48" y="0"/>
                      <a:pt x="28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6" name="Google Shape;2766;p26"/>
              <p:cNvSpPr/>
              <p:nvPr/>
            </p:nvSpPr>
            <p:spPr>
              <a:xfrm>
                <a:off x="439750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93" y="48"/>
                    </a:moveTo>
                    <a:cubicBezTo>
                      <a:pt x="121" y="31"/>
                      <a:pt x="121" y="31"/>
                      <a:pt x="121" y="31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73" y="0"/>
                      <a:pt x="47" y="0"/>
                      <a:pt x="27" y="13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47" y="61"/>
                      <a:pt x="73" y="61"/>
                      <a:pt x="93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7" name="Google Shape;2767;p26"/>
              <p:cNvSpPr/>
              <p:nvPr/>
            </p:nvSpPr>
            <p:spPr>
              <a:xfrm>
                <a:off x="578809" y="1032013"/>
                <a:ext cx="121033" cy="1197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57" y="57"/>
                    </a:moveTo>
                    <a:cubicBezTo>
                      <a:pt x="44" y="69"/>
                      <a:pt x="25" y="69"/>
                      <a:pt x="12" y="57"/>
                    </a:cubicBezTo>
                    <a:cubicBezTo>
                      <a:pt x="0" y="45"/>
                      <a:pt x="0" y="25"/>
                      <a:pt x="12" y="13"/>
                    </a:cubicBezTo>
                    <a:cubicBezTo>
                      <a:pt x="25" y="0"/>
                      <a:pt x="44" y="0"/>
                      <a:pt x="57" y="13"/>
                    </a:cubicBezTo>
                    <a:cubicBezTo>
                      <a:pt x="69" y="25"/>
                      <a:pt x="69" y="45"/>
                      <a:pt x="57" y="5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68" name="Google Shape;2768;p26"/>
            <p:cNvGrpSpPr/>
            <p:nvPr/>
          </p:nvGrpSpPr>
          <p:grpSpPr>
            <a:xfrm>
              <a:off x="8573194" y="1641789"/>
              <a:ext cx="228553" cy="228553"/>
              <a:chOff x="2158189" y="569501"/>
              <a:chExt cx="298450" cy="298450"/>
            </a:xfrm>
          </p:grpSpPr>
          <p:sp>
            <p:nvSpPr>
              <p:cNvPr id="2769" name="Google Shape;2769;p26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0" name="Google Shape;2770;p26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71" name="Google Shape;2771;p26"/>
            <p:cNvGrpSpPr/>
            <p:nvPr/>
          </p:nvGrpSpPr>
          <p:grpSpPr>
            <a:xfrm>
              <a:off x="374669" y="4489727"/>
              <a:ext cx="228553" cy="228553"/>
              <a:chOff x="2158189" y="569501"/>
              <a:chExt cx="298450" cy="298450"/>
            </a:xfrm>
          </p:grpSpPr>
          <p:sp>
            <p:nvSpPr>
              <p:cNvPr id="2772" name="Google Shape;2772;p26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3" name="Google Shape;2773;p26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74" name="Google Shape;2774;p26"/>
            <p:cNvGrpSpPr/>
            <p:nvPr/>
          </p:nvGrpSpPr>
          <p:grpSpPr>
            <a:xfrm>
              <a:off x="135902" y="3723719"/>
              <a:ext cx="467313" cy="467313"/>
              <a:chOff x="2158189" y="569501"/>
              <a:chExt cx="298450" cy="298450"/>
            </a:xfrm>
          </p:grpSpPr>
          <p:sp>
            <p:nvSpPr>
              <p:cNvPr id="2775" name="Google Shape;2775;p26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6" name="Google Shape;2776;p26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77" name="Google Shape;2777;p26"/>
          <p:cNvGrpSpPr/>
          <p:nvPr/>
        </p:nvGrpSpPr>
        <p:grpSpPr>
          <a:xfrm>
            <a:off x="-457967" y="557817"/>
            <a:ext cx="9839407" cy="4243448"/>
            <a:chOff x="-457967" y="557817"/>
            <a:chExt cx="9839407" cy="4243448"/>
          </a:xfrm>
        </p:grpSpPr>
        <p:grpSp>
          <p:nvGrpSpPr>
            <p:cNvPr id="2778" name="Google Shape;2778;p26"/>
            <p:cNvGrpSpPr/>
            <p:nvPr/>
          </p:nvGrpSpPr>
          <p:grpSpPr>
            <a:xfrm rot="-8916997" flipH="1">
              <a:off x="-131684" y="638319"/>
              <a:ext cx="717862" cy="1454769"/>
              <a:chOff x="8766232" y="1576716"/>
              <a:chExt cx="717947" cy="1454943"/>
            </a:xfrm>
          </p:grpSpPr>
          <p:grpSp>
            <p:nvGrpSpPr>
              <p:cNvPr id="2779" name="Google Shape;2779;p26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2780" name="Google Shape;2780;p26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1" name="Google Shape;2781;p26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2" name="Google Shape;2782;p26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3" name="Google Shape;2783;p26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4" name="Google Shape;2784;p26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5" name="Google Shape;2785;p26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6" name="Google Shape;2786;p26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7" name="Google Shape;2787;p26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8" name="Google Shape;2788;p26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9" name="Google Shape;2789;p26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90" name="Google Shape;2790;p26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2791" name="Google Shape;2791;p26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2" name="Google Shape;2792;p26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3" name="Google Shape;2793;p26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4" name="Google Shape;2794;p26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5" name="Google Shape;2795;p26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6" name="Google Shape;2796;p26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7" name="Google Shape;2797;p26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8" name="Google Shape;2798;p26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9" name="Google Shape;2799;p26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0" name="Google Shape;2800;p26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01" name="Google Shape;2801;p26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02" name="Google Shape;2802;p26"/>
            <p:cNvGrpSpPr/>
            <p:nvPr/>
          </p:nvGrpSpPr>
          <p:grpSpPr>
            <a:xfrm rot="-217089" flipH="1">
              <a:off x="8618381" y="3325277"/>
              <a:ext cx="717870" cy="1454787"/>
              <a:chOff x="8766232" y="1576716"/>
              <a:chExt cx="717947" cy="1454943"/>
            </a:xfrm>
          </p:grpSpPr>
          <p:grpSp>
            <p:nvGrpSpPr>
              <p:cNvPr id="2803" name="Google Shape;2803;p26"/>
              <p:cNvGrpSpPr/>
              <p:nvPr/>
            </p:nvGrpSpPr>
            <p:grpSpPr>
              <a:xfrm>
                <a:off x="8907917" y="1632676"/>
                <a:ext cx="576263" cy="1229915"/>
                <a:chOff x="8907917" y="1632676"/>
                <a:chExt cx="576263" cy="1229915"/>
              </a:xfrm>
            </p:grpSpPr>
            <p:sp>
              <p:nvSpPr>
                <p:cNvPr id="2804" name="Google Shape;2804;p26"/>
                <p:cNvSpPr/>
                <p:nvPr/>
              </p:nvSpPr>
              <p:spPr>
                <a:xfrm>
                  <a:off x="9347257" y="1632676"/>
                  <a:ext cx="133350" cy="20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" h="124" extrusionOk="0">
                      <a:moveTo>
                        <a:pt x="48" y="17"/>
                      </a:moveTo>
                      <a:cubicBezTo>
                        <a:pt x="60" y="12"/>
                        <a:pt x="71" y="6"/>
                        <a:pt x="83" y="0"/>
                      </a:cubicBezTo>
                      <a:cubicBezTo>
                        <a:pt x="83" y="17"/>
                        <a:pt x="82" y="33"/>
                        <a:pt x="81" y="49"/>
                      </a:cubicBezTo>
                      <a:cubicBezTo>
                        <a:pt x="79" y="85"/>
                        <a:pt x="59" y="114"/>
                        <a:pt x="32" y="123"/>
                      </a:cubicBezTo>
                      <a:cubicBezTo>
                        <a:pt x="30" y="123"/>
                        <a:pt x="29" y="124"/>
                        <a:pt x="28" y="124"/>
                      </a:cubicBezTo>
                      <a:cubicBezTo>
                        <a:pt x="43" y="116"/>
                        <a:pt x="55" y="98"/>
                        <a:pt x="56" y="76"/>
                      </a:cubicBezTo>
                      <a:cubicBezTo>
                        <a:pt x="57" y="65"/>
                        <a:pt x="58" y="54"/>
                        <a:pt x="59" y="43"/>
                      </a:cubicBezTo>
                      <a:cubicBezTo>
                        <a:pt x="50" y="47"/>
                        <a:pt x="42" y="50"/>
                        <a:pt x="33" y="54"/>
                      </a:cubicBezTo>
                      <a:cubicBezTo>
                        <a:pt x="17" y="61"/>
                        <a:pt x="5" y="77"/>
                        <a:pt x="0" y="96"/>
                      </a:cubicBezTo>
                      <a:cubicBezTo>
                        <a:pt x="0" y="94"/>
                        <a:pt x="0" y="93"/>
                        <a:pt x="1" y="91"/>
                      </a:cubicBezTo>
                      <a:cubicBezTo>
                        <a:pt x="4" y="58"/>
                        <a:pt x="22" y="30"/>
                        <a:pt x="48" y="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5" name="Google Shape;2805;p26"/>
                <p:cNvSpPr/>
                <p:nvPr/>
              </p:nvSpPr>
              <p:spPr>
                <a:xfrm>
                  <a:off x="9327017" y="1925570"/>
                  <a:ext cx="157163" cy="1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" h="112" extrusionOk="0">
                      <a:moveTo>
                        <a:pt x="60" y="11"/>
                      </a:moveTo>
                      <a:cubicBezTo>
                        <a:pt x="72" y="8"/>
                        <a:pt x="85" y="4"/>
                        <a:pt x="97" y="0"/>
                      </a:cubicBezTo>
                      <a:cubicBezTo>
                        <a:pt x="94" y="16"/>
                        <a:pt x="91" y="32"/>
                        <a:pt x="88" y="47"/>
                      </a:cubicBezTo>
                      <a:cubicBezTo>
                        <a:pt x="80" y="82"/>
                        <a:pt x="55" y="107"/>
                        <a:pt x="27" y="111"/>
                      </a:cubicBezTo>
                      <a:cubicBezTo>
                        <a:pt x="25" y="111"/>
                        <a:pt x="24" y="112"/>
                        <a:pt x="23" y="112"/>
                      </a:cubicBezTo>
                      <a:cubicBezTo>
                        <a:pt x="39" y="106"/>
                        <a:pt x="53" y="90"/>
                        <a:pt x="59" y="70"/>
                      </a:cubicBezTo>
                      <a:cubicBezTo>
                        <a:pt x="61" y="59"/>
                        <a:pt x="64" y="48"/>
                        <a:pt x="66" y="38"/>
                      </a:cubicBezTo>
                      <a:cubicBezTo>
                        <a:pt x="57" y="40"/>
                        <a:pt x="49" y="42"/>
                        <a:pt x="40" y="44"/>
                      </a:cubicBezTo>
                      <a:cubicBezTo>
                        <a:pt x="22" y="48"/>
                        <a:pt x="8" y="62"/>
                        <a:pt x="0" y="80"/>
                      </a:cubicBezTo>
                      <a:cubicBezTo>
                        <a:pt x="0" y="78"/>
                        <a:pt x="1" y="77"/>
                        <a:pt x="1" y="75"/>
                      </a:cubicBezTo>
                      <a:cubicBezTo>
                        <a:pt x="10" y="44"/>
                        <a:pt x="32" y="19"/>
                        <a:pt x="60" y="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6" name="Google Shape;2806;p26"/>
                <p:cNvSpPr/>
                <p:nvPr/>
              </p:nvSpPr>
              <p:spPr>
                <a:xfrm>
                  <a:off x="9265104" y="2212510"/>
                  <a:ext cx="175022" cy="1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98" extrusionOk="0">
                      <a:moveTo>
                        <a:pt x="70" y="4"/>
                      </a:moveTo>
                      <a:cubicBezTo>
                        <a:pt x="83" y="3"/>
                        <a:pt x="96" y="2"/>
                        <a:pt x="109" y="0"/>
                      </a:cubicBezTo>
                      <a:cubicBezTo>
                        <a:pt x="104" y="15"/>
                        <a:pt x="98" y="30"/>
                        <a:pt x="92" y="44"/>
                      </a:cubicBezTo>
                      <a:cubicBezTo>
                        <a:pt x="79" y="77"/>
                        <a:pt x="50" y="98"/>
                        <a:pt x="21" y="97"/>
                      </a:cubicBezTo>
                      <a:cubicBezTo>
                        <a:pt x="20" y="97"/>
                        <a:pt x="19" y="97"/>
                        <a:pt x="17" y="97"/>
                      </a:cubicBezTo>
                      <a:cubicBezTo>
                        <a:pt x="35" y="95"/>
                        <a:pt x="51" y="81"/>
                        <a:pt x="60" y="62"/>
                      </a:cubicBezTo>
                      <a:cubicBezTo>
                        <a:pt x="64" y="52"/>
                        <a:pt x="68" y="42"/>
                        <a:pt x="72" y="32"/>
                      </a:cubicBezTo>
                      <a:cubicBezTo>
                        <a:pt x="63" y="32"/>
                        <a:pt x="54" y="33"/>
                        <a:pt x="45" y="34"/>
                      </a:cubicBezTo>
                      <a:cubicBezTo>
                        <a:pt x="27" y="35"/>
                        <a:pt x="11" y="46"/>
                        <a:pt x="0" y="62"/>
                      </a:cubicBezTo>
                      <a:cubicBezTo>
                        <a:pt x="1" y="61"/>
                        <a:pt x="1" y="59"/>
                        <a:pt x="2" y="58"/>
                      </a:cubicBezTo>
                      <a:cubicBezTo>
                        <a:pt x="16" y="28"/>
                        <a:pt x="42" y="8"/>
                        <a:pt x="70" y="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7" name="Google Shape;2807;p26"/>
                <p:cNvSpPr/>
                <p:nvPr/>
              </p:nvSpPr>
              <p:spPr>
                <a:xfrm>
                  <a:off x="9161520" y="2481591"/>
                  <a:ext cx="188119" cy="145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" h="90" extrusionOk="0">
                      <a:moveTo>
                        <a:pt x="79" y="1"/>
                      </a:moveTo>
                      <a:cubicBezTo>
                        <a:pt x="91" y="2"/>
                        <a:pt x="104" y="3"/>
                        <a:pt x="117" y="3"/>
                      </a:cubicBezTo>
                      <a:cubicBezTo>
                        <a:pt x="110" y="17"/>
                        <a:pt x="102" y="31"/>
                        <a:pt x="93" y="44"/>
                      </a:cubicBezTo>
                      <a:cubicBezTo>
                        <a:pt x="75" y="74"/>
                        <a:pt x="43" y="90"/>
                        <a:pt x="15" y="85"/>
                      </a:cubicBezTo>
                      <a:cubicBezTo>
                        <a:pt x="14" y="85"/>
                        <a:pt x="12" y="85"/>
                        <a:pt x="11" y="84"/>
                      </a:cubicBezTo>
                      <a:cubicBezTo>
                        <a:pt x="29" y="84"/>
                        <a:pt x="47" y="74"/>
                        <a:pt x="59" y="56"/>
                      </a:cubicBezTo>
                      <a:cubicBezTo>
                        <a:pt x="65" y="47"/>
                        <a:pt x="70" y="38"/>
                        <a:pt x="76" y="28"/>
                      </a:cubicBezTo>
                      <a:cubicBezTo>
                        <a:pt x="67" y="28"/>
                        <a:pt x="58" y="27"/>
                        <a:pt x="49" y="26"/>
                      </a:cubicBezTo>
                      <a:cubicBezTo>
                        <a:pt x="31" y="24"/>
                        <a:pt x="13" y="32"/>
                        <a:pt x="0" y="47"/>
                      </a:cubicBezTo>
                      <a:cubicBezTo>
                        <a:pt x="1" y="45"/>
                        <a:pt x="2" y="44"/>
                        <a:pt x="2" y="43"/>
                      </a:cubicBezTo>
                      <a:cubicBezTo>
                        <a:pt x="21" y="16"/>
                        <a:pt x="50" y="0"/>
                        <a:pt x="7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8" name="Google Shape;2808;p26"/>
                <p:cNvSpPr/>
                <p:nvPr/>
              </p:nvSpPr>
              <p:spPr>
                <a:xfrm>
                  <a:off x="9017454" y="2719716"/>
                  <a:ext cx="200025" cy="1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86" y="6"/>
                      </a:moveTo>
                      <a:cubicBezTo>
                        <a:pt x="98" y="9"/>
                        <a:pt x="111" y="12"/>
                        <a:pt x="124" y="14"/>
                      </a:cubicBezTo>
                      <a:cubicBezTo>
                        <a:pt x="114" y="27"/>
                        <a:pt x="104" y="39"/>
                        <a:pt x="93" y="51"/>
                      </a:cubicBezTo>
                      <a:cubicBezTo>
                        <a:pt x="70" y="78"/>
                        <a:pt x="36" y="88"/>
                        <a:pt x="9" y="79"/>
                      </a:cubicBezTo>
                      <a:cubicBezTo>
                        <a:pt x="8" y="78"/>
                        <a:pt x="6" y="78"/>
                        <a:pt x="5" y="78"/>
                      </a:cubicBezTo>
                      <a:cubicBezTo>
                        <a:pt x="23" y="80"/>
                        <a:pt x="42" y="73"/>
                        <a:pt x="57" y="57"/>
                      </a:cubicBezTo>
                      <a:cubicBezTo>
                        <a:pt x="64" y="49"/>
                        <a:pt x="72" y="41"/>
                        <a:pt x="79" y="33"/>
                      </a:cubicBezTo>
                      <a:cubicBezTo>
                        <a:pt x="70" y="30"/>
                        <a:pt x="61" y="28"/>
                        <a:pt x="52" y="26"/>
                      </a:cubicBezTo>
                      <a:cubicBezTo>
                        <a:pt x="35" y="21"/>
                        <a:pt x="16" y="26"/>
                        <a:pt x="0" y="38"/>
                      </a:cubicBezTo>
                      <a:cubicBezTo>
                        <a:pt x="1" y="37"/>
                        <a:pt x="2" y="36"/>
                        <a:pt x="4" y="35"/>
                      </a:cubicBezTo>
                      <a:cubicBezTo>
                        <a:pt x="26" y="11"/>
                        <a:pt x="57" y="0"/>
                        <a:pt x="86" y="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9" name="Google Shape;2809;p26"/>
                <p:cNvSpPr/>
                <p:nvPr/>
              </p:nvSpPr>
              <p:spPr>
                <a:xfrm>
                  <a:off x="9175807" y="1663632"/>
                  <a:ext cx="148829" cy="16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04" extrusionOk="0">
                      <a:moveTo>
                        <a:pt x="37" y="8"/>
                      </a:moveTo>
                      <a:cubicBezTo>
                        <a:pt x="24" y="5"/>
                        <a:pt x="12" y="2"/>
                        <a:pt x="0" y="0"/>
                      </a:cubicBezTo>
                      <a:cubicBezTo>
                        <a:pt x="3" y="13"/>
                        <a:pt x="5" y="26"/>
                        <a:pt x="8" y="39"/>
                      </a:cubicBezTo>
                      <a:cubicBezTo>
                        <a:pt x="13" y="68"/>
                        <a:pt x="33" y="93"/>
                        <a:pt x="60" y="103"/>
                      </a:cubicBezTo>
                      <a:cubicBezTo>
                        <a:pt x="61" y="103"/>
                        <a:pt x="62" y="104"/>
                        <a:pt x="64" y="104"/>
                      </a:cubicBezTo>
                      <a:cubicBezTo>
                        <a:pt x="48" y="95"/>
                        <a:pt x="38" y="79"/>
                        <a:pt x="35" y="61"/>
                      </a:cubicBezTo>
                      <a:cubicBezTo>
                        <a:pt x="33" y="51"/>
                        <a:pt x="31" y="41"/>
                        <a:pt x="30" y="32"/>
                      </a:cubicBezTo>
                      <a:cubicBezTo>
                        <a:pt x="38" y="34"/>
                        <a:pt x="47" y="36"/>
                        <a:pt x="56" y="39"/>
                      </a:cubicBezTo>
                      <a:cubicBezTo>
                        <a:pt x="73" y="44"/>
                        <a:pt x="87" y="58"/>
                        <a:pt x="92" y="77"/>
                      </a:cubicBezTo>
                      <a:cubicBezTo>
                        <a:pt x="91" y="76"/>
                        <a:pt x="91" y="74"/>
                        <a:pt x="91" y="72"/>
                      </a:cubicBezTo>
                      <a:cubicBezTo>
                        <a:pt x="87" y="40"/>
                        <a:pt x="65" y="14"/>
                        <a:pt x="37" y="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0" name="Google Shape;2810;p26"/>
                <p:cNvSpPr/>
                <p:nvPr/>
              </p:nvSpPr>
              <p:spPr>
                <a:xfrm>
                  <a:off x="9179379" y="1905328"/>
                  <a:ext cx="127397" cy="179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112" extrusionOk="0">
                      <a:moveTo>
                        <a:pt x="35" y="14"/>
                      </a:moveTo>
                      <a:cubicBezTo>
                        <a:pt x="23" y="9"/>
                        <a:pt x="11" y="5"/>
                        <a:pt x="0" y="0"/>
                      </a:cubicBezTo>
                      <a:cubicBezTo>
                        <a:pt x="0" y="13"/>
                        <a:pt x="1" y="26"/>
                        <a:pt x="1" y="40"/>
                      </a:cubicBezTo>
                      <a:cubicBezTo>
                        <a:pt x="2" y="69"/>
                        <a:pt x="17" y="96"/>
                        <a:pt x="42" y="110"/>
                      </a:cubicBezTo>
                      <a:cubicBezTo>
                        <a:pt x="43" y="111"/>
                        <a:pt x="44" y="112"/>
                        <a:pt x="46" y="112"/>
                      </a:cubicBezTo>
                      <a:cubicBezTo>
                        <a:pt x="32" y="101"/>
                        <a:pt x="24" y="84"/>
                        <a:pt x="24" y="65"/>
                      </a:cubicBezTo>
                      <a:cubicBezTo>
                        <a:pt x="24" y="55"/>
                        <a:pt x="24" y="46"/>
                        <a:pt x="24" y="36"/>
                      </a:cubicBezTo>
                      <a:cubicBezTo>
                        <a:pt x="32" y="40"/>
                        <a:pt x="40" y="44"/>
                        <a:pt x="49" y="47"/>
                      </a:cubicBezTo>
                      <a:cubicBezTo>
                        <a:pt x="65" y="55"/>
                        <a:pt x="76" y="71"/>
                        <a:pt x="78" y="91"/>
                      </a:cubicBezTo>
                      <a:cubicBezTo>
                        <a:pt x="78" y="89"/>
                        <a:pt x="78" y="87"/>
                        <a:pt x="78" y="86"/>
                      </a:cubicBezTo>
                      <a:cubicBezTo>
                        <a:pt x="79" y="53"/>
                        <a:pt x="61" y="25"/>
                        <a:pt x="35" y="1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1" name="Google Shape;2811;p26"/>
                <p:cNvSpPr/>
                <p:nvPr/>
              </p:nvSpPr>
              <p:spPr>
                <a:xfrm>
                  <a:off x="9126992" y="2142263"/>
                  <a:ext cx="126206" cy="18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18" extrusionOk="0">
                      <a:moveTo>
                        <a:pt x="41" y="20"/>
                      </a:moveTo>
                      <a:cubicBezTo>
                        <a:pt x="31" y="13"/>
                        <a:pt x="20" y="6"/>
                        <a:pt x="9" y="0"/>
                      </a:cubicBezTo>
                      <a:cubicBezTo>
                        <a:pt x="8" y="13"/>
                        <a:pt x="6" y="26"/>
                        <a:pt x="4" y="39"/>
                      </a:cubicBezTo>
                      <a:cubicBezTo>
                        <a:pt x="0" y="68"/>
                        <a:pt x="11" y="97"/>
                        <a:pt x="33" y="115"/>
                      </a:cubicBezTo>
                      <a:cubicBezTo>
                        <a:pt x="34" y="116"/>
                        <a:pt x="35" y="117"/>
                        <a:pt x="36" y="118"/>
                      </a:cubicBezTo>
                      <a:cubicBezTo>
                        <a:pt x="25" y="105"/>
                        <a:pt x="19" y="86"/>
                        <a:pt x="23" y="68"/>
                      </a:cubicBezTo>
                      <a:cubicBezTo>
                        <a:pt x="24" y="58"/>
                        <a:pt x="26" y="49"/>
                        <a:pt x="27" y="39"/>
                      </a:cubicBezTo>
                      <a:cubicBezTo>
                        <a:pt x="35" y="44"/>
                        <a:pt x="42" y="49"/>
                        <a:pt x="50" y="55"/>
                      </a:cubicBezTo>
                      <a:cubicBezTo>
                        <a:pt x="64" y="64"/>
                        <a:pt x="72" y="82"/>
                        <a:pt x="71" y="102"/>
                      </a:cubicBezTo>
                      <a:cubicBezTo>
                        <a:pt x="72" y="100"/>
                        <a:pt x="72" y="98"/>
                        <a:pt x="72" y="97"/>
                      </a:cubicBezTo>
                      <a:cubicBezTo>
                        <a:pt x="78" y="65"/>
                        <a:pt x="66" y="35"/>
                        <a:pt x="41" y="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2" name="Google Shape;2812;p26"/>
                <p:cNvSpPr/>
                <p:nvPr/>
              </p:nvSpPr>
              <p:spPr>
                <a:xfrm>
                  <a:off x="9035313" y="2369672"/>
                  <a:ext cx="126206" cy="192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20" extrusionOk="0">
                      <a:moveTo>
                        <a:pt x="49" y="24"/>
                      </a:moveTo>
                      <a:cubicBezTo>
                        <a:pt x="39" y="16"/>
                        <a:pt x="30" y="8"/>
                        <a:pt x="20" y="0"/>
                      </a:cubicBezTo>
                      <a:cubicBezTo>
                        <a:pt x="16" y="12"/>
                        <a:pt x="13" y="25"/>
                        <a:pt x="9" y="37"/>
                      </a:cubicBezTo>
                      <a:cubicBezTo>
                        <a:pt x="0" y="65"/>
                        <a:pt x="6" y="96"/>
                        <a:pt x="25" y="117"/>
                      </a:cubicBezTo>
                      <a:cubicBezTo>
                        <a:pt x="26" y="118"/>
                        <a:pt x="27" y="119"/>
                        <a:pt x="28" y="120"/>
                      </a:cubicBezTo>
                      <a:cubicBezTo>
                        <a:pt x="18" y="105"/>
                        <a:pt x="16" y="86"/>
                        <a:pt x="22" y="69"/>
                      </a:cubicBezTo>
                      <a:cubicBezTo>
                        <a:pt x="26" y="60"/>
                        <a:pt x="29" y="51"/>
                        <a:pt x="31" y="42"/>
                      </a:cubicBezTo>
                      <a:cubicBezTo>
                        <a:pt x="38" y="48"/>
                        <a:pt x="45" y="54"/>
                        <a:pt x="51" y="60"/>
                      </a:cubicBezTo>
                      <a:cubicBezTo>
                        <a:pt x="64" y="72"/>
                        <a:pt x="69" y="91"/>
                        <a:pt x="65" y="110"/>
                      </a:cubicBezTo>
                      <a:cubicBezTo>
                        <a:pt x="65" y="108"/>
                        <a:pt x="66" y="107"/>
                        <a:pt x="67" y="106"/>
                      </a:cubicBezTo>
                      <a:cubicBezTo>
                        <a:pt x="78" y="75"/>
                        <a:pt x="70" y="43"/>
                        <a:pt x="49" y="2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3" name="Google Shape;2813;p26"/>
                <p:cNvSpPr/>
                <p:nvPr/>
              </p:nvSpPr>
              <p:spPr>
                <a:xfrm>
                  <a:off x="8907917" y="2580413"/>
                  <a:ext cx="121444" cy="19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121" extrusionOk="0">
                      <a:moveTo>
                        <a:pt x="55" y="29"/>
                      </a:moveTo>
                      <a:cubicBezTo>
                        <a:pt x="47" y="19"/>
                        <a:pt x="39" y="10"/>
                        <a:pt x="31" y="0"/>
                      </a:cubicBezTo>
                      <a:cubicBezTo>
                        <a:pt x="25" y="12"/>
                        <a:pt x="19" y="24"/>
                        <a:pt x="13" y="36"/>
                      </a:cubicBezTo>
                      <a:cubicBezTo>
                        <a:pt x="0" y="62"/>
                        <a:pt x="0" y="93"/>
                        <a:pt x="16" y="117"/>
                      </a:cubicBezTo>
                      <a:cubicBezTo>
                        <a:pt x="17" y="119"/>
                        <a:pt x="18" y="120"/>
                        <a:pt x="18" y="121"/>
                      </a:cubicBezTo>
                      <a:cubicBezTo>
                        <a:pt x="11" y="105"/>
                        <a:pt x="12" y="85"/>
                        <a:pt x="21" y="69"/>
                      </a:cubicBezTo>
                      <a:cubicBezTo>
                        <a:pt x="26" y="61"/>
                        <a:pt x="31" y="52"/>
                        <a:pt x="35" y="43"/>
                      </a:cubicBezTo>
                      <a:cubicBezTo>
                        <a:pt x="41" y="51"/>
                        <a:pt x="46" y="58"/>
                        <a:pt x="52" y="65"/>
                      </a:cubicBezTo>
                      <a:cubicBezTo>
                        <a:pt x="62" y="79"/>
                        <a:pt x="64" y="99"/>
                        <a:pt x="57" y="117"/>
                      </a:cubicBezTo>
                      <a:cubicBezTo>
                        <a:pt x="57" y="115"/>
                        <a:pt x="58" y="114"/>
                        <a:pt x="59" y="113"/>
                      </a:cubicBezTo>
                      <a:cubicBezTo>
                        <a:pt x="75" y="84"/>
                        <a:pt x="73" y="51"/>
                        <a:pt x="55" y="2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14" name="Google Shape;2814;p26"/>
              <p:cNvGrpSpPr/>
              <p:nvPr/>
            </p:nvGrpSpPr>
            <p:grpSpPr>
              <a:xfrm>
                <a:off x="8925776" y="1701732"/>
                <a:ext cx="516731" cy="1150144"/>
                <a:chOff x="8925776" y="1701732"/>
                <a:chExt cx="516731" cy="1150144"/>
              </a:xfrm>
            </p:grpSpPr>
            <p:sp>
              <p:nvSpPr>
                <p:cNvPr id="2815" name="Google Shape;2815;p26"/>
                <p:cNvSpPr/>
                <p:nvPr/>
              </p:nvSpPr>
              <p:spPr>
                <a:xfrm>
                  <a:off x="9337732" y="1701732"/>
                  <a:ext cx="104775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3" extrusionOk="0">
                      <a:moveTo>
                        <a:pt x="4" y="62"/>
                      </a:moveTo>
                      <a:cubicBezTo>
                        <a:pt x="3" y="72"/>
                        <a:pt x="2" y="83"/>
                        <a:pt x="0" y="93"/>
                      </a:cubicBezTo>
                      <a:cubicBezTo>
                        <a:pt x="9" y="90"/>
                        <a:pt x="18" y="87"/>
                        <a:pt x="26" y="85"/>
                      </a:cubicBezTo>
                      <a:cubicBezTo>
                        <a:pt x="46" y="78"/>
                        <a:pt x="60" y="58"/>
                        <a:pt x="62" y="33"/>
                      </a:cubicBezTo>
                      <a:cubicBezTo>
                        <a:pt x="63" y="22"/>
                        <a:pt x="64" y="11"/>
                        <a:pt x="65" y="0"/>
                      </a:cubicBezTo>
                      <a:cubicBezTo>
                        <a:pt x="56" y="4"/>
                        <a:pt x="48" y="7"/>
                        <a:pt x="39" y="11"/>
                      </a:cubicBezTo>
                      <a:cubicBezTo>
                        <a:pt x="20" y="19"/>
                        <a:pt x="7" y="39"/>
                        <a:pt x="4" y="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6" name="Google Shape;2816;p26"/>
                <p:cNvSpPr/>
                <p:nvPr/>
              </p:nvSpPr>
              <p:spPr>
                <a:xfrm>
                  <a:off x="9307967" y="1987482"/>
                  <a:ext cx="126206" cy="12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80" extrusionOk="0">
                      <a:moveTo>
                        <a:pt x="9" y="50"/>
                      </a:moveTo>
                      <a:cubicBezTo>
                        <a:pt x="6" y="60"/>
                        <a:pt x="3" y="70"/>
                        <a:pt x="0" y="80"/>
                      </a:cubicBezTo>
                      <a:cubicBezTo>
                        <a:pt x="9" y="79"/>
                        <a:pt x="18" y="77"/>
                        <a:pt x="27" y="76"/>
                      </a:cubicBezTo>
                      <a:cubicBezTo>
                        <a:pt x="47" y="73"/>
                        <a:pt x="65" y="56"/>
                        <a:pt x="71" y="32"/>
                      </a:cubicBezTo>
                      <a:cubicBezTo>
                        <a:pt x="73" y="21"/>
                        <a:pt x="76" y="10"/>
                        <a:pt x="78" y="0"/>
                      </a:cubicBezTo>
                      <a:cubicBezTo>
                        <a:pt x="69" y="2"/>
                        <a:pt x="61" y="4"/>
                        <a:pt x="52" y="6"/>
                      </a:cubicBezTo>
                      <a:cubicBezTo>
                        <a:pt x="32" y="11"/>
                        <a:pt x="15" y="28"/>
                        <a:pt x="9" y="5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7" name="Google Shape;2817;p26"/>
                <p:cNvSpPr/>
                <p:nvPr/>
              </p:nvSpPr>
              <p:spPr>
                <a:xfrm>
                  <a:off x="9235338" y="2264897"/>
                  <a:ext cx="145256" cy="105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66" extrusionOk="0">
                      <a:moveTo>
                        <a:pt x="14" y="38"/>
                      </a:moveTo>
                      <a:cubicBezTo>
                        <a:pt x="9" y="47"/>
                        <a:pt x="5" y="56"/>
                        <a:pt x="0" y="65"/>
                      </a:cubicBezTo>
                      <a:cubicBezTo>
                        <a:pt x="9" y="66"/>
                        <a:pt x="18" y="66"/>
                        <a:pt x="27" y="66"/>
                      </a:cubicBezTo>
                      <a:cubicBezTo>
                        <a:pt x="48" y="66"/>
                        <a:pt x="68" y="52"/>
                        <a:pt x="78" y="30"/>
                      </a:cubicBezTo>
                      <a:cubicBezTo>
                        <a:pt x="82" y="20"/>
                        <a:pt x="86" y="10"/>
                        <a:pt x="90" y="0"/>
                      </a:cubicBezTo>
                      <a:cubicBezTo>
                        <a:pt x="81" y="0"/>
                        <a:pt x="72" y="1"/>
                        <a:pt x="63" y="2"/>
                      </a:cubicBezTo>
                      <a:cubicBezTo>
                        <a:pt x="42" y="3"/>
                        <a:pt x="24" y="17"/>
                        <a:pt x="14" y="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8" name="Google Shape;2818;p26"/>
                <p:cNvSpPr/>
                <p:nvPr/>
              </p:nvSpPr>
              <p:spPr>
                <a:xfrm>
                  <a:off x="9122229" y="2520882"/>
                  <a:ext cx="161925" cy="10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3" extrusionOk="0">
                      <a:moveTo>
                        <a:pt x="18" y="30"/>
                      </a:moveTo>
                      <a:cubicBezTo>
                        <a:pt x="12" y="38"/>
                        <a:pt x="6" y="46"/>
                        <a:pt x="0" y="55"/>
                      </a:cubicBezTo>
                      <a:cubicBezTo>
                        <a:pt x="9" y="56"/>
                        <a:pt x="18" y="58"/>
                        <a:pt x="27" y="60"/>
                      </a:cubicBezTo>
                      <a:cubicBezTo>
                        <a:pt x="47" y="63"/>
                        <a:pt x="69" y="53"/>
                        <a:pt x="83" y="32"/>
                      </a:cubicBezTo>
                      <a:cubicBezTo>
                        <a:pt x="89" y="23"/>
                        <a:pt x="94" y="14"/>
                        <a:pt x="100" y="4"/>
                      </a:cubicBezTo>
                      <a:cubicBezTo>
                        <a:pt x="91" y="4"/>
                        <a:pt x="82" y="3"/>
                        <a:pt x="73" y="2"/>
                      </a:cubicBezTo>
                      <a:cubicBezTo>
                        <a:pt x="52" y="0"/>
                        <a:pt x="31" y="11"/>
                        <a:pt x="18" y="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9" name="Google Shape;2819;p26"/>
                <p:cNvSpPr/>
                <p:nvPr/>
              </p:nvSpPr>
              <p:spPr>
                <a:xfrm>
                  <a:off x="8971020" y="2753054"/>
                  <a:ext cx="173831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2" extrusionOk="0">
                      <a:moveTo>
                        <a:pt x="23" y="24"/>
                      </a:moveTo>
                      <a:cubicBezTo>
                        <a:pt x="15" y="32"/>
                        <a:pt x="8" y="39"/>
                        <a:pt x="0" y="46"/>
                      </a:cubicBezTo>
                      <a:cubicBezTo>
                        <a:pt x="9" y="50"/>
                        <a:pt x="18" y="53"/>
                        <a:pt x="26" y="56"/>
                      </a:cubicBezTo>
                      <a:cubicBezTo>
                        <a:pt x="45" y="62"/>
                        <a:pt x="69" y="55"/>
                        <a:pt x="86" y="37"/>
                      </a:cubicBezTo>
                      <a:cubicBezTo>
                        <a:pt x="93" y="29"/>
                        <a:pt x="101" y="21"/>
                        <a:pt x="108" y="13"/>
                      </a:cubicBezTo>
                      <a:cubicBezTo>
                        <a:pt x="99" y="10"/>
                        <a:pt x="90" y="8"/>
                        <a:pt x="81" y="6"/>
                      </a:cubicBezTo>
                      <a:cubicBezTo>
                        <a:pt x="61" y="0"/>
                        <a:pt x="39" y="8"/>
                        <a:pt x="23" y="2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0" name="Google Shape;2820;p26"/>
                <p:cNvSpPr/>
                <p:nvPr/>
              </p:nvSpPr>
              <p:spPr>
                <a:xfrm>
                  <a:off x="9224623" y="1714828"/>
                  <a:ext cx="105966" cy="136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85" extrusionOk="0">
                      <a:moveTo>
                        <a:pt x="63" y="54"/>
                      </a:moveTo>
                      <a:cubicBezTo>
                        <a:pt x="65" y="64"/>
                        <a:pt x="66" y="74"/>
                        <a:pt x="66" y="85"/>
                      </a:cubicBezTo>
                      <a:cubicBezTo>
                        <a:pt x="58" y="82"/>
                        <a:pt x="49" y="78"/>
                        <a:pt x="41" y="75"/>
                      </a:cubicBezTo>
                      <a:cubicBezTo>
                        <a:pt x="22" y="68"/>
                        <a:pt x="8" y="50"/>
                        <a:pt x="5" y="29"/>
                      </a:cubicBezTo>
                      <a:cubicBezTo>
                        <a:pt x="3" y="19"/>
                        <a:pt x="1" y="9"/>
                        <a:pt x="0" y="0"/>
                      </a:cubicBezTo>
                      <a:cubicBezTo>
                        <a:pt x="8" y="2"/>
                        <a:pt x="17" y="4"/>
                        <a:pt x="26" y="7"/>
                      </a:cubicBezTo>
                      <a:cubicBezTo>
                        <a:pt x="46" y="12"/>
                        <a:pt x="61" y="31"/>
                        <a:pt x="63" y="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1" name="Google Shape;2821;p26"/>
                <p:cNvSpPr/>
                <p:nvPr/>
              </p:nvSpPr>
              <p:spPr>
                <a:xfrm>
                  <a:off x="9217479" y="1963670"/>
                  <a:ext cx="89297" cy="15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94" extrusionOk="0">
                      <a:moveTo>
                        <a:pt x="54" y="63"/>
                      </a:moveTo>
                      <a:cubicBezTo>
                        <a:pt x="53" y="74"/>
                        <a:pt x="53" y="84"/>
                        <a:pt x="52" y="94"/>
                      </a:cubicBezTo>
                      <a:cubicBezTo>
                        <a:pt x="44" y="89"/>
                        <a:pt x="36" y="85"/>
                        <a:pt x="28" y="81"/>
                      </a:cubicBezTo>
                      <a:cubicBezTo>
                        <a:pt x="11" y="71"/>
                        <a:pt x="0" y="51"/>
                        <a:pt x="0" y="29"/>
                      </a:cubicBezTo>
                      <a:cubicBezTo>
                        <a:pt x="0" y="19"/>
                        <a:pt x="0" y="10"/>
                        <a:pt x="0" y="0"/>
                      </a:cubicBezTo>
                      <a:cubicBezTo>
                        <a:pt x="8" y="4"/>
                        <a:pt x="16" y="8"/>
                        <a:pt x="25" y="11"/>
                      </a:cubicBezTo>
                      <a:cubicBezTo>
                        <a:pt x="43" y="20"/>
                        <a:pt x="55" y="40"/>
                        <a:pt x="54" y="6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2" name="Google Shape;2822;p26"/>
                <p:cNvSpPr/>
                <p:nvPr/>
              </p:nvSpPr>
              <p:spPr>
                <a:xfrm>
                  <a:off x="9157948" y="2205366"/>
                  <a:ext cx="90488" cy="16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1" extrusionOk="0">
                      <a:moveTo>
                        <a:pt x="51" y="71"/>
                      </a:moveTo>
                      <a:cubicBezTo>
                        <a:pt x="49" y="81"/>
                        <a:pt x="47" y="91"/>
                        <a:pt x="44" y="101"/>
                      </a:cubicBezTo>
                      <a:cubicBezTo>
                        <a:pt x="37" y="95"/>
                        <a:pt x="30" y="90"/>
                        <a:pt x="23" y="84"/>
                      </a:cubicBezTo>
                      <a:cubicBezTo>
                        <a:pt x="7" y="71"/>
                        <a:pt x="0" y="50"/>
                        <a:pt x="4" y="29"/>
                      </a:cubicBezTo>
                      <a:cubicBezTo>
                        <a:pt x="5" y="19"/>
                        <a:pt x="7" y="10"/>
                        <a:pt x="8" y="0"/>
                      </a:cubicBezTo>
                      <a:cubicBezTo>
                        <a:pt x="16" y="5"/>
                        <a:pt x="23" y="10"/>
                        <a:pt x="31" y="16"/>
                      </a:cubicBezTo>
                      <a:cubicBezTo>
                        <a:pt x="47" y="27"/>
                        <a:pt x="56" y="49"/>
                        <a:pt x="51" y="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3" name="Google Shape;2823;p26"/>
                <p:cNvSpPr/>
                <p:nvPr/>
              </p:nvSpPr>
              <p:spPr>
                <a:xfrm>
                  <a:off x="9059126" y="2436347"/>
                  <a:ext cx="90488" cy="16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05" extrusionOk="0">
                      <a:moveTo>
                        <a:pt x="47" y="76"/>
                      </a:moveTo>
                      <a:cubicBezTo>
                        <a:pt x="44" y="86"/>
                        <a:pt x="40" y="95"/>
                        <a:pt x="36" y="105"/>
                      </a:cubicBezTo>
                      <a:cubicBezTo>
                        <a:pt x="30" y="98"/>
                        <a:pt x="24" y="91"/>
                        <a:pt x="18" y="84"/>
                      </a:cubicBezTo>
                      <a:cubicBezTo>
                        <a:pt x="4" y="69"/>
                        <a:pt x="0" y="47"/>
                        <a:pt x="7" y="27"/>
                      </a:cubicBezTo>
                      <a:cubicBezTo>
                        <a:pt x="11" y="18"/>
                        <a:pt x="14" y="9"/>
                        <a:pt x="16" y="0"/>
                      </a:cubicBezTo>
                      <a:cubicBezTo>
                        <a:pt x="23" y="6"/>
                        <a:pt x="30" y="12"/>
                        <a:pt x="36" y="18"/>
                      </a:cubicBezTo>
                      <a:cubicBezTo>
                        <a:pt x="51" y="32"/>
                        <a:pt x="56" y="55"/>
                        <a:pt x="47" y="7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4" name="Google Shape;2824;p26"/>
                <p:cNvSpPr/>
                <p:nvPr/>
              </p:nvSpPr>
              <p:spPr>
                <a:xfrm>
                  <a:off x="8925776" y="2649470"/>
                  <a:ext cx="86916" cy="173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08" extrusionOk="0">
                      <a:moveTo>
                        <a:pt x="42" y="82"/>
                      </a:moveTo>
                      <a:cubicBezTo>
                        <a:pt x="36" y="90"/>
                        <a:pt x="31" y="99"/>
                        <a:pt x="26" y="108"/>
                      </a:cubicBezTo>
                      <a:cubicBezTo>
                        <a:pt x="21" y="100"/>
                        <a:pt x="16" y="93"/>
                        <a:pt x="11" y="85"/>
                      </a:cubicBezTo>
                      <a:cubicBezTo>
                        <a:pt x="0" y="68"/>
                        <a:pt x="0" y="45"/>
                        <a:pt x="10" y="26"/>
                      </a:cubicBezTo>
                      <a:cubicBezTo>
                        <a:pt x="15" y="18"/>
                        <a:pt x="20" y="9"/>
                        <a:pt x="24" y="0"/>
                      </a:cubicBezTo>
                      <a:cubicBezTo>
                        <a:pt x="30" y="8"/>
                        <a:pt x="35" y="15"/>
                        <a:pt x="41" y="22"/>
                      </a:cubicBezTo>
                      <a:cubicBezTo>
                        <a:pt x="53" y="38"/>
                        <a:pt x="54" y="62"/>
                        <a:pt x="42" y="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25" name="Google Shape;2825;p26"/>
              <p:cNvSpPr/>
              <p:nvPr/>
            </p:nvSpPr>
            <p:spPr>
              <a:xfrm>
                <a:off x="8766232" y="1576716"/>
                <a:ext cx="578644" cy="1454943"/>
              </a:xfrm>
              <a:custGeom>
                <a:avLst/>
                <a:gdLst/>
                <a:ahLst/>
                <a:cxnLst/>
                <a:rect l="l" t="t" r="r" b="b"/>
                <a:pathLst>
                  <a:path w="359" h="903" extrusionOk="0">
                    <a:moveTo>
                      <a:pt x="343" y="0"/>
                    </a:moveTo>
                    <a:cubicBezTo>
                      <a:pt x="357" y="85"/>
                      <a:pt x="359" y="170"/>
                      <a:pt x="351" y="254"/>
                    </a:cubicBezTo>
                    <a:cubicBezTo>
                      <a:pt x="346" y="296"/>
                      <a:pt x="339" y="337"/>
                      <a:pt x="329" y="378"/>
                    </a:cubicBezTo>
                    <a:cubicBezTo>
                      <a:pt x="320" y="419"/>
                      <a:pt x="307" y="459"/>
                      <a:pt x="293" y="498"/>
                    </a:cubicBezTo>
                    <a:cubicBezTo>
                      <a:pt x="278" y="537"/>
                      <a:pt x="260" y="575"/>
                      <a:pt x="241" y="612"/>
                    </a:cubicBezTo>
                    <a:cubicBezTo>
                      <a:pt x="221" y="649"/>
                      <a:pt x="199" y="685"/>
                      <a:pt x="174" y="719"/>
                    </a:cubicBezTo>
                    <a:cubicBezTo>
                      <a:pt x="125" y="787"/>
                      <a:pt x="67" y="849"/>
                      <a:pt x="0" y="903"/>
                    </a:cubicBezTo>
                    <a:cubicBezTo>
                      <a:pt x="64" y="846"/>
                      <a:pt x="120" y="783"/>
                      <a:pt x="167" y="714"/>
                    </a:cubicBezTo>
                    <a:cubicBezTo>
                      <a:pt x="191" y="679"/>
                      <a:pt x="213" y="644"/>
                      <a:pt x="232" y="607"/>
                    </a:cubicBezTo>
                    <a:cubicBezTo>
                      <a:pt x="251" y="570"/>
                      <a:pt x="268" y="533"/>
                      <a:pt x="283" y="494"/>
                    </a:cubicBezTo>
                    <a:cubicBezTo>
                      <a:pt x="297" y="455"/>
                      <a:pt x="310" y="416"/>
                      <a:pt x="320" y="376"/>
                    </a:cubicBezTo>
                    <a:cubicBezTo>
                      <a:pt x="330" y="335"/>
                      <a:pt x="337" y="294"/>
                      <a:pt x="342" y="253"/>
                    </a:cubicBezTo>
                    <a:cubicBezTo>
                      <a:pt x="353" y="170"/>
                      <a:pt x="353" y="86"/>
                      <a:pt x="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ye"/>
              <a:buNone/>
              <a:defRPr sz="3200">
                <a:solidFill>
                  <a:schemeClr val="dk1"/>
                </a:solidFill>
                <a:latin typeface="Rye"/>
                <a:ea typeface="Rye"/>
                <a:cs typeface="Rye"/>
                <a:sym typeface="Ry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ye"/>
              <a:buNone/>
              <a:defRPr sz="3200">
                <a:solidFill>
                  <a:schemeClr val="dk1"/>
                </a:solidFill>
                <a:latin typeface="Rye"/>
                <a:ea typeface="Rye"/>
                <a:cs typeface="Rye"/>
                <a:sym typeface="Ry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ye"/>
              <a:buNone/>
              <a:defRPr sz="3200">
                <a:solidFill>
                  <a:schemeClr val="dk1"/>
                </a:solidFill>
                <a:latin typeface="Rye"/>
                <a:ea typeface="Rye"/>
                <a:cs typeface="Rye"/>
                <a:sym typeface="Ry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ye"/>
              <a:buNone/>
              <a:defRPr sz="3200">
                <a:solidFill>
                  <a:schemeClr val="dk1"/>
                </a:solidFill>
                <a:latin typeface="Rye"/>
                <a:ea typeface="Rye"/>
                <a:cs typeface="Rye"/>
                <a:sym typeface="Ry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ye"/>
              <a:buNone/>
              <a:defRPr sz="3200">
                <a:solidFill>
                  <a:schemeClr val="dk1"/>
                </a:solidFill>
                <a:latin typeface="Rye"/>
                <a:ea typeface="Rye"/>
                <a:cs typeface="Rye"/>
                <a:sym typeface="Ry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ye"/>
              <a:buNone/>
              <a:defRPr sz="3200">
                <a:solidFill>
                  <a:schemeClr val="dk1"/>
                </a:solidFill>
                <a:latin typeface="Rye"/>
                <a:ea typeface="Rye"/>
                <a:cs typeface="Rye"/>
                <a:sym typeface="Ry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ye"/>
              <a:buNone/>
              <a:defRPr sz="3200">
                <a:solidFill>
                  <a:schemeClr val="dk1"/>
                </a:solidFill>
                <a:latin typeface="Rye"/>
                <a:ea typeface="Rye"/>
                <a:cs typeface="Rye"/>
                <a:sym typeface="Ry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ye"/>
              <a:buNone/>
              <a:defRPr sz="3200">
                <a:solidFill>
                  <a:schemeClr val="dk1"/>
                </a:solidFill>
                <a:latin typeface="Rye"/>
                <a:ea typeface="Rye"/>
                <a:cs typeface="Rye"/>
                <a:sym typeface="Ry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ye"/>
              <a:buNone/>
              <a:defRPr sz="3200">
                <a:solidFill>
                  <a:schemeClr val="dk1"/>
                </a:solidFill>
                <a:latin typeface="Rye"/>
                <a:ea typeface="Rye"/>
                <a:cs typeface="Rye"/>
                <a:sym typeface="Ry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6" r:id="rId6"/>
    <p:sldLayoutId id="2147483669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7" r:id="rId13"/>
    <p:sldLayoutId id="2147483681" r:id="rId14"/>
  </p:sldLayoutIdLst>
  <p:transition spd="med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9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med">
    <p:wipe/>
  </p:transition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2025/1/9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4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med">
    <p:wipe/>
  </p:transition>
  <p:txStyles>
    <p:titleStyle>
      <a:lvl1pPr algn="l" defTabSz="68581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51436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857272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1200180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154308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188599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26.png"/><Relationship Id="rId21" Type="http://schemas.openxmlformats.org/officeDocument/2006/relationships/image" Target="../media/image31.png"/><Relationship Id="rId7" Type="http://schemas.openxmlformats.org/officeDocument/2006/relationships/image" Target="../media/image30.png"/><Relationship Id="rId12" Type="http://schemas.openxmlformats.org/officeDocument/2006/relationships/image" Target="../media/image18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11" Type="http://schemas.openxmlformats.org/officeDocument/2006/relationships/image" Target="../media/image17.svg"/><Relationship Id="rId24" Type="http://schemas.openxmlformats.org/officeDocument/2006/relationships/slide" Target="slide7.xml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23" Type="http://schemas.openxmlformats.org/officeDocument/2006/relationships/slide" Target="slide5.xml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27.png"/><Relationship Id="rId9" Type="http://schemas.openxmlformats.org/officeDocument/2006/relationships/image" Target="../media/image11.svg"/><Relationship Id="rId14" Type="http://schemas.openxmlformats.org/officeDocument/2006/relationships/image" Target="../media/image20.png"/><Relationship Id="rId22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jpeg"/><Relationship Id="rId5" Type="http://schemas.openxmlformats.org/officeDocument/2006/relationships/image" Target="../media/image3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0" name="Google Shape;3500;p35"/>
          <p:cNvGrpSpPr/>
          <p:nvPr/>
        </p:nvGrpSpPr>
        <p:grpSpPr>
          <a:xfrm>
            <a:off x="93764" y="3654663"/>
            <a:ext cx="979488" cy="949325"/>
            <a:chOff x="42389" y="3654663"/>
            <a:chExt cx="979488" cy="949325"/>
          </a:xfrm>
        </p:grpSpPr>
        <p:sp>
          <p:nvSpPr>
            <p:cNvPr id="3501" name="Google Shape;3501;p35"/>
            <p:cNvSpPr/>
            <p:nvPr/>
          </p:nvSpPr>
          <p:spPr>
            <a:xfrm>
              <a:off x="109064" y="4030901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9" y="1"/>
                  </a:moveTo>
                  <a:cubicBezTo>
                    <a:pt x="9" y="1"/>
                    <a:pt x="10" y="1"/>
                    <a:pt x="10" y="1"/>
                  </a:cubicBezTo>
                  <a:cubicBezTo>
                    <a:pt x="13" y="0"/>
                    <a:pt x="16" y="1"/>
                    <a:pt x="19" y="2"/>
                  </a:cubicBezTo>
                  <a:cubicBezTo>
                    <a:pt x="22" y="4"/>
                    <a:pt x="25" y="7"/>
                    <a:pt x="26" y="10"/>
                  </a:cubicBezTo>
                  <a:cubicBezTo>
                    <a:pt x="28" y="18"/>
                    <a:pt x="23" y="24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3" y="28"/>
                    <a:pt x="5" y="28"/>
                    <a:pt x="1" y="19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0" y="12"/>
                    <a:pt x="1" y="10"/>
                    <a:pt x="1" y="9"/>
                  </a:cubicBezTo>
                  <a:cubicBezTo>
                    <a:pt x="3" y="5"/>
                    <a:pt x="6" y="3"/>
                    <a:pt x="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2" name="Google Shape;3502;p35"/>
            <p:cNvSpPr/>
            <p:nvPr/>
          </p:nvSpPr>
          <p:spPr>
            <a:xfrm>
              <a:off x="566264" y="4332526"/>
              <a:ext cx="57150" cy="60325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19" y="26"/>
                  </a:moveTo>
                  <a:cubicBezTo>
                    <a:pt x="15" y="28"/>
                    <a:pt x="12" y="28"/>
                    <a:pt x="8" y="26"/>
                  </a:cubicBezTo>
                  <a:cubicBezTo>
                    <a:pt x="5" y="25"/>
                    <a:pt x="2" y="22"/>
                    <a:pt x="1" y="19"/>
                  </a:cubicBezTo>
                  <a:cubicBezTo>
                    <a:pt x="1" y="18"/>
                    <a:pt x="1" y="18"/>
                    <a:pt x="1" y="17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13"/>
                    <a:pt x="1" y="10"/>
                    <a:pt x="2" y="9"/>
                  </a:cubicBezTo>
                  <a:cubicBezTo>
                    <a:pt x="4" y="5"/>
                    <a:pt x="6" y="3"/>
                    <a:pt x="10" y="2"/>
                  </a:cubicBezTo>
                  <a:cubicBezTo>
                    <a:pt x="18" y="0"/>
                    <a:pt x="24" y="5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7" y="15"/>
                    <a:pt x="27" y="23"/>
                    <a:pt x="19" y="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3" name="Google Shape;3503;p35"/>
            <p:cNvSpPr/>
            <p:nvPr/>
          </p:nvSpPr>
          <p:spPr>
            <a:xfrm>
              <a:off x="507526" y="4189651"/>
              <a:ext cx="61913" cy="60325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2" y="25"/>
                  </a:moveTo>
                  <a:cubicBezTo>
                    <a:pt x="20" y="27"/>
                    <a:pt x="16" y="28"/>
                    <a:pt x="13" y="28"/>
                  </a:cubicBezTo>
                  <a:cubicBezTo>
                    <a:pt x="9" y="28"/>
                    <a:pt x="5" y="27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1"/>
                    <a:pt x="0" y="18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11" y="0"/>
                    <a:pt x="18" y="3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10"/>
                    <a:pt x="29" y="18"/>
                    <a:pt x="22" y="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4" name="Google Shape;3504;p35"/>
            <p:cNvSpPr/>
            <p:nvPr/>
          </p:nvSpPr>
          <p:spPr>
            <a:xfrm>
              <a:off x="255114" y="4030901"/>
              <a:ext cx="57150" cy="55563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8" y="0"/>
                    <a:pt x="26" y="3"/>
                    <a:pt x="26" y="13"/>
                  </a:cubicBezTo>
                  <a:cubicBezTo>
                    <a:pt x="26" y="16"/>
                    <a:pt x="24" y="20"/>
                    <a:pt x="22" y="22"/>
                  </a:cubicBezTo>
                  <a:cubicBezTo>
                    <a:pt x="19" y="25"/>
                    <a:pt x="16" y="26"/>
                    <a:pt x="12" y="26"/>
                  </a:cubicBezTo>
                  <a:cubicBezTo>
                    <a:pt x="12" y="26"/>
                    <a:pt x="11" y="26"/>
                    <a:pt x="11" y="26"/>
                  </a:cubicBezTo>
                  <a:cubicBezTo>
                    <a:pt x="8" y="25"/>
                    <a:pt x="5" y="24"/>
                    <a:pt x="3" y="22"/>
                  </a:cubicBezTo>
                  <a:cubicBezTo>
                    <a:pt x="1" y="19"/>
                    <a:pt x="0" y="16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1" y="4"/>
                    <a:pt x="8" y="0"/>
                    <a:pt x="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5" name="Google Shape;3505;p35"/>
            <p:cNvSpPr/>
            <p:nvPr/>
          </p:nvSpPr>
          <p:spPr>
            <a:xfrm>
              <a:off x="567851" y="4481751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26" h="27" extrusionOk="0">
                  <a:moveTo>
                    <a:pt x="4" y="4"/>
                  </a:moveTo>
                  <a:cubicBezTo>
                    <a:pt x="7" y="1"/>
                    <a:pt x="11" y="0"/>
                    <a:pt x="14" y="0"/>
                  </a:cubicBezTo>
                  <a:cubicBezTo>
                    <a:pt x="22" y="1"/>
                    <a:pt x="26" y="8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5" y="19"/>
                    <a:pt x="23" y="26"/>
                    <a:pt x="13" y="27"/>
                  </a:cubicBezTo>
                  <a:cubicBezTo>
                    <a:pt x="10" y="27"/>
                    <a:pt x="6" y="25"/>
                    <a:pt x="4" y="22"/>
                  </a:cubicBezTo>
                  <a:cubicBezTo>
                    <a:pt x="1" y="20"/>
                    <a:pt x="0" y="17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1" y="8"/>
                    <a:pt x="2" y="6"/>
                    <a:pt x="4" y="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6" name="Google Shape;3506;p35"/>
            <p:cNvSpPr/>
            <p:nvPr/>
          </p:nvSpPr>
          <p:spPr>
            <a:xfrm>
              <a:off x="402751" y="4086463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7" y="27"/>
                  </a:moveTo>
                  <a:cubicBezTo>
                    <a:pt x="14" y="28"/>
                    <a:pt x="10" y="28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3" y="24"/>
                    <a:pt x="1" y="21"/>
                    <a:pt x="0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5" y="1"/>
                    <a:pt x="13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3" y="5"/>
                    <a:pt x="28" y="11"/>
                    <a:pt x="25" y="19"/>
                  </a:cubicBezTo>
                  <a:cubicBezTo>
                    <a:pt x="23" y="23"/>
                    <a:pt x="21" y="25"/>
                    <a:pt x="17" y="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7" name="Google Shape;3507;p35"/>
            <p:cNvSpPr/>
            <p:nvPr/>
          </p:nvSpPr>
          <p:spPr>
            <a:xfrm>
              <a:off x="148751" y="4543663"/>
              <a:ext cx="61913" cy="60325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2" y="24"/>
                  </a:moveTo>
                  <a:cubicBezTo>
                    <a:pt x="20" y="27"/>
                    <a:pt x="16" y="28"/>
                    <a:pt x="13" y="28"/>
                  </a:cubicBezTo>
                  <a:cubicBezTo>
                    <a:pt x="9" y="28"/>
                    <a:pt x="5" y="27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1"/>
                    <a:pt x="0" y="18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11" y="0"/>
                    <a:pt x="18" y="2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10"/>
                    <a:pt x="29" y="18"/>
                    <a:pt x="22" y="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8" name="Google Shape;3508;p35"/>
            <p:cNvSpPr/>
            <p:nvPr/>
          </p:nvSpPr>
          <p:spPr>
            <a:xfrm>
              <a:off x="42389" y="4440476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7" y="26"/>
                  </a:moveTo>
                  <a:cubicBezTo>
                    <a:pt x="14" y="28"/>
                    <a:pt x="10" y="28"/>
                    <a:pt x="7" y="26"/>
                  </a:cubicBezTo>
                  <a:cubicBezTo>
                    <a:pt x="6" y="26"/>
                    <a:pt x="6" y="26"/>
                    <a:pt x="5" y="25"/>
                  </a:cubicBezTo>
                  <a:cubicBezTo>
                    <a:pt x="3" y="24"/>
                    <a:pt x="1" y="21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5" y="1"/>
                    <a:pt x="13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3" y="5"/>
                    <a:pt x="28" y="11"/>
                    <a:pt x="25" y="19"/>
                  </a:cubicBezTo>
                  <a:cubicBezTo>
                    <a:pt x="23" y="22"/>
                    <a:pt x="21" y="25"/>
                    <a:pt x="17" y="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9" name="Google Shape;3509;p35"/>
            <p:cNvSpPr/>
            <p:nvPr/>
          </p:nvSpPr>
          <p:spPr>
            <a:xfrm>
              <a:off x="217014" y="4135676"/>
              <a:ext cx="112713" cy="263525"/>
            </a:xfrm>
            <a:custGeom>
              <a:avLst/>
              <a:gdLst/>
              <a:ahLst/>
              <a:cxnLst/>
              <a:rect l="l" t="t" r="r" b="b"/>
              <a:pathLst>
                <a:path w="52" h="123" extrusionOk="0">
                  <a:moveTo>
                    <a:pt x="51" y="5"/>
                  </a:moveTo>
                  <a:cubicBezTo>
                    <a:pt x="52" y="2"/>
                    <a:pt x="48" y="0"/>
                    <a:pt x="46" y="3"/>
                  </a:cubicBezTo>
                  <a:cubicBezTo>
                    <a:pt x="35" y="18"/>
                    <a:pt x="15" y="47"/>
                    <a:pt x="11" y="56"/>
                  </a:cubicBezTo>
                  <a:cubicBezTo>
                    <a:pt x="8" y="65"/>
                    <a:pt x="3" y="100"/>
                    <a:pt x="0" y="119"/>
                  </a:cubicBezTo>
                  <a:cubicBezTo>
                    <a:pt x="0" y="122"/>
                    <a:pt x="4" y="123"/>
                    <a:pt x="6" y="121"/>
                  </a:cubicBezTo>
                  <a:cubicBezTo>
                    <a:pt x="17" y="105"/>
                    <a:pt x="37" y="77"/>
                    <a:pt x="40" y="68"/>
                  </a:cubicBezTo>
                  <a:cubicBezTo>
                    <a:pt x="44" y="58"/>
                    <a:pt x="49" y="24"/>
                    <a:pt x="51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0" name="Google Shape;3510;p35"/>
            <p:cNvSpPr/>
            <p:nvPr/>
          </p:nvSpPr>
          <p:spPr>
            <a:xfrm>
              <a:off x="251939" y="4465876"/>
              <a:ext cx="263525" cy="112713"/>
            </a:xfrm>
            <a:custGeom>
              <a:avLst/>
              <a:gdLst/>
              <a:ahLst/>
              <a:cxnLst/>
              <a:rect l="l" t="t" r="r" b="b"/>
              <a:pathLst>
                <a:path w="123" h="52" extrusionOk="0">
                  <a:moveTo>
                    <a:pt x="118" y="51"/>
                  </a:moveTo>
                  <a:cubicBezTo>
                    <a:pt x="121" y="52"/>
                    <a:pt x="123" y="47"/>
                    <a:pt x="120" y="46"/>
                  </a:cubicBezTo>
                  <a:cubicBezTo>
                    <a:pt x="105" y="35"/>
                    <a:pt x="76" y="15"/>
                    <a:pt x="67" y="11"/>
                  </a:cubicBezTo>
                  <a:cubicBezTo>
                    <a:pt x="58" y="8"/>
                    <a:pt x="23" y="3"/>
                    <a:pt x="4" y="0"/>
                  </a:cubicBezTo>
                  <a:cubicBezTo>
                    <a:pt x="1" y="0"/>
                    <a:pt x="0" y="4"/>
                    <a:pt x="2" y="6"/>
                  </a:cubicBezTo>
                  <a:cubicBezTo>
                    <a:pt x="18" y="17"/>
                    <a:pt x="46" y="36"/>
                    <a:pt x="55" y="40"/>
                  </a:cubicBezTo>
                  <a:cubicBezTo>
                    <a:pt x="65" y="44"/>
                    <a:pt x="99" y="49"/>
                    <a:pt x="118" y="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1" name="Google Shape;3511;p35"/>
            <p:cNvSpPr/>
            <p:nvPr/>
          </p:nvSpPr>
          <p:spPr>
            <a:xfrm>
              <a:off x="63026" y="4140438"/>
              <a:ext cx="119063" cy="261938"/>
            </a:xfrm>
            <a:custGeom>
              <a:avLst/>
              <a:gdLst/>
              <a:ahLst/>
              <a:cxnLst/>
              <a:rect l="l" t="t" r="r" b="b"/>
              <a:pathLst>
                <a:path w="56" h="122" extrusionOk="0">
                  <a:moveTo>
                    <a:pt x="50" y="119"/>
                  </a:moveTo>
                  <a:cubicBezTo>
                    <a:pt x="52" y="122"/>
                    <a:pt x="56" y="120"/>
                    <a:pt x="56" y="117"/>
                  </a:cubicBezTo>
                  <a:cubicBezTo>
                    <a:pt x="53" y="98"/>
                    <a:pt x="46" y="64"/>
                    <a:pt x="43" y="55"/>
                  </a:cubicBezTo>
                  <a:cubicBezTo>
                    <a:pt x="39" y="46"/>
                    <a:pt x="18" y="18"/>
                    <a:pt x="6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4" y="24"/>
                    <a:pt x="10" y="58"/>
                    <a:pt x="14" y="67"/>
                  </a:cubicBezTo>
                  <a:cubicBezTo>
                    <a:pt x="18" y="76"/>
                    <a:pt x="39" y="104"/>
                    <a:pt x="50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2" name="Google Shape;3512;p35"/>
            <p:cNvSpPr/>
            <p:nvPr/>
          </p:nvSpPr>
          <p:spPr>
            <a:xfrm>
              <a:off x="248764" y="4311888"/>
              <a:ext cx="263525" cy="120650"/>
            </a:xfrm>
            <a:custGeom>
              <a:avLst/>
              <a:gdLst/>
              <a:ahLst/>
              <a:cxnLst/>
              <a:rect l="l" t="t" r="r" b="b"/>
              <a:pathLst>
                <a:path w="122" h="56" extrusionOk="0">
                  <a:moveTo>
                    <a:pt x="3" y="50"/>
                  </a:moveTo>
                  <a:cubicBezTo>
                    <a:pt x="0" y="52"/>
                    <a:pt x="2" y="56"/>
                    <a:pt x="5" y="56"/>
                  </a:cubicBezTo>
                  <a:cubicBezTo>
                    <a:pt x="24" y="52"/>
                    <a:pt x="58" y="46"/>
                    <a:pt x="67" y="42"/>
                  </a:cubicBezTo>
                  <a:cubicBezTo>
                    <a:pt x="76" y="38"/>
                    <a:pt x="104" y="18"/>
                    <a:pt x="119" y="6"/>
                  </a:cubicBezTo>
                  <a:cubicBezTo>
                    <a:pt x="122" y="4"/>
                    <a:pt x="120" y="0"/>
                    <a:pt x="117" y="1"/>
                  </a:cubicBezTo>
                  <a:cubicBezTo>
                    <a:pt x="98" y="4"/>
                    <a:pt x="64" y="10"/>
                    <a:pt x="55" y="14"/>
                  </a:cubicBezTo>
                  <a:cubicBezTo>
                    <a:pt x="46" y="18"/>
                    <a:pt x="18" y="39"/>
                    <a:pt x="3" y="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3" name="Google Shape;3513;p35"/>
            <p:cNvSpPr/>
            <p:nvPr/>
          </p:nvSpPr>
          <p:spPr>
            <a:xfrm>
              <a:off x="156689" y="4403963"/>
              <a:ext cx="90488" cy="904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38" y="28"/>
                  </a:moveTo>
                  <a:cubicBezTo>
                    <a:pt x="34" y="38"/>
                    <a:pt x="23" y="42"/>
                    <a:pt x="14" y="39"/>
                  </a:cubicBezTo>
                  <a:cubicBezTo>
                    <a:pt x="4" y="35"/>
                    <a:pt x="0" y="24"/>
                    <a:pt x="3" y="15"/>
                  </a:cubicBezTo>
                  <a:cubicBezTo>
                    <a:pt x="7" y="5"/>
                    <a:pt x="18" y="0"/>
                    <a:pt x="27" y="4"/>
                  </a:cubicBezTo>
                  <a:cubicBezTo>
                    <a:pt x="37" y="8"/>
                    <a:pt x="42" y="19"/>
                    <a:pt x="38" y="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4" name="Google Shape;3514;p35"/>
            <p:cNvSpPr/>
            <p:nvPr/>
          </p:nvSpPr>
          <p:spPr>
            <a:xfrm>
              <a:off x="732951" y="4292838"/>
              <a:ext cx="93663" cy="90488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30" y="38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5" y="17"/>
                    <a:pt x="25" y="7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8" y="25"/>
                    <a:pt x="18" y="34"/>
                    <a:pt x="30" y="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5" name="Google Shape;3515;p35"/>
            <p:cNvSpPr/>
            <p:nvPr/>
          </p:nvSpPr>
          <p:spPr>
            <a:xfrm>
              <a:off x="888526" y="4445238"/>
              <a:ext cx="92075" cy="90488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30" y="38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5" y="17"/>
                    <a:pt x="26" y="7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8" y="25"/>
                    <a:pt x="18" y="34"/>
                    <a:pt x="30" y="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6" name="Google Shape;3516;p35"/>
            <p:cNvSpPr/>
            <p:nvPr/>
          </p:nvSpPr>
          <p:spPr>
            <a:xfrm>
              <a:off x="888526" y="4289663"/>
              <a:ext cx="92075" cy="9366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7" name="Google Shape;3517;p35"/>
            <p:cNvSpPr/>
            <p:nvPr/>
          </p:nvSpPr>
          <p:spPr>
            <a:xfrm>
              <a:off x="736126" y="4445238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8"/>
                    <a:pt x="4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8" name="Google Shape;3518;p35"/>
            <p:cNvSpPr/>
            <p:nvPr/>
          </p:nvSpPr>
          <p:spPr>
            <a:xfrm>
              <a:off x="829789" y="4249976"/>
              <a:ext cx="53975" cy="128588"/>
            </a:xfrm>
            <a:custGeom>
              <a:avLst/>
              <a:gdLst/>
              <a:ahLst/>
              <a:cxnLst/>
              <a:rect l="l" t="t" r="r" b="b"/>
              <a:pathLst>
                <a:path w="25" h="60" extrusionOk="0">
                  <a:moveTo>
                    <a:pt x="6" y="48"/>
                  </a:moveTo>
                  <a:cubicBezTo>
                    <a:pt x="13" y="60"/>
                    <a:pt x="13" y="60"/>
                    <a:pt x="13" y="60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5" y="37"/>
                    <a:pt x="25" y="23"/>
                    <a:pt x="19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3"/>
                    <a:pt x="0" y="37"/>
                    <a:pt x="6" y="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9" name="Google Shape;3519;p35"/>
            <p:cNvSpPr/>
            <p:nvPr/>
          </p:nvSpPr>
          <p:spPr>
            <a:xfrm>
              <a:off x="832964" y="4446826"/>
              <a:ext cx="50800" cy="131763"/>
            </a:xfrm>
            <a:custGeom>
              <a:avLst/>
              <a:gdLst/>
              <a:ahLst/>
              <a:cxnLst/>
              <a:rect l="l" t="t" r="r" b="b"/>
              <a:pathLst>
                <a:path w="24" h="61" extrusionOk="0">
                  <a:moveTo>
                    <a:pt x="6" y="49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4" y="37"/>
                    <a:pt x="24" y="24"/>
                    <a:pt x="18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24"/>
                    <a:pt x="0" y="38"/>
                    <a:pt x="6" y="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0" name="Google Shape;3520;p35"/>
            <p:cNvSpPr/>
            <p:nvPr/>
          </p:nvSpPr>
          <p:spPr>
            <a:xfrm>
              <a:off x="893289" y="4386501"/>
              <a:ext cx="128588" cy="52388"/>
            </a:xfrm>
            <a:custGeom>
              <a:avLst/>
              <a:gdLst/>
              <a:ahLst/>
              <a:cxnLst/>
              <a:rect l="l" t="t" r="r" b="b"/>
              <a:pathLst>
                <a:path w="60" h="24" extrusionOk="0">
                  <a:moveTo>
                    <a:pt x="12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3" y="24"/>
                    <a:pt x="37" y="24"/>
                    <a:pt x="49" y="18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7" y="0"/>
                    <a:pt x="23" y="0"/>
                    <a:pt x="12" y="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1" name="Google Shape;3521;p35"/>
            <p:cNvSpPr/>
            <p:nvPr/>
          </p:nvSpPr>
          <p:spPr>
            <a:xfrm>
              <a:off x="693264" y="4389676"/>
              <a:ext cx="130175" cy="50800"/>
            </a:xfrm>
            <a:custGeom>
              <a:avLst/>
              <a:gdLst/>
              <a:ahLst/>
              <a:cxnLst/>
              <a:rect l="l" t="t" r="r" b="b"/>
              <a:pathLst>
                <a:path w="61" h="24" extrusionOk="0">
                  <a:moveTo>
                    <a:pt x="12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4" y="24"/>
                    <a:pt x="37" y="24"/>
                    <a:pt x="49" y="18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37" y="0"/>
                    <a:pt x="24" y="0"/>
                    <a:pt x="12" y="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2" name="Google Shape;3522;p35"/>
            <p:cNvSpPr/>
            <p:nvPr/>
          </p:nvSpPr>
          <p:spPr>
            <a:xfrm>
              <a:off x="829789" y="4384913"/>
              <a:ext cx="55563" cy="55563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21" y="5"/>
                  </a:moveTo>
                  <a:cubicBezTo>
                    <a:pt x="26" y="9"/>
                    <a:pt x="26" y="17"/>
                    <a:pt x="21" y="22"/>
                  </a:cubicBezTo>
                  <a:cubicBezTo>
                    <a:pt x="17" y="26"/>
                    <a:pt x="9" y="26"/>
                    <a:pt x="5" y="22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9" y="0"/>
                    <a:pt x="16" y="0"/>
                    <a:pt x="21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3" name="Google Shape;3523;p35"/>
            <p:cNvSpPr/>
            <p:nvPr/>
          </p:nvSpPr>
          <p:spPr>
            <a:xfrm>
              <a:off x="96364" y="36975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30" y="39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5" y="18"/>
                    <a:pt x="25" y="8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8" y="26"/>
                    <a:pt x="18" y="35"/>
                    <a:pt x="30" y="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4" name="Google Shape;3524;p35"/>
            <p:cNvSpPr/>
            <p:nvPr/>
          </p:nvSpPr>
          <p:spPr>
            <a:xfrm>
              <a:off x="251939" y="38499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30" y="39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5" y="18"/>
                    <a:pt x="26" y="8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8" y="26"/>
                    <a:pt x="18" y="35"/>
                    <a:pt x="30" y="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5" name="Google Shape;3525;p35"/>
            <p:cNvSpPr/>
            <p:nvPr/>
          </p:nvSpPr>
          <p:spPr>
            <a:xfrm>
              <a:off x="251939" y="36975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25" y="34"/>
                    <a:pt x="35" y="25"/>
                    <a:pt x="39" y="1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6" name="Google Shape;3526;p35"/>
            <p:cNvSpPr/>
            <p:nvPr/>
          </p:nvSpPr>
          <p:spPr>
            <a:xfrm>
              <a:off x="99539" y="3851513"/>
              <a:ext cx="92075" cy="9366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7" name="Google Shape;3527;p35"/>
            <p:cNvSpPr/>
            <p:nvPr/>
          </p:nvSpPr>
          <p:spPr>
            <a:xfrm>
              <a:off x="193201" y="3654663"/>
              <a:ext cx="53975" cy="130175"/>
            </a:xfrm>
            <a:custGeom>
              <a:avLst/>
              <a:gdLst/>
              <a:ahLst/>
              <a:cxnLst/>
              <a:rect l="l" t="t" r="r" b="b"/>
              <a:pathLst>
                <a:path w="25" h="61" extrusionOk="0">
                  <a:moveTo>
                    <a:pt x="6" y="49"/>
                  </a:moveTo>
                  <a:cubicBezTo>
                    <a:pt x="13" y="61"/>
                    <a:pt x="13" y="61"/>
                    <a:pt x="13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5" y="37"/>
                    <a:pt x="25" y="24"/>
                    <a:pt x="19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4"/>
                    <a:pt x="0" y="38"/>
                    <a:pt x="6" y="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8" name="Google Shape;3528;p35"/>
            <p:cNvSpPr/>
            <p:nvPr/>
          </p:nvSpPr>
          <p:spPr>
            <a:xfrm>
              <a:off x="196376" y="3854688"/>
              <a:ext cx="50800" cy="130175"/>
            </a:xfrm>
            <a:custGeom>
              <a:avLst/>
              <a:gdLst/>
              <a:ahLst/>
              <a:cxnLst/>
              <a:rect l="l" t="t" r="r" b="b"/>
              <a:pathLst>
                <a:path w="24" h="61" extrusionOk="0">
                  <a:moveTo>
                    <a:pt x="6" y="49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4" y="37"/>
                    <a:pt x="24" y="24"/>
                    <a:pt x="18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4"/>
                    <a:pt x="0" y="37"/>
                    <a:pt x="6" y="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9" name="Google Shape;3529;p35"/>
            <p:cNvSpPr/>
            <p:nvPr/>
          </p:nvSpPr>
          <p:spPr>
            <a:xfrm>
              <a:off x="255114" y="3791188"/>
              <a:ext cx="130175" cy="53975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12" y="7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3" y="25"/>
                    <a:pt x="37" y="25"/>
                    <a:pt x="49" y="19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7" y="0"/>
                    <a:pt x="23" y="1"/>
                    <a:pt x="12" y="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0" name="Google Shape;3530;p35"/>
            <p:cNvSpPr/>
            <p:nvPr/>
          </p:nvSpPr>
          <p:spPr>
            <a:xfrm>
              <a:off x="55089" y="3794363"/>
              <a:ext cx="131763" cy="53975"/>
            </a:xfrm>
            <a:custGeom>
              <a:avLst/>
              <a:gdLst/>
              <a:ahLst/>
              <a:cxnLst/>
              <a:rect l="l" t="t" r="r" b="b"/>
              <a:pathLst>
                <a:path w="61" h="25" extrusionOk="0">
                  <a:moveTo>
                    <a:pt x="12" y="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4" y="25"/>
                    <a:pt x="37" y="25"/>
                    <a:pt x="49" y="19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37" y="0"/>
                    <a:pt x="23" y="0"/>
                    <a:pt x="12" y="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1" name="Google Shape;3531;p35"/>
            <p:cNvSpPr/>
            <p:nvPr/>
          </p:nvSpPr>
          <p:spPr>
            <a:xfrm>
              <a:off x="193201" y="3791188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21" y="5"/>
                  </a:moveTo>
                  <a:cubicBezTo>
                    <a:pt x="26" y="9"/>
                    <a:pt x="26" y="17"/>
                    <a:pt x="21" y="21"/>
                  </a:cubicBezTo>
                  <a:cubicBezTo>
                    <a:pt x="17" y="26"/>
                    <a:pt x="9" y="26"/>
                    <a:pt x="4" y="22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9" y="0"/>
                    <a:pt x="16" y="0"/>
                    <a:pt x="21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2" name="Google Shape;3532;p35"/>
            <p:cNvSpPr/>
            <p:nvPr/>
          </p:nvSpPr>
          <p:spPr>
            <a:xfrm>
              <a:off x="490064" y="3961051"/>
              <a:ext cx="101600" cy="47625"/>
            </a:xfrm>
            <a:custGeom>
              <a:avLst/>
              <a:gdLst/>
              <a:ahLst/>
              <a:cxnLst/>
              <a:rect l="l" t="t" r="r" b="b"/>
              <a:pathLst>
                <a:path w="47" h="22" extrusionOk="0">
                  <a:moveTo>
                    <a:pt x="36" y="20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1" y="3"/>
                    <a:pt x="21" y="0"/>
                    <a:pt x="1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5" y="19"/>
                    <a:pt x="26" y="22"/>
                    <a:pt x="36" y="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3" name="Google Shape;3533;p35"/>
            <p:cNvSpPr/>
            <p:nvPr/>
          </p:nvSpPr>
          <p:spPr>
            <a:xfrm>
              <a:off x="659926" y="4007088"/>
              <a:ext cx="101600" cy="47625"/>
            </a:xfrm>
            <a:custGeom>
              <a:avLst/>
              <a:gdLst/>
              <a:ahLst/>
              <a:cxnLst/>
              <a:rect l="l" t="t" r="r" b="b"/>
              <a:pathLst>
                <a:path w="47" h="22" extrusionOk="0">
                  <a:moveTo>
                    <a:pt x="37" y="20"/>
                  </a:moveTo>
                  <a:cubicBezTo>
                    <a:pt x="47" y="18"/>
                    <a:pt x="47" y="18"/>
                    <a:pt x="47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2" y="3"/>
                    <a:pt x="21" y="0"/>
                    <a:pt x="1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9"/>
                    <a:pt x="26" y="22"/>
                    <a:pt x="37" y="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4" name="Google Shape;3534;p35"/>
            <p:cNvSpPr/>
            <p:nvPr/>
          </p:nvSpPr>
          <p:spPr>
            <a:xfrm>
              <a:off x="626589" y="3872151"/>
              <a:ext cx="46038" cy="101600"/>
            </a:xfrm>
            <a:custGeom>
              <a:avLst/>
              <a:gdLst/>
              <a:ahLst/>
              <a:cxnLst/>
              <a:rect l="l" t="t" r="r" b="b"/>
              <a:pathLst>
                <a:path w="22" h="48" extrusionOk="0">
                  <a:moveTo>
                    <a:pt x="2" y="37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9" y="32"/>
                    <a:pt x="22" y="21"/>
                    <a:pt x="20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" y="16"/>
                    <a:pt x="0" y="27"/>
                    <a:pt x="2" y="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5" name="Google Shape;3535;p35"/>
            <p:cNvSpPr/>
            <p:nvPr/>
          </p:nvSpPr>
          <p:spPr>
            <a:xfrm>
              <a:off x="578964" y="4043601"/>
              <a:ext cx="47625" cy="100013"/>
            </a:xfrm>
            <a:custGeom>
              <a:avLst/>
              <a:gdLst/>
              <a:ahLst/>
              <a:cxnLst/>
              <a:rect l="l" t="t" r="r" b="b"/>
              <a:pathLst>
                <a:path w="22" h="47" extrusionOk="0">
                  <a:moveTo>
                    <a:pt x="2" y="36"/>
                  </a:moveTo>
                  <a:cubicBezTo>
                    <a:pt x="5" y="47"/>
                    <a:pt x="5" y="47"/>
                    <a:pt x="5" y="4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9" y="31"/>
                    <a:pt x="22" y="21"/>
                    <a:pt x="20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" y="15"/>
                    <a:pt x="0" y="26"/>
                    <a:pt x="2" y="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6" name="Google Shape;3536;p35"/>
            <p:cNvSpPr/>
            <p:nvPr/>
          </p:nvSpPr>
          <p:spPr>
            <a:xfrm>
              <a:off x="559914" y="3891201"/>
              <a:ext cx="50800" cy="92075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15" y="37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22"/>
                    <a:pt x="18" y="12"/>
                    <a:pt x="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22"/>
                    <a:pt x="6" y="31"/>
                    <a:pt x="15" y="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7" name="Google Shape;3537;p35"/>
            <p:cNvSpPr/>
            <p:nvPr/>
          </p:nvSpPr>
          <p:spPr>
            <a:xfrm>
              <a:off x="640876" y="4032488"/>
              <a:ext cx="52388" cy="92075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15" y="37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21"/>
                    <a:pt x="18" y="12"/>
                    <a:pt x="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1"/>
                    <a:pt x="6" y="31"/>
                    <a:pt x="15" y="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8" name="Google Shape;3538;p35"/>
            <p:cNvSpPr/>
            <p:nvPr/>
          </p:nvSpPr>
          <p:spPr>
            <a:xfrm>
              <a:off x="648814" y="3942001"/>
              <a:ext cx="93663" cy="52388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6" y="15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2" y="23"/>
                    <a:pt x="32" y="18"/>
                    <a:pt x="37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2" y="0"/>
                    <a:pt x="12" y="6"/>
                    <a:pt x="6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9" name="Google Shape;3539;p35"/>
            <p:cNvSpPr/>
            <p:nvPr/>
          </p:nvSpPr>
          <p:spPr>
            <a:xfrm>
              <a:off x="509114" y="4021376"/>
              <a:ext cx="93663" cy="52388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6" y="15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1" y="24"/>
                    <a:pt x="31" y="18"/>
                    <a:pt x="37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1" y="1"/>
                    <a:pt x="12" y="6"/>
                    <a:pt x="6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0" name="Google Shape;3540;p35"/>
            <p:cNvSpPr/>
            <p:nvPr/>
          </p:nvSpPr>
          <p:spPr>
            <a:xfrm>
              <a:off x="602776" y="3984863"/>
              <a:ext cx="46038" cy="46038"/>
            </a:xfrm>
            <a:custGeom>
              <a:avLst/>
              <a:gdLst/>
              <a:ahLst/>
              <a:cxnLst/>
              <a:rect l="l" t="t" r="r" b="b"/>
              <a:pathLst>
                <a:path w="22" h="21" extrusionOk="0">
                  <a:moveTo>
                    <a:pt x="14" y="1"/>
                  </a:moveTo>
                  <a:cubicBezTo>
                    <a:pt x="19" y="3"/>
                    <a:pt x="22" y="8"/>
                    <a:pt x="20" y="13"/>
                  </a:cubicBezTo>
                  <a:cubicBezTo>
                    <a:pt x="19" y="18"/>
                    <a:pt x="14" y="21"/>
                    <a:pt x="9" y="20"/>
                  </a:cubicBezTo>
                  <a:cubicBezTo>
                    <a:pt x="3" y="18"/>
                    <a:pt x="0" y="13"/>
                    <a:pt x="2" y="8"/>
                  </a:cubicBezTo>
                  <a:cubicBezTo>
                    <a:pt x="3" y="3"/>
                    <a:pt x="8" y="0"/>
                    <a:pt x="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1" name="Google Shape;3541;p35"/>
          <p:cNvGrpSpPr/>
          <p:nvPr/>
        </p:nvGrpSpPr>
        <p:grpSpPr>
          <a:xfrm rot="-5400000" flipH="1">
            <a:off x="8083539" y="429963"/>
            <a:ext cx="979488" cy="949325"/>
            <a:chOff x="42389" y="3654663"/>
            <a:chExt cx="979488" cy="949325"/>
          </a:xfrm>
        </p:grpSpPr>
        <p:sp>
          <p:nvSpPr>
            <p:cNvPr id="3542" name="Google Shape;3542;p35"/>
            <p:cNvSpPr/>
            <p:nvPr/>
          </p:nvSpPr>
          <p:spPr>
            <a:xfrm>
              <a:off x="109064" y="4030901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9" y="1"/>
                  </a:moveTo>
                  <a:cubicBezTo>
                    <a:pt x="9" y="1"/>
                    <a:pt x="10" y="1"/>
                    <a:pt x="10" y="1"/>
                  </a:cubicBezTo>
                  <a:cubicBezTo>
                    <a:pt x="13" y="0"/>
                    <a:pt x="16" y="1"/>
                    <a:pt x="19" y="2"/>
                  </a:cubicBezTo>
                  <a:cubicBezTo>
                    <a:pt x="22" y="4"/>
                    <a:pt x="25" y="7"/>
                    <a:pt x="26" y="10"/>
                  </a:cubicBezTo>
                  <a:cubicBezTo>
                    <a:pt x="28" y="18"/>
                    <a:pt x="23" y="24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3" y="28"/>
                    <a:pt x="5" y="28"/>
                    <a:pt x="1" y="19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0" y="12"/>
                    <a:pt x="1" y="10"/>
                    <a:pt x="1" y="9"/>
                  </a:cubicBezTo>
                  <a:cubicBezTo>
                    <a:pt x="3" y="5"/>
                    <a:pt x="6" y="3"/>
                    <a:pt x="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3" name="Google Shape;3543;p35"/>
            <p:cNvSpPr/>
            <p:nvPr/>
          </p:nvSpPr>
          <p:spPr>
            <a:xfrm>
              <a:off x="566264" y="4332526"/>
              <a:ext cx="57150" cy="60325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19" y="26"/>
                  </a:moveTo>
                  <a:cubicBezTo>
                    <a:pt x="15" y="28"/>
                    <a:pt x="12" y="28"/>
                    <a:pt x="8" y="26"/>
                  </a:cubicBezTo>
                  <a:cubicBezTo>
                    <a:pt x="5" y="25"/>
                    <a:pt x="2" y="22"/>
                    <a:pt x="1" y="19"/>
                  </a:cubicBezTo>
                  <a:cubicBezTo>
                    <a:pt x="1" y="18"/>
                    <a:pt x="1" y="18"/>
                    <a:pt x="1" y="17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13"/>
                    <a:pt x="1" y="10"/>
                    <a:pt x="2" y="9"/>
                  </a:cubicBezTo>
                  <a:cubicBezTo>
                    <a:pt x="4" y="5"/>
                    <a:pt x="6" y="3"/>
                    <a:pt x="10" y="2"/>
                  </a:cubicBezTo>
                  <a:cubicBezTo>
                    <a:pt x="18" y="0"/>
                    <a:pt x="24" y="5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7" y="15"/>
                    <a:pt x="27" y="23"/>
                    <a:pt x="19" y="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4" name="Google Shape;3544;p35"/>
            <p:cNvSpPr/>
            <p:nvPr/>
          </p:nvSpPr>
          <p:spPr>
            <a:xfrm>
              <a:off x="507526" y="4189651"/>
              <a:ext cx="61913" cy="60325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2" y="25"/>
                  </a:moveTo>
                  <a:cubicBezTo>
                    <a:pt x="20" y="27"/>
                    <a:pt x="16" y="28"/>
                    <a:pt x="13" y="28"/>
                  </a:cubicBezTo>
                  <a:cubicBezTo>
                    <a:pt x="9" y="28"/>
                    <a:pt x="5" y="27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1"/>
                    <a:pt x="0" y="18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11" y="0"/>
                    <a:pt x="18" y="3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10"/>
                    <a:pt x="29" y="18"/>
                    <a:pt x="22" y="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5" name="Google Shape;3545;p35"/>
            <p:cNvSpPr/>
            <p:nvPr/>
          </p:nvSpPr>
          <p:spPr>
            <a:xfrm>
              <a:off x="255114" y="4030901"/>
              <a:ext cx="57150" cy="55563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8" y="0"/>
                    <a:pt x="26" y="3"/>
                    <a:pt x="26" y="13"/>
                  </a:cubicBezTo>
                  <a:cubicBezTo>
                    <a:pt x="26" y="16"/>
                    <a:pt x="24" y="20"/>
                    <a:pt x="22" y="22"/>
                  </a:cubicBezTo>
                  <a:cubicBezTo>
                    <a:pt x="19" y="25"/>
                    <a:pt x="16" y="26"/>
                    <a:pt x="12" y="26"/>
                  </a:cubicBezTo>
                  <a:cubicBezTo>
                    <a:pt x="12" y="26"/>
                    <a:pt x="11" y="26"/>
                    <a:pt x="11" y="26"/>
                  </a:cubicBezTo>
                  <a:cubicBezTo>
                    <a:pt x="8" y="25"/>
                    <a:pt x="5" y="24"/>
                    <a:pt x="3" y="22"/>
                  </a:cubicBezTo>
                  <a:cubicBezTo>
                    <a:pt x="1" y="19"/>
                    <a:pt x="0" y="16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1" y="4"/>
                    <a:pt x="8" y="0"/>
                    <a:pt x="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6" name="Google Shape;3546;p35"/>
            <p:cNvSpPr/>
            <p:nvPr/>
          </p:nvSpPr>
          <p:spPr>
            <a:xfrm>
              <a:off x="567851" y="4481751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26" h="27" extrusionOk="0">
                  <a:moveTo>
                    <a:pt x="4" y="4"/>
                  </a:moveTo>
                  <a:cubicBezTo>
                    <a:pt x="7" y="1"/>
                    <a:pt x="11" y="0"/>
                    <a:pt x="14" y="0"/>
                  </a:cubicBezTo>
                  <a:cubicBezTo>
                    <a:pt x="22" y="1"/>
                    <a:pt x="26" y="8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5" y="19"/>
                    <a:pt x="23" y="26"/>
                    <a:pt x="13" y="27"/>
                  </a:cubicBezTo>
                  <a:cubicBezTo>
                    <a:pt x="10" y="27"/>
                    <a:pt x="6" y="25"/>
                    <a:pt x="4" y="22"/>
                  </a:cubicBezTo>
                  <a:cubicBezTo>
                    <a:pt x="1" y="20"/>
                    <a:pt x="0" y="17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1" y="8"/>
                    <a:pt x="2" y="6"/>
                    <a:pt x="4" y="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7" name="Google Shape;3547;p35"/>
            <p:cNvSpPr/>
            <p:nvPr/>
          </p:nvSpPr>
          <p:spPr>
            <a:xfrm>
              <a:off x="402751" y="4086463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7" y="27"/>
                  </a:moveTo>
                  <a:cubicBezTo>
                    <a:pt x="14" y="28"/>
                    <a:pt x="10" y="28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3" y="24"/>
                    <a:pt x="1" y="21"/>
                    <a:pt x="0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5" y="1"/>
                    <a:pt x="13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3" y="5"/>
                    <a:pt x="28" y="11"/>
                    <a:pt x="25" y="19"/>
                  </a:cubicBezTo>
                  <a:cubicBezTo>
                    <a:pt x="23" y="23"/>
                    <a:pt x="21" y="25"/>
                    <a:pt x="17" y="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8" name="Google Shape;3548;p35"/>
            <p:cNvSpPr/>
            <p:nvPr/>
          </p:nvSpPr>
          <p:spPr>
            <a:xfrm>
              <a:off x="148751" y="4543663"/>
              <a:ext cx="61913" cy="60325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2" y="24"/>
                  </a:moveTo>
                  <a:cubicBezTo>
                    <a:pt x="20" y="27"/>
                    <a:pt x="16" y="28"/>
                    <a:pt x="13" y="28"/>
                  </a:cubicBezTo>
                  <a:cubicBezTo>
                    <a:pt x="9" y="28"/>
                    <a:pt x="5" y="27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1"/>
                    <a:pt x="0" y="18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11" y="0"/>
                    <a:pt x="18" y="2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10"/>
                    <a:pt x="29" y="18"/>
                    <a:pt x="22" y="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9" name="Google Shape;3549;p35"/>
            <p:cNvSpPr/>
            <p:nvPr/>
          </p:nvSpPr>
          <p:spPr>
            <a:xfrm>
              <a:off x="42389" y="4440476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7" y="26"/>
                  </a:moveTo>
                  <a:cubicBezTo>
                    <a:pt x="14" y="28"/>
                    <a:pt x="10" y="28"/>
                    <a:pt x="7" y="26"/>
                  </a:cubicBezTo>
                  <a:cubicBezTo>
                    <a:pt x="6" y="26"/>
                    <a:pt x="6" y="26"/>
                    <a:pt x="5" y="25"/>
                  </a:cubicBezTo>
                  <a:cubicBezTo>
                    <a:pt x="3" y="24"/>
                    <a:pt x="1" y="21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5" y="1"/>
                    <a:pt x="13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3" y="5"/>
                    <a:pt x="28" y="11"/>
                    <a:pt x="25" y="19"/>
                  </a:cubicBezTo>
                  <a:cubicBezTo>
                    <a:pt x="23" y="22"/>
                    <a:pt x="21" y="25"/>
                    <a:pt x="17" y="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0" name="Google Shape;3550;p35"/>
            <p:cNvSpPr/>
            <p:nvPr/>
          </p:nvSpPr>
          <p:spPr>
            <a:xfrm>
              <a:off x="217014" y="4135676"/>
              <a:ext cx="112713" cy="263525"/>
            </a:xfrm>
            <a:custGeom>
              <a:avLst/>
              <a:gdLst/>
              <a:ahLst/>
              <a:cxnLst/>
              <a:rect l="l" t="t" r="r" b="b"/>
              <a:pathLst>
                <a:path w="52" h="123" extrusionOk="0">
                  <a:moveTo>
                    <a:pt x="51" y="5"/>
                  </a:moveTo>
                  <a:cubicBezTo>
                    <a:pt x="52" y="2"/>
                    <a:pt x="48" y="0"/>
                    <a:pt x="46" y="3"/>
                  </a:cubicBezTo>
                  <a:cubicBezTo>
                    <a:pt x="35" y="18"/>
                    <a:pt x="15" y="47"/>
                    <a:pt x="11" y="56"/>
                  </a:cubicBezTo>
                  <a:cubicBezTo>
                    <a:pt x="8" y="65"/>
                    <a:pt x="3" y="100"/>
                    <a:pt x="0" y="119"/>
                  </a:cubicBezTo>
                  <a:cubicBezTo>
                    <a:pt x="0" y="122"/>
                    <a:pt x="4" y="123"/>
                    <a:pt x="6" y="121"/>
                  </a:cubicBezTo>
                  <a:cubicBezTo>
                    <a:pt x="17" y="105"/>
                    <a:pt x="37" y="77"/>
                    <a:pt x="40" y="68"/>
                  </a:cubicBezTo>
                  <a:cubicBezTo>
                    <a:pt x="44" y="58"/>
                    <a:pt x="49" y="24"/>
                    <a:pt x="51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1" name="Google Shape;3551;p35"/>
            <p:cNvSpPr/>
            <p:nvPr/>
          </p:nvSpPr>
          <p:spPr>
            <a:xfrm>
              <a:off x="251939" y="4465876"/>
              <a:ext cx="263525" cy="112713"/>
            </a:xfrm>
            <a:custGeom>
              <a:avLst/>
              <a:gdLst/>
              <a:ahLst/>
              <a:cxnLst/>
              <a:rect l="l" t="t" r="r" b="b"/>
              <a:pathLst>
                <a:path w="123" h="52" extrusionOk="0">
                  <a:moveTo>
                    <a:pt x="118" y="51"/>
                  </a:moveTo>
                  <a:cubicBezTo>
                    <a:pt x="121" y="52"/>
                    <a:pt x="123" y="47"/>
                    <a:pt x="120" y="46"/>
                  </a:cubicBezTo>
                  <a:cubicBezTo>
                    <a:pt x="105" y="35"/>
                    <a:pt x="76" y="15"/>
                    <a:pt x="67" y="11"/>
                  </a:cubicBezTo>
                  <a:cubicBezTo>
                    <a:pt x="58" y="8"/>
                    <a:pt x="23" y="3"/>
                    <a:pt x="4" y="0"/>
                  </a:cubicBezTo>
                  <a:cubicBezTo>
                    <a:pt x="1" y="0"/>
                    <a:pt x="0" y="4"/>
                    <a:pt x="2" y="6"/>
                  </a:cubicBezTo>
                  <a:cubicBezTo>
                    <a:pt x="18" y="17"/>
                    <a:pt x="46" y="36"/>
                    <a:pt x="55" y="40"/>
                  </a:cubicBezTo>
                  <a:cubicBezTo>
                    <a:pt x="65" y="44"/>
                    <a:pt x="99" y="49"/>
                    <a:pt x="118" y="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2" name="Google Shape;3552;p35"/>
            <p:cNvSpPr/>
            <p:nvPr/>
          </p:nvSpPr>
          <p:spPr>
            <a:xfrm>
              <a:off x="63026" y="4140438"/>
              <a:ext cx="119063" cy="261938"/>
            </a:xfrm>
            <a:custGeom>
              <a:avLst/>
              <a:gdLst/>
              <a:ahLst/>
              <a:cxnLst/>
              <a:rect l="l" t="t" r="r" b="b"/>
              <a:pathLst>
                <a:path w="56" h="122" extrusionOk="0">
                  <a:moveTo>
                    <a:pt x="50" y="119"/>
                  </a:moveTo>
                  <a:cubicBezTo>
                    <a:pt x="52" y="122"/>
                    <a:pt x="56" y="120"/>
                    <a:pt x="56" y="117"/>
                  </a:cubicBezTo>
                  <a:cubicBezTo>
                    <a:pt x="53" y="98"/>
                    <a:pt x="46" y="64"/>
                    <a:pt x="43" y="55"/>
                  </a:cubicBezTo>
                  <a:cubicBezTo>
                    <a:pt x="39" y="46"/>
                    <a:pt x="18" y="18"/>
                    <a:pt x="6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4" y="24"/>
                    <a:pt x="10" y="58"/>
                    <a:pt x="14" y="67"/>
                  </a:cubicBezTo>
                  <a:cubicBezTo>
                    <a:pt x="18" y="76"/>
                    <a:pt x="39" y="104"/>
                    <a:pt x="50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3" name="Google Shape;3553;p35"/>
            <p:cNvSpPr/>
            <p:nvPr/>
          </p:nvSpPr>
          <p:spPr>
            <a:xfrm>
              <a:off x="248764" y="4311888"/>
              <a:ext cx="263525" cy="120650"/>
            </a:xfrm>
            <a:custGeom>
              <a:avLst/>
              <a:gdLst/>
              <a:ahLst/>
              <a:cxnLst/>
              <a:rect l="l" t="t" r="r" b="b"/>
              <a:pathLst>
                <a:path w="122" h="56" extrusionOk="0">
                  <a:moveTo>
                    <a:pt x="3" y="50"/>
                  </a:moveTo>
                  <a:cubicBezTo>
                    <a:pt x="0" y="52"/>
                    <a:pt x="2" y="56"/>
                    <a:pt x="5" y="56"/>
                  </a:cubicBezTo>
                  <a:cubicBezTo>
                    <a:pt x="24" y="52"/>
                    <a:pt x="58" y="46"/>
                    <a:pt x="67" y="42"/>
                  </a:cubicBezTo>
                  <a:cubicBezTo>
                    <a:pt x="76" y="38"/>
                    <a:pt x="104" y="18"/>
                    <a:pt x="119" y="6"/>
                  </a:cubicBezTo>
                  <a:cubicBezTo>
                    <a:pt x="122" y="4"/>
                    <a:pt x="120" y="0"/>
                    <a:pt x="117" y="1"/>
                  </a:cubicBezTo>
                  <a:cubicBezTo>
                    <a:pt x="98" y="4"/>
                    <a:pt x="64" y="10"/>
                    <a:pt x="55" y="14"/>
                  </a:cubicBezTo>
                  <a:cubicBezTo>
                    <a:pt x="46" y="18"/>
                    <a:pt x="18" y="39"/>
                    <a:pt x="3" y="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4" name="Google Shape;3554;p35"/>
            <p:cNvSpPr/>
            <p:nvPr/>
          </p:nvSpPr>
          <p:spPr>
            <a:xfrm>
              <a:off x="156689" y="4403963"/>
              <a:ext cx="90488" cy="904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38" y="28"/>
                  </a:moveTo>
                  <a:cubicBezTo>
                    <a:pt x="34" y="38"/>
                    <a:pt x="23" y="42"/>
                    <a:pt x="14" y="39"/>
                  </a:cubicBezTo>
                  <a:cubicBezTo>
                    <a:pt x="4" y="35"/>
                    <a:pt x="0" y="24"/>
                    <a:pt x="3" y="15"/>
                  </a:cubicBezTo>
                  <a:cubicBezTo>
                    <a:pt x="7" y="5"/>
                    <a:pt x="18" y="0"/>
                    <a:pt x="27" y="4"/>
                  </a:cubicBezTo>
                  <a:cubicBezTo>
                    <a:pt x="37" y="8"/>
                    <a:pt x="42" y="19"/>
                    <a:pt x="38" y="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5" name="Google Shape;3555;p35"/>
            <p:cNvSpPr/>
            <p:nvPr/>
          </p:nvSpPr>
          <p:spPr>
            <a:xfrm>
              <a:off x="732951" y="4292838"/>
              <a:ext cx="93663" cy="90488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30" y="38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5" y="17"/>
                    <a:pt x="25" y="7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8" y="25"/>
                    <a:pt x="18" y="34"/>
                    <a:pt x="30" y="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6" name="Google Shape;3556;p35"/>
            <p:cNvSpPr/>
            <p:nvPr/>
          </p:nvSpPr>
          <p:spPr>
            <a:xfrm>
              <a:off x="888526" y="4445238"/>
              <a:ext cx="92075" cy="90488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30" y="38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5" y="17"/>
                    <a:pt x="26" y="7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8" y="25"/>
                    <a:pt x="18" y="34"/>
                    <a:pt x="30" y="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7" name="Google Shape;3557;p35"/>
            <p:cNvSpPr/>
            <p:nvPr/>
          </p:nvSpPr>
          <p:spPr>
            <a:xfrm>
              <a:off x="888526" y="4289663"/>
              <a:ext cx="92075" cy="9366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8" name="Google Shape;3558;p35"/>
            <p:cNvSpPr/>
            <p:nvPr/>
          </p:nvSpPr>
          <p:spPr>
            <a:xfrm>
              <a:off x="736126" y="4445238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8"/>
                    <a:pt x="4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9" name="Google Shape;3559;p35"/>
            <p:cNvSpPr/>
            <p:nvPr/>
          </p:nvSpPr>
          <p:spPr>
            <a:xfrm>
              <a:off x="829789" y="4249976"/>
              <a:ext cx="53975" cy="128588"/>
            </a:xfrm>
            <a:custGeom>
              <a:avLst/>
              <a:gdLst/>
              <a:ahLst/>
              <a:cxnLst/>
              <a:rect l="l" t="t" r="r" b="b"/>
              <a:pathLst>
                <a:path w="25" h="60" extrusionOk="0">
                  <a:moveTo>
                    <a:pt x="6" y="48"/>
                  </a:moveTo>
                  <a:cubicBezTo>
                    <a:pt x="13" y="60"/>
                    <a:pt x="13" y="60"/>
                    <a:pt x="13" y="60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5" y="37"/>
                    <a:pt x="25" y="23"/>
                    <a:pt x="19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3"/>
                    <a:pt x="0" y="37"/>
                    <a:pt x="6" y="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0" name="Google Shape;3560;p35"/>
            <p:cNvSpPr/>
            <p:nvPr/>
          </p:nvSpPr>
          <p:spPr>
            <a:xfrm>
              <a:off x="832964" y="4446826"/>
              <a:ext cx="50800" cy="131763"/>
            </a:xfrm>
            <a:custGeom>
              <a:avLst/>
              <a:gdLst/>
              <a:ahLst/>
              <a:cxnLst/>
              <a:rect l="l" t="t" r="r" b="b"/>
              <a:pathLst>
                <a:path w="24" h="61" extrusionOk="0">
                  <a:moveTo>
                    <a:pt x="6" y="49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4" y="37"/>
                    <a:pt x="24" y="24"/>
                    <a:pt x="18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24"/>
                    <a:pt x="0" y="38"/>
                    <a:pt x="6" y="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1" name="Google Shape;3561;p35"/>
            <p:cNvSpPr/>
            <p:nvPr/>
          </p:nvSpPr>
          <p:spPr>
            <a:xfrm>
              <a:off x="893289" y="4386501"/>
              <a:ext cx="128588" cy="52388"/>
            </a:xfrm>
            <a:custGeom>
              <a:avLst/>
              <a:gdLst/>
              <a:ahLst/>
              <a:cxnLst/>
              <a:rect l="l" t="t" r="r" b="b"/>
              <a:pathLst>
                <a:path w="60" h="24" extrusionOk="0">
                  <a:moveTo>
                    <a:pt x="12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3" y="24"/>
                    <a:pt x="37" y="24"/>
                    <a:pt x="49" y="18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7" y="0"/>
                    <a:pt x="23" y="0"/>
                    <a:pt x="12" y="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2" name="Google Shape;3562;p35"/>
            <p:cNvSpPr/>
            <p:nvPr/>
          </p:nvSpPr>
          <p:spPr>
            <a:xfrm>
              <a:off x="693264" y="4389676"/>
              <a:ext cx="130175" cy="50800"/>
            </a:xfrm>
            <a:custGeom>
              <a:avLst/>
              <a:gdLst/>
              <a:ahLst/>
              <a:cxnLst/>
              <a:rect l="l" t="t" r="r" b="b"/>
              <a:pathLst>
                <a:path w="61" h="24" extrusionOk="0">
                  <a:moveTo>
                    <a:pt x="12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4" y="24"/>
                    <a:pt x="37" y="24"/>
                    <a:pt x="49" y="18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37" y="0"/>
                    <a:pt x="24" y="0"/>
                    <a:pt x="12" y="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3" name="Google Shape;3563;p35"/>
            <p:cNvSpPr/>
            <p:nvPr/>
          </p:nvSpPr>
          <p:spPr>
            <a:xfrm>
              <a:off x="829789" y="4384913"/>
              <a:ext cx="55563" cy="55563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21" y="5"/>
                  </a:moveTo>
                  <a:cubicBezTo>
                    <a:pt x="26" y="9"/>
                    <a:pt x="26" y="17"/>
                    <a:pt x="21" y="22"/>
                  </a:cubicBezTo>
                  <a:cubicBezTo>
                    <a:pt x="17" y="26"/>
                    <a:pt x="9" y="26"/>
                    <a:pt x="5" y="22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9" y="0"/>
                    <a:pt x="16" y="0"/>
                    <a:pt x="21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4" name="Google Shape;3564;p35"/>
            <p:cNvSpPr/>
            <p:nvPr/>
          </p:nvSpPr>
          <p:spPr>
            <a:xfrm>
              <a:off x="96364" y="36975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30" y="39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5" y="18"/>
                    <a:pt x="25" y="8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8" y="26"/>
                    <a:pt x="18" y="35"/>
                    <a:pt x="30" y="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5" name="Google Shape;3565;p35"/>
            <p:cNvSpPr/>
            <p:nvPr/>
          </p:nvSpPr>
          <p:spPr>
            <a:xfrm>
              <a:off x="251939" y="38499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30" y="39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5" y="18"/>
                    <a:pt x="26" y="8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8" y="26"/>
                    <a:pt x="18" y="35"/>
                    <a:pt x="30" y="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6" name="Google Shape;3566;p35"/>
            <p:cNvSpPr/>
            <p:nvPr/>
          </p:nvSpPr>
          <p:spPr>
            <a:xfrm>
              <a:off x="251939" y="36975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25" y="34"/>
                    <a:pt x="35" y="25"/>
                    <a:pt x="39" y="1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7" name="Google Shape;3567;p35"/>
            <p:cNvSpPr/>
            <p:nvPr/>
          </p:nvSpPr>
          <p:spPr>
            <a:xfrm>
              <a:off x="99539" y="3851513"/>
              <a:ext cx="92075" cy="9366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8" name="Google Shape;3568;p35"/>
            <p:cNvSpPr/>
            <p:nvPr/>
          </p:nvSpPr>
          <p:spPr>
            <a:xfrm>
              <a:off x="193201" y="3654663"/>
              <a:ext cx="53975" cy="130175"/>
            </a:xfrm>
            <a:custGeom>
              <a:avLst/>
              <a:gdLst/>
              <a:ahLst/>
              <a:cxnLst/>
              <a:rect l="l" t="t" r="r" b="b"/>
              <a:pathLst>
                <a:path w="25" h="61" extrusionOk="0">
                  <a:moveTo>
                    <a:pt x="6" y="49"/>
                  </a:moveTo>
                  <a:cubicBezTo>
                    <a:pt x="13" y="61"/>
                    <a:pt x="13" y="61"/>
                    <a:pt x="13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5" y="37"/>
                    <a:pt x="25" y="24"/>
                    <a:pt x="19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4"/>
                    <a:pt x="0" y="38"/>
                    <a:pt x="6" y="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9" name="Google Shape;3569;p35"/>
            <p:cNvSpPr/>
            <p:nvPr/>
          </p:nvSpPr>
          <p:spPr>
            <a:xfrm>
              <a:off x="196376" y="3854688"/>
              <a:ext cx="50800" cy="130175"/>
            </a:xfrm>
            <a:custGeom>
              <a:avLst/>
              <a:gdLst/>
              <a:ahLst/>
              <a:cxnLst/>
              <a:rect l="l" t="t" r="r" b="b"/>
              <a:pathLst>
                <a:path w="24" h="61" extrusionOk="0">
                  <a:moveTo>
                    <a:pt x="6" y="49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4" y="37"/>
                    <a:pt x="24" y="24"/>
                    <a:pt x="18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4"/>
                    <a:pt x="0" y="37"/>
                    <a:pt x="6" y="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0" name="Google Shape;3570;p35"/>
            <p:cNvSpPr/>
            <p:nvPr/>
          </p:nvSpPr>
          <p:spPr>
            <a:xfrm>
              <a:off x="255114" y="3791188"/>
              <a:ext cx="130175" cy="53975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12" y="7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3" y="25"/>
                    <a:pt x="37" y="25"/>
                    <a:pt x="49" y="19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7" y="0"/>
                    <a:pt x="23" y="1"/>
                    <a:pt x="12" y="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1" name="Google Shape;3571;p35"/>
            <p:cNvSpPr/>
            <p:nvPr/>
          </p:nvSpPr>
          <p:spPr>
            <a:xfrm>
              <a:off x="55089" y="3794363"/>
              <a:ext cx="131763" cy="53975"/>
            </a:xfrm>
            <a:custGeom>
              <a:avLst/>
              <a:gdLst/>
              <a:ahLst/>
              <a:cxnLst/>
              <a:rect l="l" t="t" r="r" b="b"/>
              <a:pathLst>
                <a:path w="61" h="25" extrusionOk="0">
                  <a:moveTo>
                    <a:pt x="12" y="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4" y="25"/>
                    <a:pt x="37" y="25"/>
                    <a:pt x="49" y="19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37" y="0"/>
                    <a:pt x="23" y="0"/>
                    <a:pt x="12" y="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2" name="Google Shape;3572;p35"/>
            <p:cNvSpPr/>
            <p:nvPr/>
          </p:nvSpPr>
          <p:spPr>
            <a:xfrm>
              <a:off x="193201" y="3791188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21" y="5"/>
                  </a:moveTo>
                  <a:cubicBezTo>
                    <a:pt x="26" y="9"/>
                    <a:pt x="26" y="17"/>
                    <a:pt x="21" y="21"/>
                  </a:cubicBezTo>
                  <a:cubicBezTo>
                    <a:pt x="17" y="26"/>
                    <a:pt x="9" y="26"/>
                    <a:pt x="4" y="22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9" y="0"/>
                    <a:pt x="16" y="0"/>
                    <a:pt x="21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3" name="Google Shape;3573;p35"/>
            <p:cNvSpPr/>
            <p:nvPr/>
          </p:nvSpPr>
          <p:spPr>
            <a:xfrm>
              <a:off x="490064" y="3961051"/>
              <a:ext cx="101600" cy="47625"/>
            </a:xfrm>
            <a:custGeom>
              <a:avLst/>
              <a:gdLst/>
              <a:ahLst/>
              <a:cxnLst/>
              <a:rect l="l" t="t" r="r" b="b"/>
              <a:pathLst>
                <a:path w="47" h="22" extrusionOk="0">
                  <a:moveTo>
                    <a:pt x="36" y="20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1" y="3"/>
                    <a:pt x="21" y="0"/>
                    <a:pt x="1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5" y="19"/>
                    <a:pt x="26" y="22"/>
                    <a:pt x="36" y="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4" name="Google Shape;3574;p35"/>
            <p:cNvSpPr/>
            <p:nvPr/>
          </p:nvSpPr>
          <p:spPr>
            <a:xfrm>
              <a:off x="659926" y="4007088"/>
              <a:ext cx="101600" cy="47625"/>
            </a:xfrm>
            <a:custGeom>
              <a:avLst/>
              <a:gdLst/>
              <a:ahLst/>
              <a:cxnLst/>
              <a:rect l="l" t="t" r="r" b="b"/>
              <a:pathLst>
                <a:path w="47" h="22" extrusionOk="0">
                  <a:moveTo>
                    <a:pt x="37" y="20"/>
                  </a:moveTo>
                  <a:cubicBezTo>
                    <a:pt x="47" y="18"/>
                    <a:pt x="47" y="18"/>
                    <a:pt x="47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2" y="3"/>
                    <a:pt x="21" y="0"/>
                    <a:pt x="1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9"/>
                    <a:pt x="26" y="22"/>
                    <a:pt x="37" y="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5" name="Google Shape;3575;p35"/>
            <p:cNvSpPr/>
            <p:nvPr/>
          </p:nvSpPr>
          <p:spPr>
            <a:xfrm>
              <a:off x="626589" y="3872151"/>
              <a:ext cx="46038" cy="101600"/>
            </a:xfrm>
            <a:custGeom>
              <a:avLst/>
              <a:gdLst/>
              <a:ahLst/>
              <a:cxnLst/>
              <a:rect l="l" t="t" r="r" b="b"/>
              <a:pathLst>
                <a:path w="22" h="48" extrusionOk="0">
                  <a:moveTo>
                    <a:pt x="2" y="37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9" y="32"/>
                    <a:pt x="22" y="21"/>
                    <a:pt x="20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" y="16"/>
                    <a:pt x="0" y="27"/>
                    <a:pt x="2" y="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6" name="Google Shape;3576;p35"/>
            <p:cNvSpPr/>
            <p:nvPr/>
          </p:nvSpPr>
          <p:spPr>
            <a:xfrm>
              <a:off x="578964" y="4043601"/>
              <a:ext cx="47625" cy="100013"/>
            </a:xfrm>
            <a:custGeom>
              <a:avLst/>
              <a:gdLst/>
              <a:ahLst/>
              <a:cxnLst/>
              <a:rect l="l" t="t" r="r" b="b"/>
              <a:pathLst>
                <a:path w="22" h="47" extrusionOk="0">
                  <a:moveTo>
                    <a:pt x="2" y="36"/>
                  </a:moveTo>
                  <a:cubicBezTo>
                    <a:pt x="5" y="47"/>
                    <a:pt x="5" y="47"/>
                    <a:pt x="5" y="4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9" y="31"/>
                    <a:pt x="22" y="21"/>
                    <a:pt x="20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" y="15"/>
                    <a:pt x="0" y="26"/>
                    <a:pt x="2" y="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7" name="Google Shape;3577;p35"/>
            <p:cNvSpPr/>
            <p:nvPr/>
          </p:nvSpPr>
          <p:spPr>
            <a:xfrm>
              <a:off x="559914" y="3891201"/>
              <a:ext cx="50800" cy="92075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15" y="37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22"/>
                    <a:pt x="18" y="12"/>
                    <a:pt x="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22"/>
                    <a:pt x="6" y="31"/>
                    <a:pt x="15" y="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8" name="Google Shape;3578;p35"/>
            <p:cNvSpPr/>
            <p:nvPr/>
          </p:nvSpPr>
          <p:spPr>
            <a:xfrm>
              <a:off x="640876" y="4032488"/>
              <a:ext cx="52388" cy="92075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15" y="37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21"/>
                    <a:pt x="18" y="12"/>
                    <a:pt x="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1"/>
                    <a:pt x="6" y="31"/>
                    <a:pt x="15" y="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9" name="Google Shape;3579;p35"/>
            <p:cNvSpPr/>
            <p:nvPr/>
          </p:nvSpPr>
          <p:spPr>
            <a:xfrm>
              <a:off x="648814" y="3942001"/>
              <a:ext cx="93663" cy="52388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6" y="15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2" y="23"/>
                    <a:pt x="32" y="18"/>
                    <a:pt x="37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2" y="0"/>
                    <a:pt x="12" y="6"/>
                    <a:pt x="6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0" name="Google Shape;3580;p35"/>
            <p:cNvSpPr/>
            <p:nvPr/>
          </p:nvSpPr>
          <p:spPr>
            <a:xfrm>
              <a:off x="509114" y="4021376"/>
              <a:ext cx="93663" cy="52388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6" y="15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1" y="24"/>
                    <a:pt x="31" y="18"/>
                    <a:pt x="37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1" y="1"/>
                    <a:pt x="12" y="6"/>
                    <a:pt x="6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1" name="Google Shape;3581;p35"/>
            <p:cNvSpPr/>
            <p:nvPr/>
          </p:nvSpPr>
          <p:spPr>
            <a:xfrm>
              <a:off x="602776" y="3984863"/>
              <a:ext cx="46038" cy="46038"/>
            </a:xfrm>
            <a:custGeom>
              <a:avLst/>
              <a:gdLst/>
              <a:ahLst/>
              <a:cxnLst/>
              <a:rect l="l" t="t" r="r" b="b"/>
              <a:pathLst>
                <a:path w="22" h="21" extrusionOk="0">
                  <a:moveTo>
                    <a:pt x="14" y="1"/>
                  </a:moveTo>
                  <a:cubicBezTo>
                    <a:pt x="19" y="3"/>
                    <a:pt x="22" y="8"/>
                    <a:pt x="20" y="13"/>
                  </a:cubicBezTo>
                  <a:cubicBezTo>
                    <a:pt x="19" y="18"/>
                    <a:pt x="14" y="21"/>
                    <a:pt x="9" y="20"/>
                  </a:cubicBezTo>
                  <a:cubicBezTo>
                    <a:pt x="3" y="18"/>
                    <a:pt x="0" y="13"/>
                    <a:pt x="2" y="8"/>
                  </a:cubicBezTo>
                  <a:cubicBezTo>
                    <a:pt x="3" y="3"/>
                    <a:pt x="8" y="0"/>
                    <a:pt x="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82" name="Google Shape;3582;p35"/>
          <p:cNvGrpSpPr/>
          <p:nvPr/>
        </p:nvGrpSpPr>
        <p:grpSpPr>
          <a:xfrm>
            <a:off x="479582" y="600906"/>
            <a:ext cx="467285" cy="468767"/>
            <a:chOff x="439750" y="892950"/>
            <a:chExt cx="399150" cy="400450"/>
          </a:xfrm>
        </p:grpSpPr>
        <p:sp>
          <p:nvSpPr>
            <p:cNvPr id="3583" name="Google Shape;3583;p35"/>
            <p:cNvSpPr/>
            <p:nvPr/>
          </p:nvSpPr>
          <p:spPr>
            <a:xfrm>
              <a:off x="629024" y="1084806"/>
              <a:ext cx="176399" cy="173829"/>
            </a:xfrm>
            <a:custGeom>
              <a:avLst/>
              <a:gdLst/>
              <a:ahLst/>
              <a:cxnLst/>
              <a:rect l="l" t="t" r="r" b="b"/>
              <a:pathLst>
                <a:path w="101" h="100" extrusionOk="0">
                  <a:moveTo>
                    <a:pt x="38" y="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15" y="65"/>
                    <a:pt x="36" y="86"/>
                    <a:pt x="64" y="92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87" y="35"/>
                    <a:pt x="65" y="14"/>
                    <a:pt x="38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4" name="Google Shape;3584;p35"/>
            <p:cNvSpPr/>
            <p:nvPr/>
          </p:nvSpPr>
          <p:spPr>
            <a:xfrm>
              <a:off x="473227" y="926428"/>
              <a:ext cx="175111" cy="175116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63" y="93"/>
                  </a:moveTo>
                  <a:cubicBezTo>
                    <a:pt x="101" y="101"/>
                    <a:pt x="101" y="101"/>
                    <a:pt x="101" y="101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86" y="36"/>
                    <a:pt x="65" y="14"/>
                    <a:pt x="37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14" y="65"/>
                    <a:pt x="36" y="87"/>
                    <a:pt x="63" y="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5" name="Google Shape;3585;p35"/>
            <p:cNvSpPr/>
            <p:nvPr/>
          </p:nvSpPr>
          <p:spPr>
            <a:xfrm>
              <a:off x="629024" y="926428"/>
              <a:ext cx="176399" cy="175116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8" y="64"/>
                  </a:moveTo>
                  <a:cubicBezTo>
                    <a:pt x="0" y="101"/>
                    <a:pt x="0" y="101"/>
                    <a:pt x="0" y="101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65" y="87"/>
                    <a:pt x="87" y="65"/>
                    <a:pt x="93" y="37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36" y="14"/>
                    <a:pt x="15" y="36"/>
                    <a:pt x="8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6" name="Google Shape;3586;p35"/>
            <p:cNvSpPr/>
            <p:nvPr/>
          </p:nvSpPr>
          <p:spPr>
            <a:xfrm>
              <a:off x="473227" y="1084806"/>
              <a:ext cx="175111" cy="173829"/>
            </a:xfrm>
            <a:custGeom>
              <a:avLst/>
              <a:gdLst/>
              <a:ahLst/>
              <a:cxnLst/>
              <a:rect l="l" t="t" r="r" b="b"/>
              <a:pathLst>
                <a:path w="101" h="100" extrusionOk="0">
                  <a:moveTo>
                    <a:pt x="92" y="37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36" y="14"/>
                    <a:pt x="14" y="35"/>
                    <a:pt x="8" y="6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65" y="86"/>
                    <a:pt x="86" y="65"/>
                    <a:pt x="92" y="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7" name="Google Shape;3587;p35"/>
            <p:cNvSpPr/>
            <p:nvPr/>
          </p:nvSpPr>
          <p:spPr>
            <a:xfrm>
              <a:off x="586534" y="1082231"/>
              <a:ext cx="105582" cy="211170"/>
            </a:xfrm>
            <a:custGeom>
              <a:avLst/>
              <a:gdLst/>
              <a:ahLst/>
              <a:cxnLst/>
              <a:rect l="l" t="t" r="r" b="b"/>
              <a:pathLst>
                <a:path w="61" h="121" extrusionOk="0">
                  <a:moveTo>
                    <a:pt x="48" y="27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0" y="47"/>
                    <a:pt x="0" y="73"/>
                    <a:pt x="13" y="94"/>
                  </a:cubicBezTo>
                  <a:cubicBezTo>
                    <a:pt x="30" y="121"/>
                    <a:pt x="30" y="121"/>
                    <a:pt x="30" y="121"/>
                  </a:cubicBezTo>
                  <a:cubicBezTo>
                    <a:pt x="48" y="94"/>
                    <a:pt x="48" y="94"/>
                    <a:pt x="48" y="94"/>
                  </a:cubicBezTo>
                  <a:cubicBezTo>
                    <a:pt x="61" y="73"/>
                    <a:pt x="61" y="47"/>
                    <a:pt x="4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8" name="Google Shape;3588;p35"/>
            <p:cNvSpPr/>
            <p:nvPr/>
          </p:nvSpPr>
          <p:spPr>
            <a:xfrm>
              <a:off x="586534" y="892950"/>
              <a:ext cx="105582" cy="211170"/>
            </a:xfrm>
            <a:custGeom>
              <a:avLst/>
              <a:gdLst/>
              <a:ahLst/>
              <a:cxnLst/>
              <a:rect l="l" t="t" r="r" b="b"/>
              <a:pathLst>
                <a:path w="61" h="121" extrusionOk="0">
                  <a:moveTo>
                    <a:pt x="13" y="94"/>
                  </a:moveTo>
                  <a:cubicBezTo>
                    <a:pt x="30" y="121"/>
                    <a:pt x="30" y="121"/>
                    <a:pt x="30" y="121"/>
                  </a:cubicBezTo>
                  <a:cubicBezTo>
                    <a:pt x="48" y="94"/>
                    <a:pt x="48" y="94"/>
                    <a:pt x="48" y="94"/>
                  </a:cubicBezTo>
                  <a:cubicBezTo>
                    <a:pt x="61" y="73"/>
                    <a:pt x="61" y="47"/>
                    <a:pt x="48" y="2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0" y="47"/>
                    <a:pt x="0" y="73"/>
                    <a:pt x="13" y="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9" name="Google Shape;3589;p35"/>
            <p:cNvSpPr/>
            <p:nvPr/>
          </p:nvSpPr>
          <p:spPr>
            <a:xfrm>
              <a:off x="627737" y="1039739"/>
              <a:ext cx="211163" cy="105585"/>
            </a:xfrm>
            <a:custGeom>
              <a:avLst/>
              <a:gdLst/>
              <a:ahLst/>
              <a:cxnLst/>
              <a:rect l="l" t="t" r="r" b="b"/>
              <a:pathLst>
                <a:path w="121" h="61" extrusionOk="0">
                  <a:moveTo>
                    <a:pt x="28" y="1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48" y="61"/>
                    <a:pt x="74" y="61"/>
                    <a:pt x="94" y="48"/>
                  </a:cubicBezTo>
                  <a:cubicBezTo>
                    <a:pt x="121" y="31"/>
                    <a:pt x="121" y="31"/>
                    <a:pt x="121" y="31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74" y="0"/>
                    <a:pt x="48" y="0"/>
                    <a:pt x="28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0" name="Google Shape;3590;p35"/>
            <p:cNvSpPr/>
            <p:nvPr/>
          </p:nvSpPr>
          <p:spPr>
            <a:xfrm>
              <a:off x="439750" y="1039739"/>
              <a:ext cx="211163" cy="105585"/>
            </a:xfrm>
            <a:custGeom>
              <a:avLst/>
              <a:gdLst/>
              <a:ahLst/>
              <a:cxnLst/>
              <a:rect l="l" t="t" r="r" b="b"/>
              <a:pathLst>
                <a:path w="121" h="61" extrusionOk="0">
                  <a:moveTo>
                    <a:pt x="93" y="48"/>
                  </a:moveTo>
                  <a:cubicBezTo>
                    <a:pt x="121" y="31"/>
                    <a:pt x="121" y="31"/>
                    <a:pt x="121" y="3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73" y="0"/>
                    <a:pt x="47" y="0"/>
                    <a:pt x="27" y="1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47" y="61"/>
                    <a:pt x="73" y="61"/>
                    <a:pt x="93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1" name="Google Shape;3591;p35"/>
            <p:cNvSpPr/>
            <p:nvPr/>
          </p:nvSpPr>
          <p:spPr>
            <a:xfrm>
              <a:off x="578809" y="1032013"/>
              <a:ext cx="121033" cy="119749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57" y="57"/>
                  </a:moveTo>
                  <a:cubicBezTo>
                    <a:pt x="44" y="69"/>
                    <a:pt x="25" y="69"/>
                    <a:pt x="12" y="57"/>
                  </a:cubicBezTo>
                  <a:cubicBezTo>
                    <a:pt x="0" y="45"/>
                    <a:pt x="0" y="25"/>
                    <a:pt x="12" y="13"/>
                  </a:cubicBezTo>
                  <a:cubicBezTo>
                    <a:pt x="25" y="0"/>
                    <a:pt x="44" y="0"/>
                    <a:pt x="57" y="13"/>
                  </a:cubicBezTo>
                  <a:cubicBezTo>
                    <a:pt x="69" y="25"/>
                    <a:pt x="69" y="45"/>
                    <a:pt x="57" y="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92" name="Google Shape;3592;p35"/>
          <p:cNvGrpSpPr/>
          <p:nvPr/>
        </p:nvGrpSpPr>
        <p:grpSpPr>
          <a:xfrm>
            <a:off x="3344203" y="3992986"/>
            <a:ext cx="2455594" cy="1206841"/>
            <a:chOff x="3344203" y="3992986"/>
            <a:chExt cx="2455594" cy="1206841"/>
          </a:xfrm>
        </p:grpSpPr>
        <p:sp>
          <p:nvSpPr>
            <p:cNvPr id="3593" name="Google Shape;3593;p35"/>
            <p:cNvSpPr/>
            <p:nvPr/>
          </p:nvSpPr>
          <p:spPr>
            <a:xfrm>
              <a:off x="5293633" y="5051524"/>
              <a:ext cx="68778" cy="69853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30" y="4"/>
                  </a:moveTo>
                  <a:cubicBezTo>
                    <a:pt x="17" y="0"/>
                    <a:pt x="6" y="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26"/>
                    <a:pt x="0" y="40"/>
                    <a:pt x="15" y="46"/>
                  </a:cubicBezTo>
                  <a:cubicBezTo>
                    <a:pt x="18" y="47"/>
                    <a:pt x="20" y="48"/>
                    <a:pt x="23" y="48"/>
                  </a:cubicBezTo>
                  <a:cubicBezTo>
                    <a:pt x="26" y="48"/>
                    <a:pt x="30" y="47"/>
                    <a:pt x="33" y="46"/>
                  </a:cubicBezTo>
                  <a:cubicBezTo>
                    <a:pt x="39" y="43"/>
                    <a:pt x="43" y="39"/>
                    <a:pt x="45" y="33"/>
                  </a:cubicBezTo>
                  <a:cubicBezTo>
                    <a:pt x="46" y="32"/>
                    <a:pt x="46" y="31"/>
                    <a:pt x="46" y="30"/>
                  </a:cubicBezTo>
                  <a:cubicBezTo>
                    <a:pt x="47" y="25"/>
                    <a:pt x="46" y="20"/>
                    <a:pt x="44" y="15"/>
                  </a:cubicBezTo>
                  <a:cubicBezTo>
                    <a:pt x="41" y="10"/>
                    <a:pt x="36" y="6"/>
                    <a:pt x="3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4" name="Google Shape;3594;p35"/>
            <p:cNvSpPr/>
            <p:nvPr/>
          </p:nvSpPr>
          <p:spPr>
            <a:xfrm>
              <a:off x="4940071" y="4522792"/>
              <a:ext cx="70927" cy="66629"/>
            </a:xfrm>
            <a:custGeom>
              <a:avLst/>
              <a:gdLst/>
              <a:ahLst/>
              <a:cxnLst/>
              <a:rect l="l" t="t" r="r" b="b"/>
              <a:pathLst>
                <a:path w="49" h="46" extrusionOk="0">
                  <a:moveTo>
                    <a:pt x="16" y="45"/>
                  </a:moveTo>
                  <a:cubicBezTo>
                    <a:pt x="17" y="46"/>
                    <a:pt x="18" y="46"/>
                    <a:pt x="18" y="46"/>
                  </a:cubicBezTo>
                  <a:cubicBezTo>
                    <a:pt x="20" y="46"/>
                    <a:pt x="21" y="46"/>
                    <a:pt x="23" y="46"/>
                  </a:cubicBezTo>
                  <a:cubicBezTo>
                    <a:pt x="26" y="46"/>
                    <a:pt x="30" y="45"/>
                    <a:pt x="33" y="44"/>
                  </a:cubicBezTo>
                  <a:cubicBezTo>
                    <a:pt x="39" y="41"/>
                    <a:pt x="43" y="36"/>
                    <a:pt x="45" y="30"/>
                  </a:cubicBezTo>
                  <a:cubicBezTo>
                    <a:pt x="49" y="16"/>
                    <a:pt x="40" y="6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3" y="0"/>
                    <a:pt x="9" y="0"/>
                    <a:pt x="2" y="15"/>
                  </a:cubicBezTo>
                  <a:cubicBezTo>
                    <a:pt x="0" y="21"/>
                    <a:pt x="0" y="27"/>
                    <a:pt x="3" y="33"/>
                  </a:cubicBezTo>
                  <a:cubicBezTo>
                    <a:pt x="6" y="39"/>
                    <a:pt x="10" y="43"/>
                    <a:pt x="16" y="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5" name="Google Shape;3595;p35"/>
            <p:cNvSpPr/>
            <p:nvPr/>
          </p:nvSpPr>
          <p:spPr>
            <a:xfrm>
              <a:off x="5107717" y="4586198"/>
              <a:ext cx="69853" cy="73077"/>
            </a:xfrm>
            <a:custGeom>
              <a:avLst/>
              <a:gdLst/>
              <a:ahLst/>
              <a:cxnLst/>
              <a:rect l="l" t="t" r="r" b="b"/>
              <a:pathLst>
                <a:path w="48" h="50" extrusionOk="0">
                  <a:moveTo>
                    <a:pt x="7" y="44"/>
                  </a:moveTo>
                  <a:cubicBezTo>
                    <a:pt x="7" y="45"/>
                    <a:pt x="8" y="45"/>
                    <a:pt x="9" y="46"/>
                  </a:cubicBezTo>
                  <a:cubicBezTo>
                    <a:pt x="13" y="48"/>
                    <a:pt x="17" y="50"/>
                    <a:pt x="22" y="50"/>
                  </a:cubicBezTo>
                  <a:cubicBezTo>
                    <a:pt x="22" y="50"/>
                    <a:pt x="23" y="50"/>
                    <a:pt x="24" y="50"/>
                  </a:cubicBezTo>
                  <a:cubicBezTo>
                    <a:pt x="30" y="49"/>
                    <a:pt x="36" y="46"/>
                    <a:pt x="39" y="42"/>
                  </a:cubicBezTo>
                  <a:cubicBezTo>
                    <a:pt x="48" y="31"/>
                    <a:pt x="44" y="18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0" y="5"/>
                    <a:pt x="18" y="0"/>
                    <a:pt x="6" y="11"/>
                  </a:cubicBezTo>
                  <a:cubicBezTo>
                    <a:pt x="2" y="15"/>
                    <a:pt x="0" y="21"/>
                    <a:pt x="0" y="28"/>
                  </a:cubicBezTo>
                  <a:cubicBezTo>
                    <a:pt x="0" y="34"/>
                    <a:pt x="2" y="40"/>
                    <a:pt x="7" y="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6" name="Google Shape;3596;p35"/>
            <p:cNvSpPr/>
            <p:nvPr/>
          </p:nvSpPr>
          <p:spPr>
            <a:xfrm>
              <a:off x="5297931" y="4886027"/>
              <a:ext cx="65555" cy="66629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21"/>
                  </a:moveTo>
                  <a:cubicBezTo>
                    <a:pt x="44" y="14"/>
                    <a:pt x="39" y="1"/>
                    <a:pt x="23" y="0"/>
                  </a:cubicBezTo>
                  <a:cubicBezTo>
                    <a:pt x="17" y="0"/>
                    <a:pt x="11" y="3"/>
                    <a:pt x="7" y="7"/>
                  </a:cubicBezTo>
                  <a:cubicBezTo>
                    <a:pt x="2" y="12"/>
                    <a:pt x="0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1" y="32"/>
                    <a:pt x="4" y="36"/>
                    <a:pt x="8" y="40"/>
                  </a:cubicBezTo>
                  <a:cubicBezTo>
                    <a:pt x="12" y="43"/>
                    <a:pt x="17" y="46"/>
                    <a:pt x="22" y="46"/>
                  </a:cubicBezTo>
                  <a:cubicBezTo>
                    <a:pt x="23" y="46"/>
                    <a:pt x="24" y="45"/>
                    <a:pt x="24" y="45"/>
                  </a:cubicBezTo>
                  <a:cubicBezTo>
                    <a:pt x="39" y="44"/>
                    <a:pt x="45" y="32"/>
                    <a:pt x="44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7" name="Google Shape;3597;p35"/>
            <p:cNvSpPr/>
            <p:nvPr/>
          </p:nvSpPr>
          <p:spPr>
            <a:xfrm>
              <a:off x="4769200" y="4523867"/>
              <a:ext cx="67704" cy="65555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24" y="45"/>
                  </a:moveTo>
                  <a:cubicBezTo>
                    <a:pt x="25" y="45"/>
                    <a:pt x="26" y="44"/>
                    <a:pt x="27" y="44"/>
                  </a:cubicBezTo>
                  <a:cubicBezTo>
                    <a:pt x="32" y="43"/>
                    <a:pt x="36" y="41"/>
                    <a:pt x="40" y="37"/>
                  </a:cubicBezTo>
                  <a:cubicBezTo>
                    <a:pt x="44" y="32"/>
                    <a:pt x="46" y="26"/>
                    <a:pt x="46" y="20"/>
                  </a:cubicBezTo>
                  <a:cubicBezTo>
                    <a:pt x="44" y="6"/>
                    <a:pt x="3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0"/>
                    <a:pt x="1" y="5"/>
                    <a:pt x="1" y="22"/>
                  </a:cubicBezTo>
                  <a:cubicBezTo>
                    <a:pt x="0" y="27"/>
                    <a:pt x="3" y="33"/>
                    <a:pt x="8" y="38"/>
                  </a:cubicBezTo>
                  <a:cubicBezTo>
                    <a:pt x="12" y="42"/>
                    <a:pt x="18" y="45"/>
                    <a:pt x="23" y="45"/>
                  </a:cubicBezTo>
                  <a:cubicBezTo>
                    <a:pt x="24" y="45"/>
                    <a:pt x="24" y="45"/>
                    <a:pt x="24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8" name="Google Shape;3598;p35"/>
            <p:cNvSpPr/>
            <p:nvPr/>
          </p:nvSpPr>
          <p:spPr>
            <a:xfrm>
              <a:off x="5228079" y="4709783"/>
              <a:ext cx="68778" cy="73077"/>
            </a:xfrm>
            <a:custGeom>
              <a:avLst/>
              <a:gdLst/>
              <a:ahLst/>
              <a:cxnLst/>
              <a:rect l="l" t="t" r="r" b="b"/>
              <a:pathLst>
                <a:path w="47" h="50" extrusionOk="0">
                  <a:moveTo>
                    <a:pt x="43" y="17"/>
                  </a:moveTo>
                  <a:cubicBezTo>
                    <a:pt x="39" y="10"/>
                    <a:pt x="30" y="0"/>
                    <a:pt x="15" y="6"/>
                  </a:cubicBezTo>
                  <a:cubicBezTo>
                    <a:pt x="9" y="8"/>
                    <a:pt x="5" y="13"/>
                    <a:pt x="2" y="19"/>
                  </a:cubicBezTo>
                  <a:cubicBezTo>
                    <a:pt x="0" y="25"/>
                    <a:pt x="0" y="32"/>
                    <a:pt x="3" y="37"/>
                  </a:cubicBezTo>
                  <a:cubicBezTo>
                    <a:pt x="3" y="38"/>
                    <a:pt x="4" y="39"/>
                    <a:pt x="4" y="39"/>
                  </a:cubicBezTo>
                  <a:cubicBezTo>
                    <a:pt x="7" y="44"/>
                    <a:pt x="11" y="47"/>
                    <a:pt x="16" y="48"/>
                  </a:cubicBezTo>
                  <a:cubicBezTo>
                    <a:pt x="19" y="49"/>
                    <a:pt x="21" y="50"/>
                    <a:pt x="24" y="50"/>
                  </a:cubicBezTo>
                  <a:cubicBezTo>
                    <a:pt x="27" y="50"/>
                    <a:pt x="31" y="49"/>
                    <a:pt x="34" y="47"/>
                  </a:cubicBezTo>
                  <a:cubicBezTo>
                    <a:pt x="46" y="40"/>
                    <a:pt x="47" y="27"/>
                    <a:pt x="43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9" name="Google Shape;3599;p35"/>
            <p:cNvSpPr/>
            <p:nvPr/>
          </p:nvSpPr>
          <p:spPr>
            <a:xfrm>
              <a:off x="4814335" y="5128900"/>
              <a:ext cx="68778" cy="70927"/>
            </a:xfrm>
            <a:custGeom>
              <a:avLst/>
              <a:gdLst/>
              <a:ahLst/>
              <a:cxnLst/>
              <a:rect l="l" t="t" r="r" b="b"/>
              <a:pathLst>
                <a:path w="47" h="49" extrusionOk="0">
                  <a:moveTo>
                    <a:pt x="43" y="17"/>
                  </a:moveTo>
                  <a:cubicBezTo>
                    <a:pt x="39" y="10"/>
                    <a:pt x="30" y="0"/>
                    <a:pt x="15" y="6"/>
                  </a:cubicBezTo>
                  <a:cubicBezTo>
                    <a:pt x="9" y="8"/>
                    <a:pt x="5" y="13"/>
                    <a:pt x="3" y="19"/>
                  </a:cubicBezTo>
                  <a:cubicBezTo>
                    <a:pt x="0" y="25"/>
                    <a:pt x="0" y="31"/>
                    <a:pt x="3" y="36"/>
                  </a:cubicBezTo>
                  <a:cubicBezTo>
                    <a:pt x="3" y="37"/>
                    <a:pt x="4" y="38"/>
                    <a:pt x="4" y="39"/>
                  </a:cubicBezTo>
                  <a:cubicBezTo>
                    <a:pt x="7" y="43"/>
                    <a:pt x="11" y="46"/>
                    <a:pt x="16" y="48"/>
                  </a:cubicBezTo>
                  <a:cubicBezTo>
                    <a:pt x="19" y="49"/>
                    <a:pt x="21" y="49"/>
                    <a:pt x="24" y="49"/>
                  </a:cubicBezTo>
                  <a:cubicBezTo>
                    <a:pt x="27" y="49"/>
                    <a:pt x="31" y="48"/>
                    <a:pt x="34" y="47"/>
                  </a:cubicBezTo>
                  <a:cubicBezTo>
                    <a:pt x="47" y="40"/>
                    <a:pt x="47" y="26"/>
                    <a:pt x="43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0" name="Google Shape;3600;p35"/>
            <p:cNvSpPr/>
            <p:nvPr/>
          </p:nvSpPr>
          <p:spPr>
            <a:xfrm>
              <a:off x="4931473" y="4866683"/>
              <a:ext cx="308427" cy="130034"/>
            </a:xfrm>
            <a:custGeom>
              <a:avLst/>
              <a:gdLst/>
              <a:ahLst/>
              <a:cxnLst/>
              <a:rect l="l" t="t" r="r" b="b"/>
              <a:pathLst>
                <a:path w="212" h="89" extrusionOk="0">
                  <a:moveTo>
                    <a:pt x="204" y="0"/>
                  </a:moveTo>
                  <a:cubicBezTo>
                    <a:pt x="171" y="5"/>
                    <a:pt x="112" y="14"/>
                    <a:pt x="96" y="20"/>
                  </a:cubicBezTo>
                  <a:cubicBezTo>
                    <a:pt x="80" y="26"/>
                    <a:pt x="31" y="60"/>
                    <a:pt x="4" y="79"/>
                  </a:cubicBezTo>
                  <a:cubicBezTo>
                    <a:pt x="0" y="82"/>
                    <a:pt x="3" y="89"/>
                    <a:pt x="8" y="88"/>
                  </a:cubicBezTo>
                  <a:cubicBezTo>
                    <a:pt x="40" y="84"/>
                    <a:pt x="100" y="75"/>
                    <a:pt x="116" y="69"/>
                  </a:cubicBezTo>
                  <a:cubicBezTo>
                    <a:pt x="131" y="63"/>
                    <a:pt x="181" y="29"/>
                    <a:pt x="207" y="10"/>
                  </a:cubicBezTo>
                  <a:cubicBezTo>
                    <a:pt x="212" y="7"/>
                    <a:pt x="209" y="0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1" name="Google Shape;3601;p35"/>
            <p:cNvSpPr/>
            <p:nvPr/>
          </p:nvSpPr>
          <p:spPr>
            <a:xfrm>
              <a:off x="4724064" y="4648528"/>
              <a:ext cx="131108" cy="308427"/>
            </a:xfrm>
            <a:custGeom>
              <a:avLst/>
              <a:gdLst/>
              <a:ahLst/>
              <a:cxnLst/>
              <a:rect l="l" t="t" r="r" b="b"/>
              <a:pathLst>
                <a:path w="90" h="212" extrusionOk="0">
                  <a:moveTo>
                    <a:pt x="1" y="9"/>
                  </a:moveTo>
                  <a:cubicBezTo>
                    <a:pt x="6" y="41"/>
                    <a:pt x="14" y="100"/>
                    <a:pt x="20" y="116"/>
                  </a:cubicBezTo>
                  <a:cubicBezTo>
                    <a:pt x="27" y="132"/>
                    <a:pt x="61" y="181"/>
                    <a:pt x="80" y="208"/>
                  </a:cubicBezTo>
                  <a:cubicBezTo>
                    <a:pt x="83" y="212"/>
                    <a:pt x="90" y="209"/>
                    <a:pt x="89" y="204"/>
                  </a:cubicBezTo>
                  <a:cubicBezTo>
                    <a:pt x="85" y="172"/>
                    <a:pt x="76" y="112"/>
                    <a:pt x="70" y="97"/>
                  </a:cubicBezTo>
                  <a:cubicBezTo>
                    <a:pt x="64" y="81"/>
                    <a:pt x="30" y="31"/>
                    <a:pt x="11" y="5"/>
                  </a:cubicBezTo>
                  <a:cubicBezTo>
                    <a:pt x="8" y="0"/>
                    <a:pt x="0" y="3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2" name="Google Shape;3602;p35"/>
            <p:cNvSpPr/>
            <p:nvPr/>
          </p:nvSpPr>
          <p:spPr>
            <a:xfrm>
              <a:off x="4929324" y="5035405"/>
              <a:ext cx="304129" cy="140780"/>
            </a:xfrm>
            <a:custGeom>
              <a:avLst/>
              <a:gdLst/>
              <a:ahLst/>
              <a:cxnLst/>
              <a:rect l="l" t="t" r="r" b="b"/>
              <a:pathLst>
                <a:path w="209" h="97" extrusionOk="0">
                  <a:moveTo>
                    <a:pt x="115" y="24"/>
                  </a:moveTo>
                  <a:cubicBezTo>
                    <a:pt x="100" y="17"/>
                    <a:pt x="41" y="6"/>
                    <a:pt x="9" y="1"/>
                  </a:cubicBezTo>
                  <a:cubicBezTo>
                    <a:pt x="3" y="0"/>
                    <a:pt x="0" y="7"/>
                    <a:pt x="5" y="10"/>
                  </a:cubicBezTo>
                  <a:cubicBezTo>
                    <a:pt x="31" y="30"/>
                    <a:pt x="79" y="66"/>
                    <a:pt x="94" y="73"/>
                  </a:cubicBezTo>
                  <a:cubicBezTo>
                    <a:pt x="110" y="79"/>
                    <a:pt x="169" y="90"/>
                    <a:pt x="201" y="96"/>
                  </a:cubicBezTo>
                  <a:cubicBezTo>
                    <a:pt x="206" y="97"/>
                    <a:pt x="209" y="90"/>
                    <a:pt x="205" y="86"/>
                  </a:cubicBezTo>
                  <a:cubicBezTo>
                    <a:pt x="179" y="66"/>
                    <a:pt x="131" y="31"/>
                    <a:pt x="115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3" name="Google Shape;3603;p35"/>
            <p:cNvSpPr/>
            <p:nvPr/>
          </p:nvSpPr>
          <p:spPr>
            <a:xfrm>
              <a:off x="4892786" y="4654976"/>
              <a:ext cx="141855" cy="304129"/>
            </a:xfrm>
            <a:custGeom>
              <a:avLst/>
              <a:gdLst/>
              <a:ahLst/>
              <a:cxnLst/>
              <a:rect l="l" t="t" r="r" b="b"/>
              <a:pathLst>
                <a:path w="97" h="209" extrusionOk="0">
                  <a:moveTo>
                    <a:pt x="11" y="205"/>
                  </a:moveTo>
                  <a:cubicBezTo>
                    <a:pt x="31" y="179"/>
                    <a:pt x="66" y="131"/>
                    <a:pt x="73" y="115"/>
                  </a:cubicBezTo>
                  <a:cubicBezTo>
                    <a:pt x="80" y="99"/>
                    <a:pt x="91" y="40"/>
                    <a:pt x="96" y="8"/>
                  </a:cubicBezTo>
                  <a:cubicBezTo>
                    <a:pt x="97" y="3"/>
                    <a:pt x="90" y="0"/>
                    <a:pt x="87" y="4"/>
                  </a:cubicBezTo>
                  <a:cubicBezTo>
                    <a:pt x="67" y="30"/>
                    <a:pt x="31" y="78"/>
                    <a:pt x="24" y="94"/>
                  </a:cubicBezTo>
                  <a:cubicBezTo>
                    <a:pt x="18" y="109"/>
                    <a:pt x="7" y="168"/>
                    <a:pt x="1" y="200"/>
                  </a:cubicBezTo>
                  <a:cubicBezTo>
                    <a:pt x="0" y="206"/>
                    <a:pt x="7" y="209"/>
                    <a:pt x="11" y="2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4" name="Google Shape;3604;p35"/>
            <p:cNvSpPr/>
            <p:nvPr/>
          </p:nvSpPr>
          <p:spPr>
            <a:xfrm>
              <a:off x="4820783" y="4963402"/>
              <a:ext cx="106391" cy="104242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25" y="6"/>
                  </a:moveTo>
                  <a:cubicBezTo>
                    <a:pt x="8" y="13"/>
                    <a:pt x="0" y="31"/>
                    <a:pt x="7" y="47"/>
                  </a:cubicBezTo>
                  <a:cubicBezTo>
                    <a:pt x="13" y="64"/>
                    <a:pt x="32" y="72"/>
                    <a:pt x="48" y="65"/>
                  </a:cubicBezTo>
                  <a:cubicBezTo>
                    <a:pt x="64" y="59"/>
                    <a:pt x="73" y="40"/>
                    <a:pt x="66" y="24"/>
                  </a:cubicBezTo>
                  <a:cubicBezTo>
                    <a:pt x="60" y="8"/>
                    <a:pt x="41" y="0"/>
                    <a:pt x="25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5" name="Google Shape;3605;p35"/>
            <p:cNvSpPr/>
            <p:nvPr/>
          </p:nvSpPr>
          <p:spPr>
            <a:xfrm>
              <a:off x="4951891" y="4286368"/>
              <a:ext cx="107466" cy="108541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51" y="67"/>
                  </a:moveTo>
                  <a:cubicBezTo>
                    <a:pt x="74" y="74"/>
                    <a:pt x="74" y="74"/>
                    <a:pt x="74" y="74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0" y="31"/>
                    <a:pt x="44" y="14"/>
                    <a:pt x="2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4" y="44"/>
                    <a:pt x="30" y="60"/>
                    <a:pt x="51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6" name="Google Shape;3606;p35"/>
            <p:cNvSpPr/>
            <p:nvPr/>
          </p:nvSpPr>
          <p:spPr>
            <a:xfrm>
              <a:off x="4773498" y="4106900"/>
              <a:ext cx="106391" cy="107466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51" y="67"/>
                  </a:moveTo>
                  <a:cubicBezTo>
                    <a:pt x="73" y="74"/>
                    <a:pt x="73" y="74"/>
                    <a:pt x="73" y="7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0" y="31"/>
                    <a:pt x="43" y="14"/>
                    <a:pt x="2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3" y="43"/>
                    <a:pt x="30" y="60"/>
                    <a:pt x="51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7" name="Google Shape;3607;p35"/>
            <p:cNvSpPr/>
            <p:nvPr/>
          </p:nvSpPr>
          <p:spPr>
            <a:xfrm>
              <a:off x="4952966" y="4107974"/>
              <a:ext cx="107466" cy="107466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67" y="23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30" y="14"/>
                    <a:pt x="14" y="30"/>
                    <a:pt x="7" y="5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3" y="60"/>
                    <a:pt x="60" y="44"/>
                    <a:pt x="67" y="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8" name="Google Shape;3608;p35"/>
            <p:cNvSpPr/>
            <p:nvPr/>
          </p:nvSpPr>
          <p:spPr>
            <a:xfrm>
              <a:off x="4772424" y="4286368"/>
              <a:ext cx="107466" cy="106391"/>
            </a:xfrm>
            <a:custGeom>
              <a:avLst/>
              <a:gdLst/>
              <a:ahLst/>
              <a:cxnLst/>
              <a:rect l="l" t="t" r="r" b="b"/>
              <a:pathLst>
                <a:path w="74" h="73" extrusionOk="0">
                  <a:moveTo>
                    <a:pt x="74" y="0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30" y="13"/>
                    <a:pt x="13" y="30"/>
                    <a:pt x="7" y="5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43" y="59"/>
                    <a:pt x="60" y="43"/>
                    <a:pt x="67" y="22"/>
                  </a:cubicBezTo>
                  <a:lnTo>
                    <a:pt x="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9" name="Google Shape;3609;p35"/>
            <p:cNvSpPr/>
            <p:nvPr/>
          </p:nvSpPr>
          <p:spPr>
            <a:xfrm>
              <a:off x="4957265" y="4221888"/>
              <a:ext cx="151527" cy="60181"/>
            </a:xfrm>
            <a:custGeom>
              <a:avLst/>
              <a:gdLst/>
              <a:ahLst/>
              <a:cxnLst/>
              <a:rect l="l" t="t" r="r" b="b"/>
              <a:pathLst>
                <a:path w="104" h="42" extrusionOk="0">
                  <a:moveTo>
                    <a:pt x="20" y="1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40" y="42"/>
                    <a:pt x="63" y="42"/>
                    <a:pt x="83" y="32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64" y="0"/>
                    <a:pt x="40" y="0"/>
                    <a:pt x="20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0" name="Google Shape;3610;p35"/>
            <p:cNvSpPr/>
            <p:nvPr/>
          </p:nvSpPr>
          <p:spPr>
            <a:xfrm>
              <a:off x="4724064" y="4218664"/>
              <a:ext cx="151527" cy="62330"/>
            </a:xfrm>
            <a:custGeom>
              <a:avLst/>
              <a:gdLst/>
              <a:ahLst/>
              <a:cxnLst/>
              <a:rect l="l" t="t" r="r" b="b"/>
              <a:pathLst>
                <a:path w="104" h="43" extrusionOk="0">
                  <a:moveTo>
                    <a:pt x="83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64" y="0"/>
                    <a:pt x="40" y="0"/>
                    <a:pt x="20" y="1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0" y="42"/>
                    <a:pt x="63" y="43"/>
                    <a:pt x="83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1" name="Google Shape;3611;p35"/>
            <p:cNvSpPr/>
            <p:nvPr/>
          </p:nvSpPr>
          <p:spPr>
            <a:xfrm>
              <a:off x="4886338" y="4058540"/>
              <a:ext cx="62330" cy="151527"/>
            </a:xfrm>
            <a:custGeom>
              <a:avLst/>
              <a:gdLst/>
              <a:ahLst/>
              <a:cxnLst/>
              <a:rect l="l" t="t" r="r" b="b"/>
              <a:pathLst>
                <a:path w="43" h="104" extrusionOk="0">
                  <a:moveTo>
                    <a:pt x="21" y="104"/>
                  </a:moveTo>
                  <a:cubicBezTo>
                    <a:pt x="32" y="84"/>
                    <a:pt x="32" y="84"/>
                    <a:pt x="32" y="84"/>
                  </a:cubicBezTo>
                  <a:cubicBezTo>
                    <a:pt x="42" y="64"/>
                    <a:pt x="43" y="41"/>
                    <a:pt x="32" y="2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" y="40"/>
                    <a:pt x="0" y="64"/>
                    <a:pt x="11" y="84"/>
                  </a:cubicBezTo>
                  <a:lnTo>
                    <a:pt x="21" y="1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2" name="Google Shape;3612;p35"/>
            <p:cNvSpPr/>
            <p:nvPr/>
          </p:nvSpPr>
          <p:spPr>
            <a:xfrm>
              <a:off x="4884188" y="4291741"/>
              <a:ext cx="61256" cy="150452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0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0" y="40"/>
                    <a:pt x="0" y="64"/>
                    <a:pt x="10" y="84"/>
                  </a:cubicBezTo>
                  <a:cubicBezTo>
                    <a:pt x="21" y="104"/>
                    <a:pt x="21" y="104"/>
                    <a:pt x="21" y="10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42" y="64"/>
                    <a:pt x="42" y="40"/>
                    <a:pt x="32" y="21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3" name="Google Shape;3613;p35"/>
            <p:cNvSpPr/>
            <p:nvPr/>
          </p:nvSpPr>
          <p:spPr>
            <a:xfrm>
              <a:off x="4883113" y="4218664"/>
              <a:ext cx="65555" cy="6555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37" y="37"/>
                  </a:moveTo>
                  <a:cubicBezTo>
                    <a:pt x="45" y="29"/>
                    <a:pt x="45" y="16"/>
                    <a:pt x="37" y="8"/>
                  </a:cubicBezTo>
                  <a:cubicBezTo>
                    <a:pt x="29" y="0"/>
                    <a:pt x="17" y="0"/>
                    <a:pt x="8" y="8"/>
                  </a:cubicBezTo>
                  <a:cubicBezTo>
                    <a:pt x="0" y="15"/>
                    <a:pt x="0" y="28"/>
                    <a:pt x="8" y="36"/>
                  </a:cubicBezTo>
                  <a:cubicBezTo>
                    <a:pt x="16" y="45"/>
                    <a:pt x="29" y="45"/>
                    <a:pt x="37" y="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4" name="Google Shape;3614;p35"/>
            <p:cNvSpPr/>
            <p:nvPr/>
          </p:nvSpPr>
          <p:spPr>
            <a:xfrm>
              <a:off x="5645046" y="5027882"/>
              <a:ext cx="105317" cy="108541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22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3" y="44"/>
                    <a:pt x="30" y="60"/>
                    <a:pt x="51" y="67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0" y="31"/>
                    <a:pt x="43" y="14"/>
                    <a:pt x="22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5" name="Google Shape;3615;p35"/>
            <p:cNvSpPr/>
            <p:nvPr/>
          </p:nvSpPr>
          <p:spPr>
            <a:xfrm>
              <a:off x="5466653" y="4848414"/>
              <a:ext cx="106391" cy="107466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22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3" y="43"/>
                    <a:pt x="30" y="60"/>
                    <a:pt x="51" y="67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59" y="30"/>
                    <a:pt x="43" y="14"/>
                    <a:pt x="22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6" name="Google Shape;3616;p35"/>
            <p:cNvSpPr/>
            <p:nvPr/>
          </p:nvSpPr>
          <p:spPr>
            <a:xfrm>
              <a:off x="5645046" y="4849488"/>
              <a:ext cx="108541" cy="106391"/>
            </a:xfrm>
            <a:custGeom>
              <a:avLst/>
              <a:gdLst/>
              <a:ahLst/>
              <a:cxnLst/>
              <a:rect l="l" t="t" r="r" b="b"/>
              <a:pathLst>
                <a:path w="75" h="73" extrusionOk="0">
                  <a:moveTo>
                    <a:pt x="67" y="22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31" y="14"/>
                    <a:pt x="14" y="30"/>
                    <a:pt x="8" y="5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44" y="60"/>
                    <a:pt x="61" y="43"/>
                    <a:pt x="67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7" name="Google Shape;3617;p35"/>
            <p:cNvSpPr/>
            <p:nvPr/>
          </p:nvSpPr>
          <p:spPr>
            <a:xfrm>
              <a:off x="5464504" y="5026807"/>
              <a:ext cx="107466" cy="107466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7" y="52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4" y="60"/>
                    <a:pt x="60" y="44"/>
                    <a:pt x="67" y="2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31" y="14"/>
                    <a:pt x="14" y="30"/>
                    <a:pt x="7" y="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8" name="Google Shape;3618;p35"/>
            <p:cNvSpPr/>
            <p:nvPr/>
          </p:nvSpPr>
          <p:spPr>
            <a:xfrm>
              <a:off x="5649345" y="4963402"/>
              <a:ext cx="150452" cy="60181"/>
            </a:xfrm>
            <a:custGeom>
              <a:avLst/>
              <a:gdLst/>
              <a:ahLst/>
              <a:cxnLst/>
              <a:rect l="l" t="t" r="r" b="b"/>
              <a:pathLst>
                <a:path w="104" h="42" extrusionOk="0">
                  <a:moveTo>
                    <a:pt x="84" y="10"/>
                  </a:moveTo>
                  <a:cubicBezTo>
                    <a:pt x="64" y="0"/>
                    <a:pt x="41" y="0"/>
                    <a:pt x="21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40" y="42"/>
                    <a:pt x="64" y="42"/>
                    <a:pt x="84" y="32"/>
                  </a:cubicBezTo>
                  <a:cubicBezTo>
                    <a:pt x="104" y="21"/>
                    <a:pt x="104" y="21"/>
                    <a:pt x="104" y="21"/>
                  </a:cubicBezTo>
                  <a:lnTo>
                    <a:pt x="84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9" name="Google Shape;3619;p35"/>
            <p:cNvSpPr/>
            <p:nvPr/>
          </p:nvSpPr>
          <p:spPr>
            <a:xfrm>
              <a:off x="5416144" y="4960179"/>
              <a:ext cx="152602" cy="61256"/>
            </a:xfrm>
            <a:custGeom>
              <a:avLst/>
              <a:gdLst/>
              <a:ahLst/>
              <a:cxnLst/>
              <a:rect l="l" t="t" r="r" b="b"/>
              <a:pathLst>
                <a:path w="105" h="42" extrusionOk="0">
                  <a:moveTo>
                    <a:pt x="84" y="32"/>
                  </a:moveTo>
                  <a:cubicBezTo>
                    <a:pt x="105" y="21"/>
                    <a:pt x="105" y="21"/>
                    <a:pt x="105" y="2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64" y="0"/>
                    <a:pt x="41" y="0"/>
                    <a:pt x="21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1" y="42"/>
                    <a:pt x="64" y="42"/>
                    <a:pt x="84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0" name="Google Shape;3620;p35"/>
            <p:cNvSpPr/>
            <p:nvPr/>
          </p:nvSpPr>
          <p:spPr>
            <a:xfrm>
              <a:off x="5579492" y="4800054"/>
              <a:ext cx="60181" cy="151527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104"/>
                  </a:moveTo>
                  <a:cubicBezTo>
                    <a:pt x="32" y="83"/>
                    <a:pt x="32" y="83"/>
                    <a:pt x="32" y="83"/>
                  </a:cubicBezTo>
                  <a:cubicBezTo>
                    <a:pt x="42" y="64"/>
                    <a:pt x="42" y="40"/>
                    <a:pt x="32" y="2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0" y="40"/>
                    <a:pt x="0" y="64"/>
                    <a:pt x="10" y="83"/>
                  </a:cubicBezTo>
                  <a:lnTo>
                    <a:pt x="21" y="1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1" name="Google Shape;3621;p35"/>
            <p:cNvSpPr/>
            <p:nvPr/>
          </p:nvSpPr>
          <p:spPr>
            <a:xfrm>
              <a:off x="5577342" y="5033255"/>
              <a:ext cx="61256" cy="150452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0" y="40"/>
                    <a:pt x="0" y="64"/>
                    <a:pt x="10" y="8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42" y="64"/>
                    <a:pt x="42" y="40"/>
                    <a:pt x="32" y="2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2" name="Google Shape;3622;p35"/>
            <p:cNvSpPr/>
            <p:nvPr/>
          </p:nvSpPr>
          <p:spPr>
            <a:xfrm>
              <a:off x="5576268" y="4959104"/>
              <a:ext cx="65555" cy="64479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8" y="8"/>
                  </a:moveTo>
                  <a:cubicBezTo>
                    <a:pt x="0" y="16"/>
                    <a:pt x="0" y="29"/>
                    <a:pt x="8" y="37"/>
                  </a:cubicBezTo>
                  <a:cubicBezTo>
                    <a:pt x="16" y="45"/>
                    <a:pt x="29" y="45"/>
                    <a:pt x="37" y="38"/>
                  </a:cubicBezTo>
                  <a:cubicBezTo>
                    <a:pt x="45" y="30"/>
                    <a:pt x="45" y="17"/>
                    <a:pt x="37" y="9"/>
                  </a:cubicBezTo>
                  <a:cubicBezTo>
                    <a:pt x="29" y="1"/>
                    <a:pt x="16" y="0"/>
                    <a:pt x="8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3" name="Google Shape;3623;p35"/>
            <p:cNvSpPr/>
            <p:nvPr/>
          </p:nvSpPr>
          <p:spPr>
            <a:xfrm>
              <a:off x="5389278" y="4560406"/>
              <a:ext cx="55882" cy="119287"/>
            </a:xfrm>
            <a:custGeom>
              <a:avLst/>
              <a:gdLst/>
              <a:ahLst/>
              <a:cxnLst/>
              <a:rect l="l" t="t" r="r" b="b"/>
              <a:pathLst>
                <a:path w="38" h="82" extrusionOk="0">
                  <a:moveTo>
                    <a:pt x="34" y="63"/>
                  </a:moveTo>
                  <a:cubicBezTo>
                    <a:pt x="38" y="46"/>
                    <a:pt x="32" y="27"/>
                    <a:pt x="20" y="1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36"/>
                    <a:pt x="5" y="55"/>
                    <a:pt x="17" y="68"/>
                  </a:cubicBezTo>
                  <a:cubicBezTo>
                    <a:pt x="30" y="82"/>
                    <a:pt x="30" y="82"/>
                    <a:pt x="30" y="82"/>
                  </a:cubicBezTo>
                  <a:lnTo>
                    <a:pt x="34" y="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4" name="Google Shape;3624;p35"/>
            <p:cNvSpPr/>
            <p:nvPr/>
          </p:nvSpPr>
          <p:spPr>
            <a:xfrm>
              <a:off x="5334470" y="4362669"/>
              <a:ext cx="54808" cy="117138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30" y="81"/>
                  </a:moveTo>
                  <a:cubicBezTo>
                    <a:pt x="34" y="63"/>
                    <a:pt x="34" y="63"/>
                    <a:pt x="34" y="63"/>
                  </a:cubicBezTo>
                  <a:cubicBezTo>
                    <a:pt x="38" y="45"/>
                    <a:pt x="33" y="27"/>
                    <a:pt x="21" y="1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36"/>
                    <a:pt x="5" y="54"/>
                    <a:pt x="18" y="67"/>
                  </a:cubicBezTo>
                  <a:lnTo>
                    <a:pt x="30" y="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5" name="Google Shape;3625;p35"/>
            <p:cNvSpPr/>
            <p:nvPr/>
          </p:nvSpPr>
          <p:spPr>
            <a:xfrm>
              <a:off x="5429040" y="4465836"/>
              <a:ext cx="119287" cy="54808"/>
            </a:xfrm>
            <a:custGeom>
              <a:avLst/>
              <a:gdLst/>
              <a:ahLst/>
              <a:cxnLst/>
              <a:rect l="l" t="t" r="r" b="b"/>
              <a:pathLst>
                <a:path w="82" h="38" extrusionOk="0">
                  <a:moveTo>
                    <a:pt x="0" y="30"/>
                  </a:moveTo>
                  <a:cubicBezTo>
                    <a:pt x="19" y="34"/>
                    <a:pt x="19" y="34"/>
                    <a:pt x="19" y="34"/>
                  </a:cubicBezTo>
                  <a:cubicBezTo>
                    <a:pt x="37" y="38"/>
                    <a:pt x="55" y="33"/>
                    <a:pt x="68" y="21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6" y="0"/>
                    <a:pt x="27" y="5"/>
                    <a:pt x="14" y="17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6" name="Google Shape;3626;p35"/>
            <p:cNvSpPr/>
            <p:nvPr/>
          </p:nvSpPr>
          <p:spPr>
            <a:xfrm>
              <a:off x="5231303" y="4519569"/>
              <a:ext cx="117138" cy="54808"/>
            </a:xfrm>
            <a:custGeom>
              <a:avLst/>
              <a:gdLst/>
              <a:ahLst/>
              <a:cxnLst/>
              <a:rect l="l" t="t" r="r" b="b"/>
              <a:pathLst>
                <a:path w="81" h="38" extrusionOk="0">
                  <a:moveTo>
                    <a:pt x="68" y="21"/>
                  </a:moveTo>
                  <a:cubicBezTo>
                    <a:pt x="81" y="8"/>
                    <a:pt x="81" y="8"/>
                    <a:pt x="81" y="8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5" y="0"/>
                    <a:pt x="27" y="6"/>
                    <a:pt x="14" y="1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36" y="38"/>
                    <a:pt x="54" y="33"/>
                    <a:pt x="68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7" name="Google Shape;3627;p35"/>
            <p:cNvSpPr/>
            <p:nvPr/>
          </p:nvSpPr>
          <p:spPr>
            <a:xfrm>
              <a:off x="5417219" y="4536763"/>
              <a:ext cx="107466" cy="61256"/>
            </a:xfrm>
            <a:custGeom>
              <a:avLst/>
              <a:gdLst/>
              <a:ahLst/>
              <a:cxnLst/>
              <a:rect l="l" t="t" r="r" b="b"/>
              <a:pathLst>
                <a:path w="74" h="42" extrusionOk="0">
                  <a:moveTo>
                    <a:pt x="19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1" y="31"/>
                    <a:pt x="37" y="40"/>
                    <a:pt x="55" y="41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54" y="11"/>
                    <a:pt x="37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8" name="Google Shape;3628;p35"/>
            <p:cNvSpPr/>
            <p:nvPr/>
          </p:nvSpPr>
          <p:spPr>
            <a:xfrm>
              <a:off x="5253871" y="4444343"/>
              <a:ext cx="106391" cy="59107"/>
            </a:xfrm>
            <a:custGeom>
              <a:avLst/>
              <a:gdLst/>
              <a:ahLst/>
              <a:cxnLst/>
              <a:rect l="l" t="t" r="r" b="b"/>
              <a:pathLst>
                <a:path w="73" h="41" extrusionOk="0">
                  <a:moveTo>
                    <a:pt x="54" y="41"/>
                  </a:moveTo>
                  <a:cubicBezTo>
                    <a:pt x="73" y="41"/>
                    <a:pt x="73" y="41"/>
                    <a:pt x="73" y="41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53" y="10"/>
                    <a:pt x="37" y="1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20" y="31"/>
                    <a:pt x="36" y="40"/>
                    <a:pt x="54" y="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9" name="Google Shape;3629;p35"/>
            <p:cNvSpPr/>
            <p:nvPr/>
          </p:nvSpPr>
          <p:spPr>
            <a:xfrm>
              <a:off x="5405397" y="4384162"/>
              <a:ext cx="61256" cy="107466"/>
            </a:xfrm>
            <a:custGeom>
              <a:avLst/>
              <a:gdLst/>
              <a:ahLst/>
              <a:cxnLst/>
              <a:rect l="l" t="t" r="r" b="b"/>
              <a:pathLst>
                <a:path w="42" h="74" extrusionOk="0">
                  <a:moveTo>
                    <a:pt x="41" y="19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1" y="21"/>
                    <a:pt x="1" y="37"/>
                    <a:pt x="1" y="5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31" y="54"/>
                    <a:pt x="41" y="37"/>
                    <a:pt x="41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0" name="Google Shape;3630;p35"/>
            <p:cNvSpPr/>
            <p:nvPr/>
          </p:nvSpPr>
          <p:spPr>
            <a:xfrm>
              <a:off x="5312977" y="4548584"/>
              <a:ext cx="59107" cy="107466"/>
            </a:xfrm>
            <a:custGeom>
              <a:avLst/>
              <a:gdLst/>
              <a:ahLst/>
              <a:cxnLst/>
              <a:rect l="l" t="t" r="r" b="b"/>
              <a:pathLst>
                <a:path w="41" h="74" extrusionOk="0">
                  <a:moveTo>
                    <a:pt x="0" y="55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31" y="54"/>
                    <a:pt x="40" y="37"/>
                    <a:pt x="41" y="1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0" y="20"/>
                    <a:pt x="1" y="37"/>
                    <a:pt x="0" y="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1" name="Google Shape;3631;p35"/>
            <p:cNvSpPr/>
            <p:nvPr/>
          </p:nvSpPr>
          <p:spPr>
            <a:xfrm>
              <a:off x="5362411" y="4493777"/>
              <a:ext cx="53733" cy="53733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5" y="14"/>
                  </a:moveTo>
                  <a:cubicBezTo>
                    <a:pt x="32" y="6"/>
                    <a:pt x="23" y="0"/>
                    <a:pt x="15" y="3"/>
                  </a:cubicBezTo>
                  <a:cubicBezTo>
                    <a:pt x="6" y="5"/>
                    <a:pt x="0" y="14"/>
                    <a:pt x="3" y="23"/>
                  </a:cubicBezTo>
                  <a:cubicBezTo>
                    <a:pt x="5" y="32"/>
                    <a:pt x="14" y="37"/>
                    <a:pt x="23" y="35"/>
                  </a:cubicBezTo>
                  <a:cubicBezTo>
                    <a:pt x="32" y="32"/>
                    <a:pt x="37" y="23"/>
                    <a:pt x="35" y="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2" name="Google Shape;3632;p35"/>
            <p:cNvSpPr/>
            <p:nvPr/>
          </p:nvSpPr>
          <p:spPr>
            <a:xfrm>
              <a:off x="3783738" y="5051524"/>
              <a:ext cx="68778" cy="69853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44" y="19"/>
                  </a:moveTo>
                  <a:cubicBezTo>
                    <a:pt x="40" y="9"/>
                    <a:pt x="30" y="0"/>
                    <a:pt x="16" y="4"/>
                  </a:cubicBezTo>
                  <a:cubicBezTo>
                    <a:pt x="11" y="6"/>
                    <a:pt x="6" y="10"/>
                    <a:pt x="3" y="15"/>
                  </a:cubicBezTo>
                  <a:cubicBezTo>
                    <a:pt x="1" y="20"/>
                    <a:pt x="0" y="25"/>
                    <a:pt x="1" y="30"/>
                  </a:cubicBezTo>
                  <a:cubicBezTo>
                    <a:pt x="1" y="31"/>
                    <a:pt x="1" y="32"/>
                    <a:pt x="2" y="33"/>
                  </a:cubicBezTo>
                  <a:cubicBezTo>
                    <a:pt x="4" y="39"/>
                    <a:pt x="8" y="43"/>
                    <a:pt x="14" y="46"/>
                  </a:cubicBezTo>
                  <a:cubicBezTo>
                    <a:pt x="17" y="47"/>
                    <a:pt x="20" y="48"/>
                    <a:pt x="24" y="48"/>
                  </a:cubicBezTo>
                  <a:cubicBezTo>
                    <a:pt x="26" y="48"/>
                    <a:pt x="29" y="47"/>
                    <a:pt x="32" y="46"/>
                  </a:cubicBezTo>
                  <a:cubicBezTo>
                    <a:pt x="47" y="40"/>
                    <a:pt x="46" y="26"/>
                    <a:pt x="44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3" name="Google Shape;3633;p35"/>
            <p:cNvSpPr/>
            <p:nvPr/>
          </p:nvSpPr>
          <p:spPr>
            <a:xfrm>
              <a:off x="4134077" y="4522792"/>
              <a:ext cx="72002" cy="66629"/>
            </a:xfrm>
            <a:custGeom>
              <a:avLst/>
              <a:gdLst/>
              <a:ahLst/>
              <a:cxnLst/>
              <a:rect l="l" t="t" r="r" b="b"/>
              <a:pathLst>
                <a:path w="49" h="46" extrusionOk="0">
                  <a:moveTo>
                    <a:pt x="16" y="44"/>
                  </a:moveTo>
                  <a:cubicBezTo>
                    <a:pt x="19" y="45"/>
                    <a:pt x="23" y="46"/>
                    <a:pt x="26" y="46"/>
                  </a:cubicBezTo>
                  <a:cubicBezTo>
                    <a:pt x="28" y="46"/>
                    <a:pt x="29" y="46"/>
                    <a:pt x="30" y="46"/>
                  </a:cubicBezTo>
                  <a:cubicBezTo>
                    <a:pt x="31" y="46"/>
                    <a:pt x="32" y="46"/>
                    <a:pt x="33" y="45"/>
                  </a:cubicBezTo>
                  <a:cubicBezTo>
                    <a:pt x="39" y="43"/>
                    <a:pt x="43" y="39"/>
                    <a:pt x="46" y="33"/>
                  </a:cubicBezTo>
                  <a:cubicBezTo>
                    <a:pt x="49" y="27"/>
                    <a:pt x="49" y="21"/>
                    <a:pt x="46" y="15"/>
                  </a:cubicBezTo>
                  <a:cubicBezTo>
                    <a:pt x="40" y="0"/>
                    <a:pt x="26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9" y="6"/>
                    <a:pt x="0" y="16"/>
                    <a:pt x="4" y="30"/>
                  </a:cubicBezTo>
                  <a:cubicBezTo>
                    <a:pt x="6" y="36"/>
                    <a:pt x="10" y="41"/>
                    <a:pt x="16" y="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4" name="Google Shape;3634;p35"/>
            <p:cNvSpPr/>
            <p:nvPr/>
          </p:nvSpPr>
          <p:spPr>
            <a:xfrm>
              <a:off x="3967505" y="4586198"/>
              <a:ext cx="70927" cy="73077"/>
            </a:xfrm>
            <a:custGeom>
              <a:avLst/>
              <a:gdLst/>
              <a:ahLst/>
              <a:cxnLst/>
              <a:rect l="l" t="t" r="r" b="b"/>
              <a:pathLst>
                <a:path w="49" h="50" extrusionOk="0">
                  <a:moveTo>
                    <a:pt x="25" y="50"/>
                  </a:moveTo>
                  <a:cubicBezTo>
                    <a:pt x="26" y="50"/>
                    <a:pt x="27" y="50"/>
                    <a:pt x="27" y="50"/>
                  </a:cubicBezTo>
                  <a:cubicBezTo>
                    <a:pt x="32" y="50"/>
                    <a:pt x="36" y="48"/>
                    <a:pt x="40" y="46"/>
                  </a:cubicBezTo>
                  <a:cubicBezTo>
                    <a:pt x="41" y="45"/>
                    <a:pt x="42" y="45"/>
                    <a:pt x="42" y="44"/>
                  </a:cubicBezTo>
                  <a:cubicBezTo>
                    <a:pt x="46" y="40"/>
                    <a:pt x="49" y="34"/>
                    <a:pt x="49" y="28"/>
                  </a:cubicBezTo>
                  <a:cubicBezTo>
                    <a:pt x="49" y="21"/>
                    <a:pt x="47" y="15"/>
                    <a:pt x="43" y="11"/>
                  </a:cubicBezTo>
                  <a:cubicBezTo>
                    <a:pt x="31" y="0"/>
                    <a:pt x="18" y="5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5" y="18"/>
                    <a:pt x="0" y="31"/>
                    <a:pt x="10" y="42"/>
                  </a:cubicBezTo>
                  <a:cubicBezTo>
                    <a:pt x="13" y="46"/>
                    <a:pt x="19" y="49"/>
                    <a:pt x="25" y="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5" name="Google Shape;3635;p35"/>
            <p:cNvSpPr/>
            <p:nvPr/>
          </p:nvSpPr>
          <p:spPr>
            <a:xfrm>
              <a:off x="3782663" y="4886027"/>
              <a:ext cx="64479" cy="66629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21" y="45"/>
                  </a:moveTo>
                  <a:cubicBezTo>
                    <a:pt x="21" y="45"/>
                    <a:pt x="22" y="46"/>
                    <a:pt x="22" y="46"/>
                  </a:cubicBezTo>
                  <a:cubicBezTo>
                    <a:pt x="28" y="46"/>
                    <a:pt x="33" y="43"/>
                    <a:pt x="37" y="40"/>
                  </a:cubicBezTo>
                  <a:cubicBezTo>
                    <a:pt x="41" y="36"/>
                    <a:pt x="44" y="32"/>
                    <a:pt x="45" y="27"/>
                  </a:cubicBezTo>
                  <a:cubicBezTo>
                    <a:pt x="45" y="26"/>
                    <a:pt x="45" y="25"/>
                    <a:pt x="45" y="24"/>
                  </a:cubicBezTo>
                  <a:cubicBezTo>
                    <a:pt x="45" y="18"/>
                    <a:pt x="43" y="12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  <a:cubicBezTo>
                    <a:pt x="6" y="1"/>
                    <a:pt x="1" y="14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32"/>
                    <a:pt x="6" y="44"/>
                    <a:pt x="21" y="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6" name="Google Shape;3636;p35"/>
            <p:cNvSpPr/>
            <p:nvPr/>
          </p:nvSpPr>
          <p:spPr>
            <a:xfrm>
              <a:off x="4309246" y="4523867"/>
              <a:ext cx="65555" cy="6555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4" y="0"/>
                  </a:moveTo>
                  <a:cubicBezTo>
                    <a:pt x="14" y="0"/>
                    <a:pt x="2" y="6"/>
                    <a:pt x="0" y="20"/>
                  </a:cubicBezTo>
                  <a:cubicBezTo>
                    <a:pt x="0" y="26"/>
                    <a:pt x="2" y="32"/>
                    <a:pt x="6" y="37"/>
                  </a:cubicBezTo>
                  <a:cubicBezTo>
                    <a:pt x="9" y="41"/>
                    <a:pt x="14" y="43"/>
                    <a:pt x="19" y="44"/>
                  </a:cubicBezTo>
                  <a:cubicBezTo>
                    <a:pt x="20" y="44"/>
                    <a:pt x="21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8" y="45"/>
                    <a:pt x="34" y="42"/>
                    <a:pt x="38" y="38"/>
                  </a:cubicBezTo>
                  <a:cubicBezTo>
                    <a:pt x="43" y="33"/>
                    <a:pt x="45" y="27"/>
                    <a:pt x="45" y="22"/>
                  </a:cubicBezTo>
                  <a:cubicBezTo>
                    <a:pt x="45" y="5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7" name="Google Shape;3637;p35"/>
            <p:cNvSpPr/>
            <p:nvPr/>
          </p:nvSpPr>
          <p:spPr>
            <a:xfrm>
              <a:off x="3849292" y="4709783"/>
              <a:ext cx="68778" cy="73077"/>
            </a:xfrm>
            <a:custGeom>
              <a:avLst/>
              <a:gdLst/>
              <a:ahLst/>
              <a:cxnLst/>
              <a:rect l="l" t="t" r="r" b="b"/>
              <a:pathLst>
                <a:path w="47" h="50" extrusionOk="0">
                  <a:moveTo>
                    <a:pt x="44" y="37"/>
                  </a:moveTo>
                  <a:cubicBezTo>
                    <a:pt x="47" y="32"/>
                    <a:pt x="47" y="25"/>
                    <a:pt x="44" y="19"/>
                  </a:cubicBezTo>
                  <a:cubicBezTo>
                    <a:pt x="42" y="13"/>
                    <a:pt x="38" y="8"/>
                    <a:pt x="32" y="6"/>
                  </a:cubicBezTo>
                  <a:cubicBezTo>
                    <a:pt x="17" y="0"/>
                    <a:pt x="8" y="10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27"/>
                    <a:pt x="0" y="40"/>
                    <a:pt x="13" y="47"/>
                  </a:cubicBezTo>
                  <a:cubicBezTo>
                    <a:pt x="16" y="49"/>
                    <a:pt x="20" y="50"/>
                    <a:pt x="23" y="50"/>
                  </a:cubicBezTo>
                  <a:cubicBezTo>
                    <a:pt x="26" y="50"/>
                    <a:pt x="28" y="49"/>
                    <a:pt x="31" y="48"/>
                  </a:cubicBezTo>
                  <a:cubicBezTo>
                    <a:pt x="36" y="47"/>
                    <a:pt x="40" y="44"/>
                    <a:pt x="43" y="39"/>
                  </a:cubicBezTo>
                  <a:cubicBezTo>
                    <a:pt x="43" y="39"/>
                    <a:pt x="44" y="38"/>
                    <a:pt x="44" y="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8" name="Google Shape;3638;p35"/>
            <p:cNvSpPr/>
            <p:nvPr/>
          </p:nvSpPr>
          <p:spPr>
            <a:xfrm>
              <a:off x="4260887" y="5128900"/>
              <a:ext cx="69853" cy="70927"/>
            </a:xfrm>
            <a:custGeom>
              <a:avLst/>
              <a:gdLst/>
              <a:ahLst/>
              <a:cxnLst/>
              <a:rect l="l" t="t" r="r" b="b"/>
              <a:pathLst>
                <a:path w="48" h="49" extrusionOk="0">
                  <a:moveTo>
                    <a:pt x="33" y="6"/>
                  </a:moveTo>
                  <a:cubicBezTo>
                    <a:pt x="18" y="0"/>
                    <a:pt x="8" y="10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0" y="26"/>
                    <a:pt x="1" y="40"/>
                    <a:pt x="14" y="47"/>
                  </a:cubicBezTo>
                  <a:cubicBezTo>
                    <a:pt x="17" y="48"/>
                    <a:pt x="20" y="49"/>
                    <a:pt x="24" y="49"/>
                  </a:cubicBezTo>
                  <a:cubicBezTo>
                    <a:pt x="27" y="49"/>
                    <a:pt x="29" y="49"/>
                    <a:pt x="32" y="48"/>
                  </a:cubicBezTo>
                  <a:cubicBezTo>
                    <a:pt x="37" y="46"/>
                    <a:pt x="41" y="43"/>
                    <a:pt x="44" y="39"/>
                  </a:cubicBezTo>
                  <a:cubicBezTo>
                    <a:pt x="44" y="38"/>
                    <a:pt x="45" y="37"/>
                    <a:pt x="45" y="36"/>
                  </a:cubicBezTo>
                  <a:cubicBezTo>
                    <a:pt x="48" y="31"/>
                    <a:pt x="48" y="25"/>
                    <a:pt x="45" y="19"/>
                  </a:cubicBezTo>
                  <a:cubicBezTo>
                    <a:pt x="43" y="13"/>
                    <a:pt x="39" y="8"/>
                    <a:pt x="33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9" name="Google Shape;3639;p35"/>
            <p:cNvSpPr/>
            <p:nvPr/>
          </p:nvSpPr>
          <p:spPr>
            <a:xfrm>
              <a:off x="3906249" y="4866683"/>
              <a:ext cx="308427" cy="130034"/>
            </a:xfrm>
            <a:custGeom>
              <a:avLst/>
              <a:gdLst/>
              <a:ahLst/>
              <a:cxnLst/>
              <a:rect l="l" t="t" r="r" b="b"/>
              <a:pathLst>
                <a:path w="212" h="89" extrusionOk="0">
                  <a:moveTo>
                    <a:pt x="204" y="88"/>
                  </a:moveTo>
                  <a:cubicBezTo>
                    <a:pt x="209" y="89"/>
                    <a:pt x="212" y="82"/>
                    <a:pt x="207" y="79"/>
                  </a:cubicBezTo>
                  <a:cubicBezTo>
                    <a:pt x="181" y="60"/>
                    <a:pt x="131" y="26"/>
                    <a:pt x="116" y="20"/>
                  </a:cubicBezTo>
                  <a:cubicBezTo>
                    <a:pt x="100" y="14"/>
                    <a:pt x="40" y="5"/>
                    <a:pt x="8" y="0"/>
                  </a:cubicBezTo>
                  <a:cubicBezTo>
                    <a:pt x="3" y="0"/>
                    <a:pt x="0" y="7"/>
                    <a:pt x="4" y="10"/>
                  </a:cubicBezTo>
                  <a:cubicBezTo>
                    <a:pt x="31" y="29"/>
                    <a:pt x="80" y="63"/>
                    <a:pt x="96" y="69"/>
                  </a:cubicBezTo>
                  <a:cubicBezTo>
                    <a:pt x="112" y="75"/>
                    <a:pt x="171" y="84"/>
                    <a:pt x="204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0" name="Google Shape;3640;p35"/>
            <p:cNvSpPr/>
            <p:nvPr/>
          </p:nvSpPr>
          <p:spPr>
            <a:xfrm>
              <a:off x="4289902" y="4648528"/>
              <a:ext cx="131108" cy="308427"/>
            </a:xfrm>
            <a:custGeom>
              <a:avLst/>
              <a:gdLst/>
              <a:ahLst/>
              <a:cxnLst/>
              <a:rect l="l" t="t" r="r" b="b"/>
              <a:pathLst>
                <a:path w="90" h="212" extrusionOk="0">
                  <a:moveTo>
                    <a:pt x="10" y="208"/>
                  </a:moveTo>
                  <a:cubicBezTo>
                    <a:pt x="29" y="181"/>
                    <a:pt x="63" y="132"/>
                    <a:pt x="70" y="116"/>
                  </a:cubicBezTo>
                  <a:cubicBezTo>
                    <a:pt x="76" y="100"/>
                    <a:pt x="84" y="41"/>
                    <a:pt x="89" y="9"/>
                  </a:cubicBezTo>
                  <a:cubicBezTo>
                    <a:pt x="90" y="3"/>
                    <a:pt x="82" y="0"/>
                    <a:pt x="79" y="5"/>
                  </a:cubicBezTo>
                  <a:cubicBezTo>
                    <a:pt x="60" y="31"/>
                    <a:pt x="26" y="81"/>
                    <a:pt x="20" y="97"/>
                  </a:cubicBezTo>
                  <a:cubicBezTo>
                    <a:pt x="14" y="112"/>
                    <a:pt x="5" y="172"/>
                    <a:pt x="1" y="204"/>
                  </a:cubicBezTo>
                  <a:cubicBezTo>
                    <a:pt x="0" y="209"/>
                    <a:pt x="7" y="212"/>
                    <a:pt x="10" y="2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1" name="Google Shape;3641;p35"/>
            <p:cNvSpPr/>
            <p:nvPr/>
          </p:nvSpPr>
          <p:spPr>
            <a:xfrm>
              <a:off x="3910548" y="5035405"/>
              <a:ext cx="305203" cy="140780"/>
            </a:xfrm>
            <a:custGeom>
              <a:avLst/>
              <a:gdLst/>
              <a:ahLst/>
              <a:cxnLst/>
              <a:rect l="l" t="t" r="r" b="b"/>
              <a:pathLst>
                <a:path w="210" h="97" extrusionOk="0">
                  <a:moveTo>
                    <a:pt x="201" y="1"/>
                  </a:moveTo>
                  <a:cubicBezTo>
                    <a:pt x="169" y="6"/>
                    <a:pt x="110" y="17"/>
                    <a:pt x="94" y="24"/>
                  </a:cubicBezTo>
                  <a:cubicBezTo>
                    <a:pt x="79" y="31"/>
                    <a:pt x="31" y="66"/>
                    <a:pt x="5" y="86"/>
                  </a:cubicBezTo>
                  <a:cubicBezTo>
                    <a:pt x="0" y="90"/>
                    <a:pt x="3" y="97"/>
                    <a:pt x="9" y="96"/>
                  </a:cubicBezTo>
                  <a:cubicBezTo>
                    <a:pt x="41" y="90"/>
                    <a:pt x="100" y="79"/>
                    <a:pt x="116" y="73"/>
                  </a:cubicBezTo>
                  <a:cubicBezTo>
                    <a:pt x="131" y="66"/>
                    <a:pt x="179" y="30"/>
                    <a:pt x="205" y="10"/>
                  </a:cubicBezTo>
                  <a:cubicBezTo>
                    <a:pt x="210" y="7"/>
                    <a:pt x="207" y="0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2" name="Google Shape;3642;p35"/>
            <p:cNvSpPr/>
            <p:nvPr/>
          </p:nvSpPr>
          <p:spPr>
            <a:xfrm>
              <a:off x="4111509" y="4654976"/>
              <a:ext cx="139706" cy="304129"/>
            </a:xfrm>
            <a:custGeom>
              <a:avLst/>
              <a:gdLst/>
              <a:ahLst/>
              <a:cxnLst/>
              <a:rect l="l" t="t" r="r" b="b"/>
              <a:pathLst>
                <a:path w="96" h="209" extrusionOk="0">
                  <a:moveTo>
                    <a:pt x="1" y="8"/>
                  </a:moveTo>
                  <a:cubicBezTo>
                    <a:pt x="6" y="40"/>
                    <a:pt x="17" y="99"/>
                    <a:pt x="24" y="115"/>
                  </a:cubicBezTo>
                  <a:cubicBezTo>
                    <a:pt x="30" y="131"/>
                    <a:pt x="66" y="179"/>
                    <a:pt x="86" y="205"/>
                  </a:cubicBezTo>
                  <a:cubicBezTo>
                    <a:pt x="89" y="209"/>
                    <a:pt x="96" y="206"/>
                    <a:pt x="96" y="200"/>
                  </a:cubicBezTo>
                  <a:cubicBezTo>
                    <a:pt x="90" y="168"/>
                    <a:pt x="79" y="109"/>
                    <a:pt x="72" y="94"/>
                  </a:cubicBezTo>
                  <a:cubicBezTo>
                    <a:pt x="66" y="78"/>
                    <a:pt x="30" y="30"/>
                    <a:pt x="10" y="4"/>
                  </a:cubicBezTo>
                  <a:cubicBezTo>
                    <a:pt x="7" y="0"/>
                    <a:pt x="0" y="3"/>
                    <a:pt x="1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3" name="Google Shape;3643;p35"/>
            <p:cNvSpPr/>
            <p:nvPr/>
          </p:nvSpPr>
          <p:spPr>
            <a:xfrm>
              <a:off x="4218975" y="4963402"/>
              <a:ext cx="106391" cy="104242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66" y="47"/>
                  </a:moveTo>
                  <a:cubicBezTo>
                    <a:pt x="73" y="31"/>
                    <a:pt x="65" y="13"/>
                    <a:pt x="48" y="6"/>
                  </a:cubicBezTo>
                  <a:cubicBezTo>
                    <a:pt x="32" y="0"/>
                    <a:pt x="13" y="8"/>
                    <a:pt x="7" y="24"/>
                  </a:cubicBezTo>
                  <a:cubicBezTo>
                    <a:pt x="0" y="40"/>
                    <a:pt x="8" y="59"/>
                    <a:pt x="25" y="65"/>
                  </a:cubicBezTo>
                  <a:cubicBezTo>
                    <a:pt x="41" y="72"/>
                    <a:pt x="60" y="64"/>
                    <a:pt x="66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4" name="Google Shape;3644;p35"/>
            <p:cNvSpPr/>
            <p:nvPr/>
          </p:nvSpPr>
          <p:spPr>
            <a:xfrm>
              <a:off x="4086792" y="4286368"/>
              <a:ext cx="107466" cy="108541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7" y="52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44" y="60"/>
                    <a:pt x="60" y="44"/>
                    <a:pt x="67" y="2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30" y="14"/>
                    <a:pt x="14" y="31"/>
                    <a:pt x="7" y="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5" name="Google Shape;3645;p35"/>
            <p:cNvSpPr/>
            <p:nvPr/>
          </p:nvSpPr>
          <p:spPr>
            <a:xfrm>
              <a:off x="4265185" y="4106900"/>
              <a:ext cx="106391" cy="107466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66" y="22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30" y="14"/>
                    <a:pt x="13" y="31"/>
                    <a:pt x="6" y="5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3" y="60"/>
                    <a:pt x="59" y="43"/>
                    <a:pt x="66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6" name="Google Shape;3646;p35"/>
            <p:cNvSpPr/>
            <p:nvPr/>
          </p:nvSpPr>
          <p:spPr>
            <a:xfrm>
              <a:off x="4084643" y="4107974"/>
              <a:ext cx="108541" cy="107466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52" y="67"/>
                  </a:moveTo>
                  <a:cubicBezTo>
                    <a:pt x="74" y="74"/>
                    <a:pt x="74" y="74"/>
                    <a:pt x="74" y="74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0" y="30"/>
                    <a:pt x="43" y="14"/>
                    <a:pt x="2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4" y="44"/>
                    <a:pt x="31" y="60"/>
                    <a:pt x="52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7" name="Google Shape;3647;p35"/>
            <p:cNvSpPr/>
            <p:nvPr/>
          </p:nvSpPr>
          <p:spPr>
            <a:xfrm>
              <a:off x="4265185" y="4286368"/>
              <a:ext cx="108541" cy="106391"/>
            </a:xfrm>
            <a:custGeom>
              <a:avLst/>
              <a:gdLst/>
              <a:ahLst/>
              <a:cxnLst/>
              <a:rect l="l" t="t" r="r" b="b"/>
              <a:pathLst>
                <a:path w="74" h="73" extrusionOk="0">
                  <a:moveTo>
                    <a:pt x="23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4" y="43"/>
                    <a:pt x="31" y="59"/>
                    <a:pt x="52" y="66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67" y="51"/>
                    <a:pt x="67" y="51"/>
                    <a:pt x="67" y="51"/>
                  </a:cubicBezTo>
                  <a:cubicBezTo>
                    <a:pt x="60" y="30"/>
                    <a:pt x="44" y="13"/>
                    <a:pt x="23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8" name="Google Shape;3648;p35"/>
            <p:cNvSpPr/>
            <p:nvPr/>
          </p:nvSpPr>
          <p:spPr>
            <a:xfrm>
              <a:off x="4037358" y="4221888"/>
              <a:ext cx="151527" cy="60181"/>
            </a:xfrm>
            <a:custGeom>
              <a:avLst/>
              <a:gdLst/>
              <a:ahLst/>
              <a:cxnLst/>
              <a:rect l="l" t="t" r="r" b="b"/>
              <a:pathLst>
                <a:path w="104" h="42" extrusionOk="0">
                  <a:moveTo>
                    <a:pt x="84" y="31"/>
                  </a:moveTo>
                  <a:cubicBezTo>
                    <a:pt x="104" y="21"/>
                    <a:pt x="104" y="21"/>
                    <a:pt x="104" y="21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64" y="0"/>
                    <a:pt x="40" y="0"/>
                    <a:pt x="21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1" y="42"/>
                    <a:pt x="64" y="42"/>
                    <a:pt x="84" y="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9" name="Google Shape;3649;p35"/>
            <p:cNvSpPr/>
            <p:nvPr/>
          </p:nvSpPr>
          <p:spPr>
            <a:xfrm>
              <a:off x="4269483" y="4218664"/>
              <a:ext cx="151527" cy="62330"/>
            </a:xfrm>
            <a:custGeom>
              <a:avLst/>
              <a:gdLst/>
              <a:ahLst/>
              <a:cxnLst/>
              <a:rect l="l" t="t" r="r" b="b"/>
              <a:pathLst>
                <a:path w="104" h="43" extrusionOk="0">
                  <a:moveTo>
                    <a:pt x="21" y="1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0" y="43"/>
                    <a:pt x="64" y="42"/>
                    <a:pt x="84" y="32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64" y="0"/>
                    <a:pt x="40" y="0"/>
                    <a:pt x="21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0" name="Google Shape;3650;p35"/>
            <p:cNvSpPr/>
            <p:nvPr/>
          </p:nvSpPr>
          <p:spPr>
            <a:xfrm>
              <a:off x="4197481" y="4058540"/>
              <a:ext cx="61256" cy="151527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2" y="104"/>
                  </a:moveTo>
                  <a:cubicBezTo>
                    <a:pt x="32" y="84"/>
                    <a:pt x="32" y="84"/>
                    <a:pt x="32" y="84"/>
                  </a:cubicBezTo>
                  <a:cubicBezTo>
                    <a:pt x="42" y="64"/>
                    <a:pt x="42" y="40"/>
                    <a:pt x="32" y="2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0" y="41"/>
                    <a:pt x="0" y="64"/>
                    <a:pt x="11" y="84"/>
                  </a:cubicBezTo>
                  <a:lnTo>
                    <a:pt x="22" y="1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1" name="Google Shape;3651;p35"/>
            <p:cNvSpPr/>
            <p:nvPr/>
          </p:nvSpPr>
          <p:spPr>
            <a:xfrm>
              <a:off x="4199631" y="4291741"/>
              <a:ext cx="61256" cy="150452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31" y="21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0" y="40"/>
                    <a:pt x="0" y="64"/>
                    <a:pt x="10" y="84"/>
                  </a:cubicBezTo>
                  <a:cubicBezTo>
                    <a:pt x="21" y="104"/>
                    <a:pt x="21" y="104"/>
                    <a:pt x="21" y="10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42" y="64"/>
                    <a:pt x="42" y="40"/>
                    <a:pt x="31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2" name="Google Shape;3652;p35"/>
            <p:cNvSpPr/>
            <p:nvPr/>
          </p:nvSpPr>
          <p:spPr>
            <a:xfrm>
              <a:off x="4197481" y="4218664"/>
              <a:ext cx="65555" cy="6555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37" y="36"/>
                  </a:moveTo>
                  <a:cubicBezTo>
                    <a:pt x="45" y="28"/>
                    <a:pt x="44" y="15"/>
                    <a:pt x="36" y="8"/>
                  </a:cubicBezTo>
                  <a:cubicBezTo>
                    <a:pt x="28" y="0"/>
                    <a:pt x="15" y="0"/>
                    <a:pt x="8" y="8"/>
                  </a:cubicBezTo>
                  <a:cubicBezTo>
                    <a:pt x="0" y="16"/>
                    <a:pt x="0" y="29"/>
                    <a:pt x="8" y="37"/>
                  </a:cubicBezTo>
                  <a:cubicBezTo>
                    <a:pt x="16" y="45"/>
                    <a:pt x="29" y="45"/>
                    <a:pt x="37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3" name="Google Shape;3653;p35"/>
            <p:cNvSpPr/>
            <p:nvPr/>
          </p:nvSpPr>
          <p:spPr>
            <a:xfrm>
              <a:off x="3394711" y="5027882"/>
              <a:ext cx="106391" cy="108541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7" y="52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3" y="60"/>
                    <a:pt x="60" y="44"/>
                    <a:pt x="66" y="22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30" y="14"/>
                    <a:pt x="13" y="31"/>
                    <a:pt x="7" y="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4" name="Google Shape;3654;p35"/>
            <p:cNvSpPr/>
            <p:nvPr/>
          </p:nvSpPr>
          <p:spPr>
            <a:xfrm>
              <a:off x="3572030" y="4848414"/>
              <a:ext cx="106391" cy="107466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66" y="22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30" y="14"/>
                    <a:pt x="13" y="30"/>
                    <a:pt x="7" y="5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3" y="60"/>
                    <a:pt x="60" y="43"/>
                    <a:pt x="66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5" name="Google Shape;3655;p35"/>
            <p:cNvSpPr/>
            <p:nvPr/>
          </p:nvSpPr>
          <p:spPr>
            <a:xfrm>
              <a:off x="3391488" y="4849488"/>
              <a:ext cx="108541" cy="106391"/>
            </a:xfrm>
            <a:custGeom>
              <a:avLst/>
              <a:gdLst/>
              <a:ahLst/>
              <a:cxnLst/>
              <a:rect l="l" t="t" r="r" b="b"/>
              <a:pathLst>
                <a:path w="74" h="73" extrusionOk="0">
                  <a:moveTo>
                    <a:pt x="52" y="67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67" y="51"/>
                    <a:pt x="67" y="51"/>
                    <a:pt x="67" y="51"/>
                  </a:cubicBezTo>
                  <a:cubicBezTo>
                    <a:pt x="61" y="30"/>
                    <a:pt x="44" y="14"/>
                    <a:pt x="23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4" y="43"/>
                    <a:pt x="31" y="60"/>
                    <a:pt x="52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6" name="Google Shape;3656;p35"/>
            <p:cNvSpPr/>
            <p:nvPr/>
          </p:nvSpPr>
          <p:spPr>
            <a:xfrm>
              <a:off x="3574180" y="5026807"/>
              <a:ext cx="107466" cy="107466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22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4" y="44"/>
                    <a:pt x="30" y="60"/>
                    <a:pt x="51" y="6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0" y="30"/>
                    <a:pt x="43" y="14"/>
                    <a:pt x="22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7" name="Google Shape;3657;p35"/>
            <p:cNvSpPr/>
            <p:nvPr/>
          </p:nvSpPr>
          <p:spPr>
            <a:xfrm>
              <a:off x="3344203" y="4963402"/>
              <a:ext cx="152602" cy="60181"/>
            </a:xfrm>
            <a:custGeom>
              <a:avLst/>
              <a:gdLst/>
              <a:ahLst/>
              <a:cxnLst/>
              <a:rect l="l" t="t" r="r" b="b"/>
              <a:pathLst>
                <a:path w="105" h="42" extrusionOk="0">
                  <a:moveTo>
                    <a:pt x="84" y="31"/>
                  </a:moveTo>
                  <a:cubicBezTo>
                    <a:pt x="105" y="20"/>
                    <a:pt x="105" y="20"/>
                    <a:pt x="105" y="2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64" y="0"/>
                    <a:pt x="41" y="0"/>
                    <a:pt x="21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1" y="42"/>
                    <a:pt x="64" y="42"/>
                    <a:pt x="84" y="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8" name="Google Shape;3658;p35"/>
            <p:cNvSpPr/>
            <p:nvPr/>
          </p:nvSpPr>
          <p:spPr>
            <a:xfrm>
              <a:off x="3576329" y="4960179"/>
              <a:ext cx="153676" cy="61256"/>
            </a:xfrm>
            <a:custGeom>
              <a:avLst/>
              <a:gdLst/>
              <a:ahLst/>
              <a:cxnLst/>
              <a:rect l="l" t="t" r="r" b="b"/>
              <a:pathLst>
                <a:path w="105" h="42" extrusionOk="0">
                  <a:moveTo>
                    <a:pt x="21" y="1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1" y="42"/>
                    <a:pt x="64" y="42"/>
                    <a:pt x="84" y="32"/>
                  </a:cubicBezTo>
                  <a:cubicBezTo>
                    <a:pt x="105" y="21"/>
                    <a:pt x="105" y="21"/>
                    <a:pt x="105" y="21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64" y="0"/>
                    <a:pt x="41" y="0"/>
                    <a:pt x="21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9" name="Google Shape;3659;p35"/>
            <p:cNvSpPr/>
            <p:nvPr/>
          </p:nvSpPr>
          <p:spPr>
            <a:xfrm>
              <a:off x="3505402" y="4800054"/>
              <a:ext cx="61256" cy="151527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104"/>
                  </a:moveTo>
                  <a:cubicBezTo>
                    <a:pt x="32" y="83"/>
                    <a:pt x="32" y="83"/>
                    <a:pt x="32" y="83"/>
                  </a:cubicBezTo>
                  <a:cubicBezTo>
                    <a:pt x="42" y="64"/>
                    <a:pt x="42" y="40"/>
                    <a:pt x="31" y="2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0" y="40"/>
                    <a:pt x="0" y="64"/>
                    <a:pt x="10" y="83"/>
                  </a:cubicBezTo>
                  <a:lnTo>
                    <a:pt x="21" y="1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0" name="Google Shape;3660;p35"/>
            <p:cNvSpPr/>
            <p:nvPr/>
          </p:nvSpPr>
          <p:spPr>
            <a:xfrm>
              <a:off x="3506476" y="5033255"/>
              <a:ext cx="61256" cy="150452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0" y="40"/>
                    <a:pt x="0" y="64"/>
                    <a:pt x="11" y="83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42" y="64"/>
                    <a:pt x="42" y="40"/>
                    <a:pt x="32" y="2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1" name="Google Shape;3661;p35"/>
            <p:cNvSpPr/>
            <p:nvPr/>
          </p:nvSpPr>
          <p:spPr>
            <a:xfrm>
              <a:off x="3504327" y="4959104"/>
              <a:ext cx="65555" cy="64479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8" y="9"/>
                  </a:moveTo>
                  <a:cubicBezTo>
                    <a:pt x="0" y="17"/>
                    <a:pt x="0" y="30"/>
                    <a:pt x="8" y="38"/>
                  </a:cubicBezTo>
                  <a:cubicBezTo>
                    <a:pt x="16" y="45"/>
                    <a:pt x="29" y="45"/>
                    <a:pt x="37" y="37"/>
                  </a:cubicBezTo>
                  <a:cubicBezTo>
                    <a:pt x="45" y="29"/>
                    <a:pt x="45" y="16"/>
                    <a:pt x="37" y="8"/>
                  </a:cubicBezTo>
                  <a:cubicBezTo>
                    <a:pt x="29" y="0"/>
                    <a:pt x="16" y="1"/>
                    <a:pt x="8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2" name="Google Shape;3662;p35"/>
            <p:cNvSpPr/>
            <p:nvPr/>
          </p:nvSpPr>
          <p:spPr>
            <a:xfrm>
              <a:off x="3700989" y="4560406"/>
              <a:ext cx="54808" cy="119287"/>
            </a:xfrm>
            <a:custGeom>
              <a:avLst/>
              <a:gdLst/>
              <a:ahLst/>
              <a:cxnLst/>
              <a:rect l="l" t="t" r="r" b="b"/>
              <a:pathLst>
                <a:path w="38" h="82" extrusionOk="0">
                  <a:moveTo>
                    <a:pt x="3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5" y="27"/>
                    <a:pt x="0" y="46"/>
                    <a:pt x="4" y="6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33" y="55"/>
                    <a:pt x="38" y="36"/>
                    <a:pt x="35" y="19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3" name="Google Shape;3663;p35"/>
            <p:cNvSpPr/>
            <p:nvPr/>
          </p:nvSpPr>
          <p:spPr>
            <a:xfrm>
              <a:off x="3755797" y="4362669"/>
              <a:ext cx="55882" cy="117138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7" y="81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33" y="54"/>
                    <a:pt x="38" y="36"/>
                    <a:pt x="34" y="18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" y="27"/>
                    <a:pt x="0" y="45"/>
                    <a:pt x="4" y="63"/>
                  </a:cubicBezTo>
                  <a:lnTo>
                    <a:pt x="7" y="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4" name="Google Shape;3664;p35"/>
            <p:cNvSpPr/>
            <p:nvPr/>
          </p:nvSpPr>
          <p:spPr>
            <a:xfrm>
              <a:off x="3596747" y="4465836"/>
              <a:ext cx="120362" cy="54808"/>
            </a:xfrm>
            <a:custGeom>
              <a:avLst/>
              <a:gdLst/>
              <a:ahLst/>
              <a:cxnLst/>
              <a:rect l="l" t="t" r="r" b="b"/>
              <a:pathLst>
                <a:path w="82" h="38" extrusionOk="0">
                  <a:moveTo>
                    <a:pt x="63" y="34"/>
                  </a:moveTo>
                  <a:cubicBezTo>
                    <a:pt x="82" y="30"/>
                    <a:pt x="82" y="30"/>
                    <a:pt x="82" y="30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55" y="5"/>
                    <a:pt x="36" y="0"/>
                    <a:pt x="18" y="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27" y="33"/>
                    <a:pt x="45" y="38"/>
                    <a:pt x="6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5" name="Google Shape;3665;p35"/>
            <p:cNvSpPr/>
            <p:nvPr/>
          </p:nvSpPr>
          <p:spPr>
            <a:xfrm>
              <a:off x="3796634" y="4519569"/>
              <a:ext cx="118213" cy="54808"/>
            </a:xfrm>
            <a:custGeom>
              <a:avLst/>
              <a:gdLst/>
              <a:ahLst/>
              <a:cxnLst/>
              <a:rect l="l" t="t" r="r" b="b"/>
              <a:pathLst>
                <a:path w="81" h="38" extrusionOk="0">
                  <a:moveTo>
                    <a:pt x="18" y="4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27" y="33"/>
                    <a:pt x="45" y="38"/>
                    <a:pt x="63" y="35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54" y="6"/>
                    <a:pt x="36" y="0"/>
                    <a:pt x="18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6" name="Google Shape;3666;p35"/>
            <p:cNvSpPr/>
            <p:nvPr/>
          </p:nvSpPr>
          <p:spPr>
            <a:xfrm>
              <a:off x="3620390" y="4536763"/>
              <a:ext cx="107466" cy="61256"/>
            </a:xfrm>
            <a:custGeom>
              <a:avLst/>
              <a:gdLst/>
              <a:ahLst/>
              <a:cxnLst/>
              <a:rect l="l" t="t" r="r" b="b"/>
              <a:pathLst>
                <a:path w="74" h="42" extrusionOk="0">
                  <a:moveTo>
                    <a:pt x="10" y="26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37" y="40"/>
                    <a:pt x="53" y="31"/>
                    <a:pt x="63" y="16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37" y="1"/>
                    <a:pt x="20" y="11"/>
                    <a:pt x="10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7" name="Google Shape;3667;p35"/>
            <p:cNvSpPr/>
            <p:nvPr/>
          </p:nvSpPr>
          <p:spPr>
            <a:xfrm>
              <a:off x="3784813" y="4444343"/>
              <a:ext cx="106391" cy="59107"/>
            </a:xfrm>
            <a:custGeom>
              <a:avLst/>
              <a:gdLst/>
              <a:ahLst/>
              <a:cxnLst/>
              <a:rect l="l" t="t" r="r" b="b"/>
              <a:pathLst>
                <a:path w="73" h="41" extrusionOk="0">
                  <a:moveTo>
                    <a:pt x="0" y="41"/>
                  </a:moveTo>
                  <a:cubicBezTo>
                    <a:pt x="19" y="41"/>
                    <a:pt x="19" y="41"/>
                    <a:pt x="19" y="41"/>
                  </a:cubicBezTo>
                  <a:cubicBezTo>
                    <a:pt x="37" y="40"/>
                    <a:pt x="53" y="31"/>
                    <a:pt x="63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36" y="1"/>
                    <a:pt x="20" y="10"/>
                    <a:pt x="10" y="25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8" name="Google Shape;3668;p35"/>
            <p:cNvSpPr/>
            <p:nvPr/>
          </p:nvSpPr>
          <p:spPr>
            <a:xfrm>
              <a:off x="3678421" y="4384162"/>
              <a:ext cx="61256" cy="107466"/>
            </a:xfrm>
            <a:custGeom>
              <a:avLst/>
              <a:gdLst/>
              <a:ahLst/>
              <a:cxnLst/>
              <a:rect l="l" t="t" r="r" b="b"/>
              <a:pathLst>
                <a:path w="42" h="74" extrusionOk="0">
                  <a:moveTo>
                    <a:pt x="26" y="64"/>
                  </a:moveTo>
                  <a:cubicBezTo>
                    <a:pt x="42" y="74"/>
                    <a:pt x="42" y="74"/>
                    <a:pt x="42" y="7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0" y="37"/>
                    <a:pt x="31" y="21"/>
                    <a:pt x="16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37"/>
                    <a:pt x="11" y="54"/>
                    <a:pt x="26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9" name="Google Shape;3669;p35"/>
            <p:cNvSpPr/>
            <p:nvPr/>
          </p:nvSpPr>
          <p:spPr>
            <a:xfrm>
              <a:off x="3771917" y="4548584"/>
              <a:ext cx="61256" cy="107466"/>
            </a:xfrm>
            <a:custGeom>
              <a:avLst/>
              <a:gdLst/>
              <a:ahLst/>
              <a:cxnLst/>
              <a:rect l="l" t="t" r="r" b="b"/>
              <a:pathLst>
                <a:path w="42" h="74" extrusionOk="0">
                  <a:moveTo>
                    <a:pt x="26" y="64"/>
                  </a:moveTo>
                  <a:cubicBezTo>
                    <a:pt x="42" y="74"/>
                    <a:pt x="42" y="74"/>
                    <a:pt x="42" y="7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37"/>
                    <a:pt x="31" y="20"/>
                    <a:pt x="16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37"/>
                    <a:pt x="11" y="54"/>
                    <a:pt x="26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0" name="Google Shape;3670;p35"/>
            <p:cNvSpPr/>
            <p:nvPr/>
          </p:nvSpPr>
          <p:spPr>
            <a:xfrm>
              <a:off x="3730005" y="4493777"/>
              <a:ext cx="52659" cy="53733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2" y="3"/>
                  </a:moveTo>
                  <a:cubicBezTo>
                    <a:pt x="14" y="0"/>
                    <a:pt x="4" y="6"/>
                    <a:pt x="2" y="14"/>
                  </a:cubicBezTo>
                  <a:cubicBezTo>
                    <a:pt x="0" y="23"/>
                    <a:pt x="5" y="32"/>
                    <a:pt x="14" y="35"/>
                  </a:cubicBezTo>
                  <a:cubicBezTo>
                    <a:pt x="23" y="37"/>
                    <a:pt x="32" y="32"/>
                    <a:pt x="34" y="23"/>
                  </a:cubicBezTo>
                  <a:cubicBezTo>
                    <a:pt x="36" y="14"/>
                    <a:pt x="31" y="5"/>
                    <a:pt x="22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1" name="Google Shape;3671;p35"/>
            <p:cNvSpPr/>
            <p:nvPr/>
          </p:nvSpPr>
          <p:spPr>
            <a:xfrm>
              <a:off x="4437130" y="4345474"/>
              <a:ext cx="270814" cy="269740"/>
            </a:xfrm>
            <a:custGeom>
              <a:avLst/>
              <a:gdLst/>
              <a:ahLst/>
              <a:cxnLst/>
              <a:rect l="l" t="t" r="r" b="b"/>
              <a:pathLst>
                <a:path w="186" h="186" extrusionOk="0">
                  <a:moveTo>
                    <a:pt x="47" y="115"/>
                  </a:moveTo>
                  <a:cubicBezTo>
                    <a:pt x="44" y="119"/>
                    <a:pt x="43" y="123"/>
                    <a:pt x="42" y="127"/>
                  </a:cubicBezTo>
                  <a:cubicBezTo>
                    <a:pt x="37" y="149"/>
                    <a:pt x="37" y="149"/>
                    <a:pt x="37" y="149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63" y="143"/>
                    <a:pt x="67" y="142"/>
                    <a:pt x="71" y="140"/>
                  </a:cubicBezTo>
                  <a:cubicBezTo>
                    <a:pt x="71" y="148"/>
                    <a:pt x="74" y="157"/>
                    <a:pt x="79" y="164"/>
                  </a:cubicBezTo>
                  <a:cubicBezTo>
                    <a:pt x="93" y="186"/>
                    <a:pt x="93" y="186"/>
                    <a:pt x="93" y="186"/>
                  </a:cubicBezTo>
                  <a:cubicBezTo>
                    <a:pt x="107" y="164"/>
                    <a:pt x="107" y="164"/>
                    <a:pt x="107" y="164"/>
                  </a:cubicBezTo>
                  <a:cubicBezTo>
                    <a:pt x="112" y="157"/>
                    <a:pt x="115" y="148"/>
                    <a:pt x="115" y="140"/>
                  </a:cubicBezTo>
                  <a:cubicBezTo>
                    <a:pt x="119" y="142"/>
                    <a:pt x="123" y="143"/>
                    <a:pt x="127" y="144"/>
                  </a:cubicBezTo>
                  <a:cubicBezTo>
                    <a:pt x="149" y="149"/>
                    <a:pt x="149" y="149"/>
                    <a:pt x="149" y="149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3" y="123"/>
                    <a:pt x="142" y="119"/>
                    <a:pt x="139" y="115"/>
                  </a:cubicBezTo>
                  <a:cubicBezTo>
                    <a:pt x="148" y="115"/>
                    <a:pt x="156" y="112"/>
                    <a:pt x="164" y="107"/>
                  </a:cubicBezTo>
                  <a:cubicBezTo>
                    <a:pt x="186" y="93"/>
                    <a:pt x="186" y="93"/>
                    <a:pt x="186" y="93"/>
                  </a:cubicBezTo>
                  <a:cubicBezTo>
                    <a:pt x="164" y="79"/>
                    <a:pt x="164" y="79"/>
                    <a:pt x="164" y="79"/>
                  </a:cubicBezTo>
                  <a:cubicBezTo>
                    <a:pt x="156" y="74"/>
                    <a:pt x="148" y="72"/>
                    <a:pt x="139" y="71"/>
                  </a:cubicBezTo>
                  <a:cubicBezTo>
                    <a:pt x="142" y="67"/>
                    <a:pt x="143" y="63"/>
                    <a:pt x="144" y="59"/>
                  </a:cubicBezTo>
                  <a:cubicBezTo>
                    <a:pt x="149" y="37"/>
                    <a:pt x="149" y="37"/>
                    <a:pt x="149" y="37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3" y="43"/>
                    <a:pt x="119" y="45"/>
                    <a:pt x="115" y="47"/>
                  </a:cubicBezTo>
                  <a:cubicBezTo>
                    <a:pt x="115" y="38"/>
                    <a:pt x="112" y="30"/>
                    <a:pt x="107" y="2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4" y="30"/>
                    <a:pt x="71" y="38"/>
                    <a:pt x="71" y="47"/>
                  </a:cubicBezTo>
                  <a:cubicBezTo>
                    <a:pt x="67" y="45"/>
                    <a:pt x="63" y="43"/>
                    <a:pt x="59" y="42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3" y="63"/>
                    <a:pt x="44" y="67"/>
                    <a:pt x="47" y="71"/>
                  </a:cubicBezTo>
                  <a:cubicBezTo>
                    <a:pt x="38" y="72"/>
                    <a:pt x="29" y="74"/>
                    <a:pt x="22" y="79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29" y="112"/>
                    <a:pt x="38" y="115"/>
                    <a:pt x="47" y="115"/>
                  </a:cubicBezTo>
                  <a:close/>
                  <a:moveTo>
                    <a:pt x="93" y="58"/>
                  </a:moveTo>
                  <a:cubicBezTo>
                    <a:pt x="112" y="58"/>
                    <a:pt x="128" y="74"/>
                    <a:pt x="128" y="93"/>
                  </a:cubicBezTo>
                  <a:cubicBezTo>
                    <a:pt x="128" y="113"/>
                    <a:pt x="112" y="128"/>
                    <a:pt x="93" y="128"/>
                  </a:cubicBezTo>
                  <a:cubicBezTo>
                    <a:pt x="74" y="128"/>
                    <a:pt x="58" y="113"/>
                    <a:pt x="58" y="93"/>
                  </a:cubicBezTo>
                  <a:cubicBezTo>
                    <a:pt x="58" y="74"/>
                    <a:pt x="74" y="58"/>
                    <a:pt x="93" y="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2" name="Google Shape;3672;p35"/>
            <p:cNvSpPr/>
            <p:nvPr/>
          </p:nvSpPr>
          <p:spPr>
            <a:xfrm>
              <a:off x="4522028" y="4429297"/>
              <a:ext cx="102084" cy="102084"/>
            </a:xfrm>
            <a:prstGeom prst="ellipse">
              <a:avLst/>
            </a:pr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3" name="Google Shape;3673;p35"/>
            <p:cNvSpPr/>
            <p:nvPr/>
          </p:nvSpPr>
          <p:spPr>
            <a:xfrm>
              <a:off x="4457549" y="3992986"/>
              <a:ext cx="229977" cy="229977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0" y="79"/>
                  </a:moveTo>
                  <a:cubicBezTo>
                    <a:pt x="19" y="91"/>
                    <a:pt x="19" y="91"/>
                    <a:pt x="19" y="91"/>
                  </a:cubicBezTo>
                  <a:cubicBezTo>
                    <a:pt x="22" y="94"/>
                    <a:pt x="26" y="96"/>
                    <a:pt x="31" y="97"/>
                  </a:cubicBezTo>
                  <a:cubicBezTo>
                    <a:pt x="25" y="103"/>
                    <a:pt x="21" y="111"/>
                    <a:pt x="19" y="120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39" y="140"/>
                    <a:pt x="39" y="140"/>
                    <a:pt x="39" y="140"/>
                  </a:cubicBezTo>
                  <a:cubicBezTo>
                    <a:pt x="47" y="138"/>
                    <a:pt x="55" y="133"/>
                    <a:pt x="62" y="128"/>
                  </a:cubicBezTo>
                  <a:cubicBezTo>
                    <a:pt x="63" y="132"/>
                    <a:pt x="65" y="136"/>
                    <a:pt x="67" y="140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91" y="140"/>
                    <a:pt x="91" y="140"/>
                    <a:pt x="91" y="140"/>
                  </a:cubicBezTo>
                  <a:cubicBezTo>
                    <a:pt x="93" y="136"/>
                    <a:pt x="95" y="132"/>
                    <a:pt x="96" y="128"/>
                  </a:cubicBezTo>
                  <a:cubicBezTo>
                    <a:pt x="103" y="133"/>
                    <a:pt x="110" y="138"/>
                    <a:pt x="119" y="140"/>
                  </a:cubicBezTo>
                  <a:cubicBezTo>
                    <a:pt x="145" y="145"/>
                    <a:pt x="145" y="145"/>
                    <a:pt x="145" y="145"/>
                  </a:cubicBezTo>
                  <a:cubicBezTo>
                    <a:pt x="139" y="120"/>
                    <a:pt x="139" y="120"/>
                    <a:pt x="139" y="120"/>
                  </a:cubicBezTo>
                  <a:cubicBezTo>
                    <a:pt x="137" y="111"/>
                    <a:pt x="133" y="103"/>
                    <a:pt x="127" y="97"/>
                  </a:cubicBezTo>
                  <a:cubicBezTo>
                    <a:pt x="132" y="96"/>
                    <a:pt x="136" y="94"/>
                    <a:pt x="139" y="91"/>
                  </a:cubicBezTo>
                  <a:cubicBezTo>
                    <a:pt x="158" y="79"/>
                    <a:pt x="158" y="79"/>
                    <a:pt x="158" y="79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6" y="65"/>
                    <a:pt x="132" y="63"/>
                    <a:pt x="127" y="62"/>
                  </a:cubicBezTo>
                  <a:cubicBezTo>
                    <a:pt x="133" y="56"/>
                    <a:pt x="137" y="48"/>
                    <a:pt x="139" y="39"/>
                  </a:cubicBezTo>
                  <a:cubicBezTo>
                    <a:pt x="145" y="14"/>
                    <a:pt x="145" y="14"/>
                    <a:pt x="145" y="14"/>
                  </a:cubicBezTo>
                  <a:cubicBezTo>
                    <a:pt x="119" y="19"/>
                    <a:pt x="119" y="19"/>
                    <a:pt x="119" y="19"/>
                  </a:cubicBezTo>
                  <a:cubicBezTo>
                    <a:pt x="110" y="21"/>
                    <a:pt x="103" y="25"/>
                    <a:pt x="96" y="31"/>
                  </a:cubicBezTo>
                  <a:cubicBezTo>
                    <a:pt x="95" y="27"/>
                    <a:pt x="93" y="23"/>
                    <a:pt x="91" y="19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5" y="23"/>
                    <a:pt x="63" y="27"/>
                    <a:pt x="62" y="31"/>
                  </a:cubicBezTo>
                  <a:cubicBezTo>
                    <a:pt x="55" y="25"/>
                    <a:pt x="47" y="21"/>
                    <a:pt x="39" y="19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1" y="48"/>
                    <a:pt x="25" y="56"/>
                    <a:pt x="31" y="62"/>
                  </a:cubicBezTo>
                  <a:cubicBezTo>
                    <a:pt x="26" y="63"/>
                    <a:pt x="22" y="65"/>
                    <a:pt x="19" y="67"/>
                  </a:cubicBezTo>
                  <a:lnTo>
                    <a:pt x="0" y="79"/>
                  </a:lnTo>
                  <a:close/>
                  <a:moveTo>
                    <a:pt x="54" y="55"/>
                  </a:moveTo>
                  <a:cubicBezTo>
                    <a:pt x="68" y="41"/>
                    <a:pt x="90" y="41"/>
                    <a:pt x="104" y="55"/>
                  </a:cubicBezTo>
                  <a:cubicBezTo>
                    <a:pt x="117" y="68"/>
                    <a:pt x="117" y="90"/>
                    <a:pt x="104" y="104"/>
                  </a:cubicBezTo>
                  <a:cubicBezTo>
                    <a:pt x="90" y="118"/>
                    <a:pt x="68" y="118"/>
                    <a:pt x="54" y="104"/>
                  </a:cubicBezTo>
                  <a:cubicBezTo>
                    <a:pt x="41" y="90"/>
                    <a:pt x="41" y="68"/>
                    <a:pt x="54" y="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4" name="Google Shape;3674;p35"/>
            <p:cNvSpPr/>
            <p:nvPr/>
          </p:nvSpPr>
          <p:spPr>
            <a:xfrm>
              <a:off x="4517730" y="4053167"/>
              <a:ext cx="110690" cy="111764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63" y="63"/>
                  </a:moveTo>
                  <a:cubicBezTo>
                    <a:pt x="76" y="49"/>
                    <a:pt x="76" y="27"/>
                    <a:pt x="63" y="14"/>
                  </a:cubicBezTo>
                  <a:cubicBezTo>
                    <a:pt x="49" y="0"/>
                    <a:pt x="27" y="0"/>
                    <a:pt x="13" y="14"/>
                  </a:cubicBezTo>
                  <a:cubicBezTo>
                    <a:pt x="0" y="27"/>
                    <a:pt x="0" y="49"/>
                    <a:pt x="13" y="63"/>
                  </a:cubicBezTo>
                  <a:cubicBezTo>
                    <a:pt x="27" y="77"/>
                    <a:pt x="49" y="77"/>
                    <a:pt x="63" y="6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75" name="Google Shape;3675;p35"/>
            <p:cNvGrpSpPr/>
            <p:nvPr/>
          </p:nvGrpSpPr>
          <p:grpSpPr>
            <a:xfrm>
              <a:off x="4420475" y="4815187"/>
              <a:ext cx="305187" cy="306181"/>
              <a:chOff x="439750" y="892950"/>
              <a:chExt cx="399150" cy="400450"/>
            </a:xfrm>
          </p:grpSpPr>
          <p:sp>
            <p:nvSpPr>
              <p:cNvPr id="3676" name="Google Shape;3676;p35"/>
              <p:cNvSpPr/>
              <p:nvPr/>
            </p:nvSpPr>
            <p:spPr>
              <a:xfrm>
                <a:off x="629024" y="1084806"/>
                <a:ext cx="176399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38" y="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5" y="65"/>
                      <a:pt x="36" y="86"/>
                      <a:pt x="64" y="92"/>
                    </a:cubicBezTo>
                    <a:cubicBezTo>
                      <a:pt x="101" y="100"/>
                      <a:pt x="101" y="100"/>
                      <a:pt x="101" y="100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87" y="35"/>
                      <a:pt x="65" y="14"/>
                      <a:pt x="38" y="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7" name="Google Shape;3677;p35"/>
              <p:cNvSpPr/>
              <p:nvPr/>
            </p:nvSpPr>
            <p:spPr>
              <a:xfrm>
                <a:off x="473227" y="926428"/>
                <a:ext cx="175111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63" y="93"/>
                    </a:moveTo>
                    <a:cubicBezTo>
                      <a:pt x="101" y="101"/>
                      <a:pt x="101" y="101"/>
                      <a:pt x="101" y="101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86" y="36"/>
                      <a:pt x="65" y="14"/>
                      <a:pt x="37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4" y="65"/>
                      <a:pt x="36" y="87"/>
                      <a:pt x="63" y="9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8" name="Google Shape;3678;p35"/>
              <p:cNvSpPr/>
              <p:nvPr/>
            </p:nvSpPr>
            <p:spPr>
              <a:xfrm>
                <a:off x="629024" y="926428"/>
                <a:ext cx="176399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8" y="64"/>
                    </a:moveTo>
                    <a:cubicBezTo>
                      <a:pt x="0" y="101"/>
                      <a:pt x="0" y="101"/>
                      <a:pt x="0" y="101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65" y="87"/>
                      <a:pt x="87" y="65"/>
                      <a:pt x="93" y="3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36" y="14"/>
                      <a:pt x="15" y="36"/>
                      <a:pt x="8" y="6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9" name="Google Shape;3679;p35"/>
              <p:cNvSpPr/>
              <p:nvPr/>
            </p:nvSpPr>
            <p:spPr>
              <a:xfrm>
                <a:off x="473227" y="1084806"/>
                <a:ext cx="175111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92" y="37"/>
                    </a:moveTo>
                    <a:cubicBezTo>
                      <a:pt x="101" y="0"/>
                      <a:pt x="101" y="0"/>
                      <a:pt x="101" y="0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36" y="14"/>
                      <a:pt x="14" y="35"/>
                      <a:pt x="8" y="6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65" y="86"/>
                      <a:pt x="86" y="65"/>
                      <a:pt x="92" y="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0" name="Google Shape;3680;p35"/>
              <p:cNvSpPr/>
              <p:nvPr/>
            </p:nvSpPr>
            <p:spPr>
              <a:xfrm>
                <a:off x="586534" y="1082231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48" y="27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1" name="Google Shape;3681;p35"/>
              <p:cNvSpPr/>
              <p:nvPr/>
            </p:nvSpPr>
            <p:spPr>
              <a:xfrm>
                <a:off x="586534" y="892950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13" y="94"/>
                    </a:move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2" name="Google Shape;3682;p35"/>
              <p:cNvSpPr/>
              <p:nvPr/>
            </p:nvSpPr>
            <p:spPr>
              <a:xfrm>
                <a:off x="627737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28" y="13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48" y="61"/>
                      <a:pt x="74" y="61"/>
                      <a:pt x="94" y="48"/>
                    </a:cubicBezTo>
                    <a:cubicBezTo>
                      <a:pt x="121" y="31"/>
                      <a:pt x="121" y="31"/>
                      <a:pt x="121" y="31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74" y="0"/>
                      <a:pt x="48" y="0"/>
                      <a:pt x="28" y="1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3" name="Google Shape;3683;p35"/>
              <p:cNvSpPr/>
              <p:nvPr/>
            </p:nvSpPr>
            <p:spPr>
              <a:xfrm>
                <a:off x="439750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93" y="48"/>
                    </a:moveTo>
                    <a:cubicBezTo>
                      <a:pt x="121" y="31"/>
                      <a:pt x="121" y="31"/>
                      <a:pt x="121" y="31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73" y="0"/>
                      <a:pt x="47" y="0"/>
                      <a:pt x="27" y="13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47" y="61"/>
                      <a:pt x="73" y="61"/>
                      <a:pt x="93" y="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4" name="Google Shape;3684;p35"/>
              <p:cNvSpPr/>
              <p:nvPr/>
            </p:nvSpPr>
            <p:spPr>
              <a:xfrm>
                <a:off x="578809" y="1032013"/>
                <a:ext cx="121033" cy="1197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57" y="57"/>
                    </a:moveTo>
                    <a:cubicBezTo>
                      <a:pt x="44" y="69"/>
                      <a:pt x="25" y="69"/>
                      <a:pt x="12" y="57"/>
                    </a:cubicBezTo>
                    <a:cubicBezTo>
                      <a:pt x="0" y="45"/>
                      <a:pt x="0" y="25"/>
                      <a:pt x="12" y="13"/>
                    </a:cubicBezTo>
                    <a:cubicBezTo>
                      <a:pt x="25" y="0"/>
                      <a:pt x="44" y="0"/>
                      <a:pt x="57" y="13"/>
                    </a:cubicBezTo>
                    <a:cubicBezTo>
                      <a:pt x="69" y="25"/>
                      <a:pt x="69" y="45"/>
                      <a:pt x="57" y="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85" name="Google Shape;3685;p35"/>
          <p:cNvGrpSpPr/>
          <p:nvPr/>
        </p:nvGrpSpPr>
        <p:grpSpPr>
          <a:xfrm>
            <a:off x="7826119" y="3787032"/>
            <a:ext cx="1109542" cy="684609"/>
            <a:chOff x="7826119" y="3787032"/>
            <a:chExt cx="1109542" cy="684609"/>
          </a:xfrm>
        </p:grpSpPr>
        <p:grpSp>
          <p:nvGrpSpPr>
            <p:cNvPr id="3686" name="Google Shape;3686;p35"/>
            <p:cNvGrpSpPr/>
            <p:nvPr/>
          </p:nvGrpSpPr>
          <p:grpSpPr>
            <a:xfrm>
              <a:off x="7826119" y="4182202"/>
              <a:ext cx="228553" cy="228553"/>
              <a:chOff x="2158189" y="569501"/>
              <a:chExt cx="298450" cy="298450"/>
            </a:xfrm>
          </p:grpSpPr>
          <p:sp>
            <p:nvSpPr>
              <p:cNvPr id="3687" name="Google Shape;3687;p35"/>
              <p:cNvSpPr/>
              <p:nvPr/>
            </p:nvSpPr>
            <p:spPr>
              <a:xfrm>
                <a:off x="2158189" y="569501"/>
                <a:ext cx="2984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127" y="127"/>
                    </a:move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1" y="97"/>
                      <a:pt x="117" y="90"/>
                      <a:pt x="112" y="85"/>
                    </a:cubicBezTo>
                    <a:cubicBezTo>
                      <a:pt x="116" y="84"/>
                      <a:pt x="119" y="82"/>
                      <a:pt x="123" y="80"/>
                    </a:cubicBezTo>
                    <a:cubicBezTo>
                      <a:pt x="139" y="69"/>
                      <a:pt x="139" y="69"/>
                      <a:pt x="139" y="69"/>
                    </a:cubicBezTo>
                    <a:cubicBezTo>
                      <a:pt x="123" y="59"/>
                      <a:pt x="123" y="59"/>
                      <a:pt x="123" y="59"/>
                    </a:cubicBezTo>
                    <a:cubicBezTo>
                      <a:pt x="119" y="57"/>
                      <a:pt x="116" y="55"/>
                      <a:pt x="112" y="54"/>
                    </a:cubicBezTo>
                    <a:cubicBezTo>
                      <a:pt x="117" y="49"/>
                      <a:pt x="121" y="42"/>
                      <a:pt x="123" y="3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05" y="16"/>
                      <a:pt x="105" y="16"/>
                      <a:pt x="105" y="16"/>
                    </a:cubicBezTo>
                    <a:cubicBezTo>
                      <a:pt x="97" y="18"/>
                      <a:pt x="90" y="22"/>
                      <a:pt x="85" y="27"/>
                    </a:cubicBezTo>
                    <a:cubicBezTo>
                      <a:pt x="84" y="23"/>
                      <a:pt x="82" y="19"/>
                      <a:pt x="80" y="16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7" y="19"/>
                      <a:pt x="55" y="23"/>
                      <a:pt x="54" y="27"/>
                    </a:cubicBezTo>
                    <a:cubicBezTo>
                      <a:pt x="49" y="22"/>
                      <a:pt x="42" y="18"/>
                      <a:pt x="34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42"/>
                      <a:pt x="22" y="49"/>
                      <a:pt x="27" y="54"/>
                    </a:cubicBezTo>
                    <a:cubicBezTo>
                      <a:pt x="23" y="55"/>
                      <a:pt x="20" y="57"/>
                      <a:pt x="16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20" y="82"/>
                      <a:pt x="23" y="84"/>
                      <a:pt x="27" y="85"/>
                    </a:cubicBezTo>
                    <a:cubicBezTo>
                      <a:pt x="22" y="90"/>
                      <a:pt x="18" y="97"/>
                      <a:pt x="16" y="105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42" y="121"/>
                      <a:pt x="49" y="117"/>
                      <a:pt x="54" y="112"/>
                    </a:cubicBezTo>
                    <a:cubicBezTo>
                      <a:pt x="55" y="116"/>
                      <a:pt x="57" y="119"/>
                      <a:pt x="59" y="123"/>
                    </a:cubicBezTo>
                    <a:cubicBezTo>
                      <a:pt x="69" y="139"/>
                      <a:pt x="69" y="139"/>
                      <a:pt x="69" y="139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2" y="119"/>
                      <a:pt x="84" y="116"/>
                      <a:pt x="85" y="112"/>
                    </a:cubicBezTo>
                    <a:cubicBezTo>
                      <a:pt x="90" y="117"/>
                      <a:pt x="97" y="121"/>
                      <a:pt x="105" y="122"/>
                    </a:cubicBezTo>
                    <a:lnTo>
                      <a:pt x="127" y="12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8" name="Google Shape;3688;p35"/>
              <p:cNvSpPr/>
              <p:nvPr/>
            </p:nvSpPr>
            <p:spPr>
              <a:xfrm>
                <a:off x="2235976" y="644113"/>
                <a:ext cx="1428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55" y="56"/>
                    </a:moveTo>
                    <a:cubicBezTo>
                      <a:pt x="43" y="68"/>
                      <a:pt x="24" y="68"/>
                      <a:pt x="12" y="56"/>
                    </a:cubicBezTo>
                    <a:cubicBezTo>
                      <a:pt x="0" y="44"/>
                      <a:pt x="0" y="25"/>
                      <a:pt x="12" y="13"/>
                    </a:cubicBezTo>
                    <a:cubicBezTo>
                      <a:pt x="24" y="0"/>
                      <a:pt x="43" y="0"/>
                      <a:pt x="55" y="13"/>
                    </a:cubicBezTo>
                    <a:cubicBezTo>
                      <a:pt x="67" y="25"/>
                      <a:pt x="67" y="44"/>
                      <a:pt x="55" y="5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89" name="Google Shape;3689;p35"/>
            <p:cNvGrpSpPr/>
            <p:nvPr/>
          </p:nvGrpSpPr>
          <p:grpSpPr>
            <a:xfrm>
              <a:off x="8249861" y="3787032"/>
              <a:ext cx="685800" cy="684609"/>
              <a:chOff x="8148261" y="3787032"/>
              <a:chExt cx="685800" cy="684609"/>
            </a:xfrm>
          </p:grpSpPr>
          <p:grpSp>
            <p:nvGrpSpPr>
              <p:cNvPr id="3690" name="Google Shape;3690;p35"/>
              <p:cNvGrpSpPr/>
              <p:nvPr/>
            </p:nvGrpSpPr>
            <p:grpSpPr>
              <a:xfrm>
                <a:off x="8283992" y="3923954"/>
                <a:ext cx="413147" cy="410766"/>
                <a:chOff x="8283992" y="3923954"/>
                <a:chExt cx="413147" cy="410766"/>
              </a:xfrm>
            </p:grpSpPr>
            <p:sp>
              <p:nvSpPr>
                <p:cNvPr id="3691" name="Google Shape;3691;p35"/>
                <p:cNvSpPr/>
                <p:nvPr/>
              </p:nvSpPr>
              <p:spPr>
                <a:xfrm>
                  <a:off x="8500686" y="4138266"/>
                  <a:ext cx="196454" cy="196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2" extrusionOk="0">
                      <a:moveTo>
                        <a:pt x="111" y="74"/>
                      </a:moveTo>
                      <a:cubicBezTo>
                        <a:pt x="122" y="122"/>
                        <a:pt x="122" y="122"/>
                        <a:pt x="122" y="122"/>
                      </a:cubicBezTo>
                      <a:cubicBezTo>
                        <a:pt x="74" y="112"/>
                        <a:pt x="74" y="112"/>
                        <a:pt x="74" y="112"/>
                      </a:cubicBezTo>
                      <a:cubicBezTo>
                        <a:pt x="37" y="104"/>
                        <a:pt x="9" y="75"/>
                        <a:pt x="1" y="39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8" y="55"/>
                        <a:pt x="26" y="71"/>
                        <a:pt x="48" y="76"/>
                      </a:cubicBezTo>
                      <a:cubicBezTo>
                        <a:pt x="83" y="83"/>
                        <a:pt x="83" y="83"/>
                        <a:pt x="83" y="83"/>
                      </a:cubicBezTo>
                      <a:cubicBezTo>
                        <a:pt x="75" y="49"/>
                        <a:pt x="75" y="49"/>
                        <a:pt x="75" y="49"/>
                      </a:cubicBezTo>
                      <a:cubicBezTo>
                        <a:pt x="71" y="26"/>
                        <a:pt x="55" y="8"/>
                        <a:pt x="34" y="0"/>
                      </a:cubicBezTo>
                      <a:cubicBezTo>
                        <a:pt x="39" y="1"/>
                        <a:pt x="39" y="1"/>
                        <a:pt x="39" y="1"/>
                      </a:cubicBezTo>
                      <a:cubicBezTo>
                        <a:pt x="75" y="9"/>
                        <a:pt x="104" y="37"/>
                        <a:pt x="111" y="7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2" name="Google Shape;3692;p35"/>
                <p:cNvSpPr/>
                <p:nvPr/>
              </p:nvSpPr>
              <p:spPr>
                <a:xfrm>
                  <a:off x="8283992" y="3923954"/>
                  <a:ext cx="196454" cy="196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2" extrusionOk="0">
                      <a:moveTo>
                        <a:pt x="11" y="48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9" y="10"/>
                        <a:pt x="49" y="10"/>
                        <a:pt x="49" y="10"/>
                      </a:cubicBezTo>
                      <a:cubicBezTo>
                        <a:pt x="85" y="18"/>
                        <a:pt x="113" y="46"/>
                        <a:pt x="121" y="83"/>
                      </a:cubicBezTo>
                      <a:cubicBezTo>
                        <a:pt x="122" y="88"/>
                        <a:pt x="122" y="88"/>
                        <a:pt x="122" y="88"/>
                      </a:cubicBezTo>
                      <a:cubicBezTo>
                        <a:pt x="114" y="67"/>
                        <a:pt x="96" y="51"/>
                        <a:pt x="74" y="46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47" y="73"/>
                        <a:pt x="47" y="73"/>
                        <a:pt x="47" y="73"/>
                      </a:cubicBezTo>
                      <a:cubicBezTo>
                        <a:pt x="52" y="95"/>
                        <a:pt x="68" y="114"/>
                        <a:pt x="89" y="122"/>
                      </a:cubicBezTo>
                      <a:cubicBezTo>
                        <a:pt x="83" y="120"/>
                        <a:pt x="83" y="120"/>
                        <a:pt x="83" y="120"/>
                      </a:cubicBezTo>
                      <a:cubicBezTo>
                        <a:pt x="47" y="113"/>
                        <a:pt x="19" y="84"/>
                        <a:pt x="11" y="4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3" name="Google Shape;3693;p35"/>
                <p:cNvSpPr/>
                <p:nvPr/>
              </p:nvSpPr>
              <p:spPr>
                <a:xfrm>
                  <a:off x="8500686" y="3923954"/>
                  <a:ext cx="196454" cy="196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2" extrusionOk="0">
                      <a:moveTo>
                        <a:pt x="74" y="10"/>
                      </a:moveTo>
                      <a:cubicBezTo>
                        <a:pt x="122" y="0"/>
                        <a:pt x="122" y="0"/>
                        <a:pt x="122" y="0"/>
                      </a:cubicBezTo>
                      <a:cubicBezTo>
                        <a:pt x="111" y="48"/>
                        <a:pt x="111" y="48"/>
                        <a:pt x="111" y="48"/>
                      </a:cubicBezTo>
                      <a:cubicBezTo>
                        <a:pt x="104" y="84"/>
                        <a:pt x="75" y="113"/>
                        <a:pt x="39" y="120"/>
                      </a:cubicBezTo>
                      <a:cubicBezTo>
                        <a:pt x="34" y="122"/>
                        <a:pt x="34" y="122"/>
                        <a:pt x="34" y="122"/>
                      </a:cubicBezTo>
                      <a:cubicBezTo>
                        <a:pt x="55" y="114"/>
                        <a:pt x="71" y="95"/>
                        <a:pt x="75" y="73"/>
                      </a:cubicBezTo>
                      <a:cubicBezTo>
                        <a:pt x="83" y="39"/>
                        <a:pt x="83" y="39"/>
                        <a:pt x="83" y="39"/>
                      </a:cubicBezTo>
                      <a:cubicBezTo>
                        <a:pt x="48" y="46"/>
                        <a:pt x="48" y="46"/>
                        <a:pt x="48" y="46"/>
                      </a:cubicBezTo>
                      <a:cubicBezTo>
                        <a:pt x="26" y="51"/>
                        <a:pt x="8" y="67"/>
                        <a:pt x="0" y="88"/>
                      </a:cubicBezTo>
                      <a:cubicBezTo>
                        <a:pt x="1" y="83"/>
                        <a:pt x="1" y="83"/>
                        <a:pt x="1" y="83"/>
                      </a:cubicBezTo>
                      <a:cubicBezTo>
                        <a:pt x="9" y="46"/>
                        <a:pt x="37" y="18"/>
                        <a:pt x="74" y="1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4" name="Google Shape;3694;p35"/>
                <p:cNvSpPr/>
                <p:nvPr/>
              </p:nvSpPr>
              <p:spPr>
                <a:xfrm>
                  <a:off x="8283992" y="4138266"/>
                  <a:ext cx="196454" cy="196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2" extrusionOk="0">
                      <a:moveTo>
                        <a:pt x="49" y="112"/>
                      </a:moveTo>
                      <a:cubicBezTo>
                        <a:pt x="0" y="122"/>
                        <a:pt x="0" y="122"/>
                        <a:pt x="0" y="122"/>
                      </a:cubicBezTo>
                      <a:cubicBezTo>
                        <a:pt x="11" y="74"/>
                        <a:pt x="11" y="74"/>
                        <a:pt x="11" y="74"/>
                      </a:cubicBezTo>
                      <a:cubicBezTo>
                        <a:pt x="19" y="37"/>
                        <a:pt x="47" y="9"/>
                        <a:pt x="83" y="1"/>
                      </a:cubicBezTo>
                      <a:cubicBezTo>
                        <a:pt x="89" y="0"/>
                        <a:pt x="89" y="0"/>
                        <a:pt x="89" y="0"/>
                      </a:cubicBezTo>
                      <a:cubicBezTo>
                        <a:pt x="68" y="8"/>
                        <a:pt x="52" y="26"/>
                        <a:pt x="47" y="49"/>
                      </a:cubicBezTo>
                      <a:cubicBezTo>
                        <a:pt x="40" y="83"/>
                        <a:pt x="40" y="83"/>
                        <a:pt x="40" y="83"/>
                      </a:cubicBezTo>
                      <a:cubicBezTo>
                        <a:pt x="74" y="76"/>
                        <a:pt x="74" y="76"/>
                        <a:pt x="74" y="76"/>
                      </a:cubicBezTo>
                      <a:cubicBezTo>
                        <a:pt x="96" y="71"/>
                        <a:pt x="114" y="55"/>
                        <a:pt x="122" y="34"/>
                      </a:cubicBezTo>
                      <a:cubicBezTo>
                        <a:pt x="121" y="39"/>
                        <a:pt x="121" y="39"/>
                        <a:pt x="121" y="39"/>
                      </a:cubicBezTo>
                      <a:cubicBezTo>
                        <a:pt x="113" y="75"/>
                        <a:pt x="85" y="104"/>
                        <a:pt x="49" y="1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95" name="Google Shape;3695;p35"/>
              <p:cNvGrpSpPr/>
              <p:nvPr/>
            </p:nvGrpSpPr>
            <p:grpSpPr>
              <a:xfrm>
                <a:off x="8148261" y="3787032"/>
                <a:ext cx="685800" cy="684609"/>
                <a:chOff x="8148261" y="3787032"/>
                <a:chExt cx="685800" cy="684609"/>
              </a:xfrm>
            </p:grpSpPr>
            <p:sp>
              <p:nvSpPr>
                <p:cNvPr id="3696" name="Google Shape;3696;p35"/>
                <p:cNvSpPr/>
                <p:nvPr/>
              </p:nvSpPr>
              <p:spPr>
                <a:xfrm>
                  <a:off x="8551882" y="4040635"/>
                  <a:ext cx="282179" cy="177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" h="110" extrusionOk="0">
                      <a:moveTo>
                        <a:pt x="126" y="24"/>
                      </a:moveTo>
                      <a:cubicBezTo>
                        <a:pt x="175" y="55"/>
                        <a:pt x="175" y="55"/>
                        <a:pt x="175" y="55"/>
                      </a:cubicBezTo>
                      <a:cubicBezTo>
                        <a:pt x="126" y="87"/>
                        <a:pt x="126" y="87"/>
                        <a:pt x="126" y="87"/>
                      </a:cubicBezTo>
                      <a:cubicBezTo>
                        <a:pt x="89" y="110"/>
                        <a:pt x="42" y="110"/>
                        <a:pt x="5" y="87"/>
                      </a:cubicBezTo>
                      <a:cubicBezTo>
                        <a:pt x="0" y="83"/>
                        <a:pt x="0" y="83"/>
                        <a:pt x="0" y="83"/>
                      </a:cubicBezTo>
                      <a:cubicBezTo>
                        <a:pt x="24" y="94"/>
                        <a:pt x="52" y="92"/>
                        <a:pt x="75" y="78"/>
                      </a:cubicBezTo>
                      <a:cubicBezTo>
                        <a:pt x="110" y="55"/>
                        <a:pt x="110" y="55"/>
                        <a:pt x="110" y="55"/>
                      </a:cubicBezTo>
                      <a:cubicBezTo>
                        <a:pt x="75" y="33"/>
                        <a:pt x="75" y="33"/>
                        <a:pt x="75" y="33"/>
                      </a:cubicBezTo>
                      <a:cubicBezTo>
                        <a:pt x="52" y="18"/>
                        <a:pt x="24" y="17"/>
                        <a:pt x="0" y="27"/>
                      </a:cubicBezTo>
                      <a:cubicBezTo>
                        <a:pt x="5" y="24"/>
                        <a:pt x="5" y="24"/>
                        <a:pt x="5" y="24"/>
                      </a:cubicBezTo>
                      <a:cubicBezTo>
                        <a:pt x="42" y="0"/>
                        <a:pt x="89" y="0"/>
                        <a:pt x="126" y="2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7" name="Google Shape;3697;p35"/>
                <p:cNvSpPr/>
                <p:nvPr/>
              </p:nvSpPr>
              <p:spPr>
                <a:xfrm>
                  <a:off x="8148261" y="4040635"/>
                  <a:ext cx="282179" cy="177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" h="110" extrusionOk="0">
                      <a:moveTo>
                        <a:pt x="49" y="87"/>
                      </a:move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86" y="0"/>
                        <a:pt x="133" y="0"/>
                        <a:pt x="169" y="24"/>
                      </a:cubicBezTo>
                      <a:cubicBezTo>
                        <a:pt x="175" y="27"/>
                        <a:pt x="175" y="27"/>
                        <a:pt x="175" y="27"/>
                      </a:cubicBezTo>
                      <a:cubicBezTo>
                        <a:pt x="150" y="17"/>
                        <a:pt x="122" y="18"/>
                        <a:pt x="100" y="33"/>
                      </a:cubicBezTo>
                      <a:cubicBezTo>
                        <a:pt x="65" y="55"/>
                        <a:pt x="65" y="55"/>
                        <a:pt x="65" y="55"/>
                      </a:cubicBezTo>
                      <a:cubicBezTo>
                        <a:pt x="100" y="78"/>
                        <a:pt x="100" y="78"/>
                        <a:pt x="100" y="78"/>
                      </a:cubicBezTo>
                      <a:cubicBezTo>
                        <a:pt x="122" y="92"/>
                        <a:pt x="150" y="94"/>
                        <a:pt x="175" y="83"/>
                      </a:cubicBezTo>
                      <a:cubicBezTo>
                        <a:pt x="169" y="87"/>
                        <a:pt x="169" y="87"/>
                        <a:pt x="169" y="87"/>
                      </a:cubicBezTo>
                      <a:cubicBezTo>
                        <a:pt x="133" y="110"/>
                        <a:pt x="86" y="110"/>
                        <a:pt x="49" y="8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8" name="Google Shape;3698;p35"/>
                <p:cNvSpPr/>
                <p:nvPr/>
              </p:nvSpPr>
              <p:spPr>
                <a:xfrm>
                  <a:off x="8401863" y="3787032"/>
                  <a:ext cx="177404" cy="282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" h="175" extrusionOk="0">
                      <a:moveTo>
                        <a:pt x="24" y="49"/>
                      </a:move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87" y="49"/>
                        <a:pt x="87" y="49"/>
                        <a:pt x="87" y="49"/>
                      </a:cubicBezTo>
                      <a:cubicBezTo>
                        <a:pt x="110" y="86"/>
                        <a:pt x="110" y="133"/>
                        <a:pt x="87" y="169"/>
                      </a:cubicBezTo>
                      <a:cubicBezTo>
                        <a:pt x="83" y="175"/>
                        <a:pt x="83" y="175"/>
                        <a:pt x="83" y="175"/>
                      </a:cubicBezTo>
                      <a:cubicBezTo>
                        <a:pt x="94" y="151"/>
                        <a:pt x="92" y="122"/>
                        <a:pt x="78" y="100"/>
                      </a:cubicBezTo>
                      <a:cubicBezTo>
                        <a:pt x="55" y="65"/>
                        <a:pt x="55" y="65"/>
                        <a:pt x="55" y="65"/>
                      </a:cubicBezTo>
                      <a:cubicBezTo>
                        <a:pt x="33" y="100"/>
                        <a:pt x="33" y="100"/>
                        <a:pt x="33" y="100"/>
                      </a:cubicBezTo>
                      <a:cubicBezTo>
                        <a:pt x="18" y="122"/>
                        <a:pt x="16" y="151"/>
                        <a:pt x="27" y="175"/>
                      </a:cubicBezTo>
                      <a:cubicBezTo>
                        <a:pt x="24" y="169"/>
                        <a:pt x="24" y="169"/>
                        <a:pt x="24" y="169"/>
                      </a:cubicBezTo>
                      <a:cubicBezTo>
                        <a:pt x="0" y="133"/>
                        <a:pt x="0" y="86"/>
                        <a:pt x="24" y="4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9" name="Google Shape;3699;p35"/>
                <p:cNvSpPr/>
                <p:nvPr/>
              </p:nvSpPr>
              <p:spPr>
                <a:xfrm>
                  <a:off x="8401863" y="4190654"/>
                  <a:ext cx="177404" cy="280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" h="175" extrusionOk="0">
                      <a:moveTo>
                        <a:pt x="87" y="126"/>
                      </a:moveTo>
                      <a:cubicBezTo>
                        <a:pt x="55" y="175"/>
                        <a:pt x="55" y="175"/>
                        <a:pt x="55" y="175"/>
                      </a:cubicBezTo>
                      <a:cubicBezTo>
                        <a:pt x="24" y="126"/>
                        <a:pt x="24" y="126"/>
                        <a:pt x="24" y="126"/>
                      </a:cubicBezTo>
                      <a:cubicBezTo>
                        <a:pt x="0" y="89"/>
                        <a:pt x="0" y="42"/>
                        <a:pt x="24" y="5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6" y="24"/>
                        <a:pt x="18" y="52"/>
                        <a:pt x="33" y="75"/>
                      </a:cubicBezTo>
                      <a:cubicBezTo>
                        <a:pt x="55" y="110"/>
                        <a:pt x="55" y="110"/>
                        <a:pt x="55" y="110"/>
                      </a:cubicBezTo>
                      <a:cubicBezTo>
                        <a:pt x="78" y="75"/>
                        <a:pt x="78" y="75"/>
                        <a:pt x="78" y="75"/>
                      </a:cubicBezTo>
                      <a:cubicBezTo>
                        <a:pt x="92" y="52"/>
                        <a:pt x="94" y="24"/>
                        <a:pt x="83" y="0"/>
                      </a:cubicBezTo>
                      <a:cubicBezTo>
                        <a:pt x="87" y="5"/>
                        <a:pt x="87" y="5"/>
                        <a:pt x="87" y="5"/>
                      </a:cubicBezTo>
                      <a:cubicBezTo>
                        <a:pt x="110" y="42"/>
                        <a:pt x="110" y="89"/>
                        <a:pt x="87" y="1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00" name="Google Shape;3700;p35"/>
              <p:cNvGrpSpPr/>
              <p:nvPr/>
            </p:nvGrpSpPr>
            <p:grpSpPr>
              <a:xfrm>
                <a:off x="8253036" y="3891807"/>
                <a:ext cx="476250" cy="475060"/>
                <a:chOff x="8253036" y="3891807"/>
                <a:chExt cx="476250" cy="475060"/>
              </a:xfrm>
            </p:grpSpPr>
            <p:sp>
              <p:nvSpPr>
                <p:cNvPr id="3701" name="Google Shape;3701;p35"/>
                <p:cNvSpPr/>
                <p:nvPr/>
              </p:nvSpPr>
              <p:spPr>
                <a:xfrm>
                  <a:off x="8478063" y="4065638"/>
                  <a:ext cx="251222" cy="127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79" extrusionOk="0">
                      <a:moveTo>
                        <a:pt x="35" y="17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5" y="62"/>
                        <a:pt x="35" y="62"/>
                        <a:pt x="35" y="62"/>
                      </a:cubicBezTo>
                      <a:cubicBezTo>
                        <a:pt x="61" y="79"/>
                        <a:pt x="95" y="79"/>
                        <a:pt x="121" y="62"/>
                      </a:cubicBezTo>
                      <a:cubicBezTo>
                        <a:pt x="156" y="39"/>
                        <a:pt x="156" y="39"/>
                        <a:pt x="156" y="39"/>
                      </a:cubicBezTo>
                      <a:cubicBezTo>
                        <a:pt x="121" y="17"/>
                        <a:pt x="121" y="17"/>
                        <a:pt x="121" y="17"/>
                      </a:cubicBezTo>
                      <a:cubicBezTo>
                        <a:pt x="95" y="0"/>
                        <a:pt x="61" y="0"/>
                        <a:pt x="35" y="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2" name="Google Shape;3702;p35"/>
                <p:cNvSpPr/>
                <p:nvPr/>
              </p:nvSpPr>
              <p:spPr>
                <a:xfrm>
                  <a:off x="8253036" y="4065638"/>
                  <a:ext cx="250031" cy="127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" h="79" extrusionOk="0">
                      <a:moveTo>
                        <a:pt x="120" y="62"/>
                      </a:moveTo>
                      <a:cubicBezTo>
                        <a:pt x="155" y="39"/>
                        <a:pt x="155" y="39"/>
                        <a:pt x="155" y="39"/>
                      </a:cubicBezTo>
                      <a:cubicBezTo>
                        <a:pt x="120" y="17"/>
                        <a:pt x="120" y="17"/>
                        <a:pt x="120" y="17"/>
                      </a:cubicBezTo>
                      <a:cubicBezTo>
                        <a:pt x="94" y="0"/>
                        <a:pt x="61" y="0"/>
                        <a:pt x="35" y="17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5" y="62"/>
                        <a:pt x="35" y="62"/>
                        <a:pt x="35" y="62"/>
                      </a:cubicBezTo>
                      <a:cubicBezTo>
                        <a:pt x="61" y="79"/>
                        <a:pt x="94" y="79"/>
                        <a:pt x="120" y="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3" name="Google Shape;3703;p35"/>
                <p:cNvSpPr/>
                <p:nvPr/>
              </p:nvSpPr>
              <p:spPr>
                <a:xfrm>
                  <a:off x="8428057" y="3891807"/>
                  <a:ext cx="125016" cy="250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55" extrusionOk="0">
                      <a:moveTo>
                        <a:pt x="17" y="120"/>
                      </a:moveTo>
                      <a:cubicBezTo>
                        <a:pt x="39" y="155"/>
                        <a:pt x="39" y="155"/>
                        <a:pt x="39" y="155"/>
                      </a:cubicBezTo>
                      <a:cubicBezTo>
                        <a:pt x="62" y="120"/>
                        <a:pt x="62" y="120"/>
                        <a:pt x="62" y="120"/>
                      </a:cubicBezTo>
                      <a:cubicBezTo>
                        <a:pt x="78" y="94"/>
                        <a:pt x="78" y="61"/>
                        <a:pt x="62" y="35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17" y="35"/>
                        <a:pt x="17" y="35"/>
                        <a:pt x="17" y="35"/>
                      </a:cubicBezTo>
                      <a:cubicBezTo>
                        <a:pt x="0" y="61"/>
                        <a:pt x="0" y="94"/>
                        <a:pt x="17" y="12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4" name="Google Shape;3704;p35"/>
                <p:cNvSpPr/>
                <p:nvPr/>
              </p:nvSpPr>
              <p:spPr>
                <a:xfrm>
                  <a:off x="8428057" y="4118026"/>
                  <a:ext cx="125016" cy="248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155" extrusionOk="0">
                      <a:moveTo>
                        <a:pt x="62" y="34"/>
                      </a:move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17" y="34"/>
                        <a:pt x="17" y="34"/>
                        <a:pt x="17" y="34"/>
                      </a:cubicBezTo>
                      <a:cubicBezTo>
                        <a:pt x="0" y="60"/>
                        <a:pt x="0" y="94"/>
                        <a:pt x="17" y="120"/>
                      </a:cubicBezTo>
                      <a:cubicBezTo>
                        <a:pt x="39" y="155"/>
                        <a:pt x="39" y="155"/>
                        <a:pt x="39" y="155"/>
                      </a:cubicBezTo>
                      <a:cubicBezTo>
                        <a:pt x="62" y="120"/>
                        <a:pt x="62" y="120"/>
                        <a:pt x="62" y="120"/>
                      </a:cubicBezTo>
                      <a:cubicBezTo>
                        <a:pt x="78" y="94"/>
                        <a:pt x="78" y="60"/>
                        <a:pt x="62" y="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05" name="Google Shape;3705;p35"/>
              <p:cNvSpPr/>
              <p:nvPr/>
            </p:nvSpPr>
            <p:spPr>
              <a:xfrm>
                <a:off x="8484017" y="4122788"/>
                <a:ext cx="150019" cy="150019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34" y="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3" y="60"/>
                      <a:pt x="33" y="80"/>
                      <a:pt x="58" y="86"/>
                    </a:cubicBezTo>
                    <a:cubicBezTo>
                      <a:pt x="93" y="93"/>
                      <a:pt x="93" y="93"/>
                      <a:pt x="93" y="93"/>
                    </a:cubicBezTo>
                    <a:cubicBezTo>
                      <a:pt x="85" y="59"/>
                      <a:pt x="85" y="59"/>
                      <a:pt x="85" y="59"/>
                    </a:cubicBezTo>
                    <a:cubicBezTo>
                      <a:pt x="80" y="33"/>
                      <a:pt x="60" y="13"/>
                      <a:pt x="34" y="7"/>
                    </a:cubicBezTo>
                    <a:close/>
                  </a:path>
                </a:pathLst>
              </a:custGeom>
              <a:solidFill>
                <a:srgbClr val="ECB42A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6" name="Google Shape;3706;p35"/>
              <p:cNvSpPr/>
              <p:nvPr/>
            </p:nvSpPr>
            <p:spPr>
              <a:xfrm>
                <a:off x="8348286" y="3987057"/>
                <a:ext cx="150019" cy="150019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58" y="86"/>
                    </a:moveTo>
                    <a:cubicBezTo>
                      <a:pt x="93" y="93"/>
                      <a:pt x="93" y="93"/>
                      <a:pt x="93" y="93"/>
                    </a:cubicBezTo>
                    <a:cubicBezTo>
                      <a:pt x="85" y="59"/>
                      <a:pt x="85" y="59"/>
                      <a:pt x="85" y="59"/>
                    </a:cubicBezTo>
                    <a:cubicBezTo>
                      <a:pt x="80" y="33"/>
                      <a:pt x="60" y="13"/>
                      <a:pt x="34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3" y="60"/>
                      <a:pt x="33" y="80"/>
                      <a:pt x="58" y="86"/>
                    </a:cubicBezTo>
                    <a:close/>
                  </a:path>
                </a:pathLst>
              </a:custGeom>
              <a:solidFill>
                <a:srgbClr val="ECB42A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7" name="Google Shape;3707;p35"/>
              <p:cNvSpPr/>
              <p:nvPr/>
            </p:nvSpPr>
            <p:spPr>
              <a:xfrm>
                <a:off x="8484017" y="3987057"/>
                <a:ext cx="150019" cy="150019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7" y="59"/>
                    </a:moveTo>
                    <a:cubicBezTo>
                      <a:pt x="0" y="93"/>
                      <a:pt x="0" y="93"/>
                      <a:pt x="0" y="93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60" y="80"/>
                      <a:pt x="80" y="60"/>
                      <a:pt x="85" y="34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33" y="13"/>
                      <a:pt x="13" y="33"/>
                      <a:pt x="7" y="59"/>
                    </a:cubicBezTo>
                    <a:close/>
                  </a:path>
                </a:pathLst>
              </a:custGeom>
              <a:solidFill>
                <a:srgbClr val="ECB42A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8" name="Google Shape;3708;p35"/>
              <p:cNvSpPr/>
              <p:nvPr/>
            </p:nvSpPr>
            <p:spPr>
              <a:xfrm>
                <a:off x="8348286" y="4122788"/>
                <a:ext cx="150019" cy="150019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85" y="34"/>
                    </a:moveTo>
                    <a:cubicBezTo>
                      <a:pt x="93" y="0"/>
                      <a:pt x="93" y="0"/>
                      <a:pt x="93" y="0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33" y="13"/>
                      <a:pt x="13" y="33"/>
                      <a:pt x="7" y="59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34" y="86"/>
                      <a:pt x="34" y="86"/>
                      <a:pt x="34" y="86"/>
                    </a:cubicBezTo>
                    <a:cubicBezTo>
                      <a:pt x="60" y="80"/>
                      <a:pt x="80" y="60"/>
                      <a:pt x="85" y="34"/>
                    </a:cubicBezTo>
                    <a:close/>
                  </a:path>
                </a:pathLst>
              </a:custGeom>
              <a:solidFill>
                <a:srgbClr val="ECB42A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709" name="Google Shape;3709;p35"/>
              <p:cNvGrpSpPr/>
              <p:nvPr/>
            </p:nvGrpSpPr>
            <p:grpSpPr>
              <a:xfrm>
                <a:off x="8348286" y="3987057"/>
                <a:ext cx="285750" cy="285750"/>
                <a:chOff x="8348286" y="3987057"/>
                <a:chExt cx="285750" cy="285750"/>
              </a:xfrm>
            </p:grpSpPr>
            <p:sp>
              <p:nvSpPr>
                <p:cNvPr id="3710" name="Google Shape;3710;p35"/>
                <p:cNvSpPr/>
                <p:nvPr/>
              </p:nvSpPr>
              <p:spPr>
                <a:xfrm>
                  <a:off x="8484017" y="4122788"/>
                  <a:ext cx="150019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93" extrusionOk="0">
                      <a:moveTo>
                        <a:pt x="34" y="7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7" y="34"/>
                        <a:pt x="7" y="34"/>
                        <a:pt x="7" y="34"/>
                      </a:cubicBezTo>
                      <a:cubicBezTo>
                        <a:pt x="13" y="60"/>
                        <a:pt x="33" y="80"/>
                        <a:pt x="58" y="86"/>
                      </a:cubicBezTo>
                      <a:cubicBezTo>
                        <a:pt x="93" y="93"/>
                        <a:pt x="93" y="93"/>
                        <a:pt x="93" y="93"/>
                      </a:cubicBezTo>
                      <a:cubicBezTo>
                        <a:pt x="85" y="59"/>
                        <a:pt x="85" y="59"/>
                        <a:pt x="85" y="59"/>
                      </a:cubicBezTo>
                      <a:cubicBezTo>
                        <a:pt x="80" y="33"/>
                        <a:pt x="60" y="13"/>
                        <a:pt x="34" y="7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1" name="Google Shape;3711;p35"/>
                <p:cNvSpPr/>
                <p:nvPr/>
              </p:nvSpPr>
              <p:spPr>
                <a:xfrm>
                  <a:off x="8348286" y="3987057"/>
                  <a:ext cx="150019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93" extrusionOk="0">
                      <a:moveTo>
                        <a:pt x="58" y="86"/>
                      </a:moveTo>
                      <a:cubicBezTo>
                        <a:pt x="93" y="93"/>
                        <a:pt x="93" y="93"/>
                        <a:pt x="93" y="93"/>
                      </a:cubicBezTo>
                      <a:cubicBezTo>
                        <a:pt x="85" y="59"/>
                        <a:pt x="85" y="59"/>
                        <a:pt x="85" y="59"/>
                      </a:cubicBezTo>
                      <a:cubicBezTo>
                        <a:pt x="80" y="33"/>
                        <a:pt x="60" y="13"/>
                        <a:pt x="34" y="7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7" y="34"/>
                        <a:pt x="7" y="34"/>
                        <a:pt x="7" y="34"/>
                      </a:cubicBezTo>
                      <a:cubicBezTo>
                        <a:pt x="13" y="60"/>
                        <a:pt x="33" y="80"/>
                        <a:pt x="58" y="8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2" name="Google Shape;3712;p35"/>
                <p:cNvSpPr/>
                <p:nvPr/>
              </p:nvSpPr>
              <p:spPr>
                <a:xfrm>
                  <a:off x="8484017" y="3987057"/>
                  <a:ext cx="150019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93" extrusionOk="0">
                      <a:moveTo>
                        <a:pt x="7" y="59"/>
                      </a:move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34" y="86"/>
                        <a:pt x="34" y="86"/>
                        <a:pt x="34" y="86"/>
                      </a:cubicBezTo>
                      <a:cubicBezTo>
                        <a:pt x="60" y="80"/>
                        <a:pt x="80" y="60"/>
                        <a:pt x="85" y="34"/>
                      </a:cubicBez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58" y="7"/>
                        <a:pt x="58" y="7"/>
                        <a:pt x="58" y="7"/>
                      </a:cubicBezTo>
                      <a:cubicBezTo>
                        <a:pt x="33" y="13"/>
                        <a:pt x="13" y="33"/>
                        <a:pt x="7" y="5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3" name="Google Shape;3713;p35"/>
                <p:cNvSpPr/>
                <p:nvPr/>
              </p:nvSpPr>
              <p:spPr>
                <a:xfrm>
                  <a:off x="8348286" y="4122788"/>
                  <a:ext cx="150019" cy="150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" h="93" extrusionOk="0">
                      <a:moveTo>
                        <a:pt x="85" y="34"/>
                      </a:move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58" y="7"/>
                        <a:pt x="58" y="7"/>
                        <a:pt x="58" y="7"/>
                      </a:cubicBezTo>
                      <a:cubicBezTo>
                        <a:pt x="33" y="13"/>
                        <a:pt x="13" y="33"/>
                        <a:pt x="7" y="59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34" y="86"/>
                        <a:pt x="34" y="86"/>
                        <a:pt x="34" y="86"/>
                      </a:cubicBezTo>
                      <a:cubicBezTo>
                        <a:pt x="60" y="80"/>
                        <a:pt x="80" y="60"/>
                        <a:pt x="85" y="34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0C18C4A-0FA1-70B9-0E37-7F24B48944C1}"/>
              </a:ext>
            </a:extLst>
          </p:cNvPr>
          <p:cNvSpPr txBox="1"/>
          <p:nvPr/>
        </p:nvSpPr>
        <p:spPr>
          <a:xfrm>
            <a:off x="556889" y="1251688"/>
            <a:ext cx="8011632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</a:rPr>
              <a:t>ĐẾN VỚI LỚP HỌC ĐỊA LÍ!</a:t>
            </a:r>
          </a:p>
        </p:txBody>
      </p:sp>
    </p:spTree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2036" y="4556500"/>
            <a:ext cx="9348072" cy="587000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/>
          <a:lstStyle/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3FCCD2C-58F9-46BF-BD1B-0B8172727C26}"/>
              </a:ext>
            </a:extLst>
          </p:cNvPr>
          <p:cNvSpPr/>
          <p:nvPr/>
        </p:nvSpPr>
        <p:spPr>
          <a:xfrm>
            <a:off x="2593803" y="315049"/>
            <a:ext cx="3956393" cy="6779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b="1" kern="1200" noProof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vi-VN" sz="2800" b="1" kern="1200" noProof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9">
            <a:extLst>
              <a:ext uri="{FF2B5EF4-FFF2-40B4-BE49-F238E27FC236}">
                <a16:creationId xmlns:a16="http://schemas.microsoft.com/office/drawing/2014/main" id="{BF7392E9-02EC-97FE-4851-03B74B836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104" y="3453198"/>
            <a:ext cx="901712" cy="15101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9CCDBD9-9129-837C-915E-7AA6693E003D}"/>
              </a:ext>
            </a:extLst>
          </p:cNvPr>
          <p:cNvGrpSpPr/>
          <p:nvPr/>
        </p:nvGrpSpPr>
        <p:grpSpPr>
          <a:xfrm>
            <a:off x="356902" y="1300836"/>
            <a:ext cx="3625327" cy="958660"/>
            <a:chOff x="1350451" y="1485206"/>
            <a:chExt cx="3625327" cy="95866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5DF2C8F-2259-DEDF-5A64-E66072C1660A}"/>
                </a:ext>
              </a:extLst>
            </p:cNvPr>
            <p:cNvSpPr/>
            <p:nvPr/>
          </p:nvSpPr>
          <p:spPr>
            <a:xfrm>
              <a:off x="1350451" y="1522610"/>
              <a:ext cx="731400" cy="5486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E2AB02-4551-A592-CBFA-96A709246F67}"/>
                </a:ext>
              </a:extLst>
            </p:cNvPr>
            <p:cNvSpPr txBox="1"/>
            <p:nvPr/>
          </p:nvSpPr>
          <p:spPr>
            <a:xfrm>
              <a:off x="2198392" y="1485206"/>
              <a:ext cx="2777386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Vị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trí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địa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lí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và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phạm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vi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lãnh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thổ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46368F0-17E3-DAA9-7991-9E383B9629AE}"/>
              </a:ext>
            </a:extLst>
          </p:cNvPr>
          <p:cNvGrpSpPr/>
          <p:nvPr/>
        </p:nvGrpSpPr>
        <p:grpSpPr>
          <a:xfrm>
            <a:off x="356902" y="2641049"/>
            <a:ext cx="3741869" cy="1420325"/>
            <a:chOff x="1350451" y="1075181"/>
            <a:chExt cx="3741869" cy="142032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E3DC3D2-A98A-E59F-0526-8F71CE14DAF8}"/>
                </a:ext>
              </a:extLst>
            </p:cNvPr>
            <p:cNvSpPr/>
            <p:nvPr/>
          </p:nvSpPr>
          <p:spPr>
            <a:xfrm>
              <a:off x="1350451" y="1522610"/>
              <a:ext cx="731400" cy="548640"/>
            </a:xfrm>
            <a:prstGeom prst="ellipse">
              <a:avLst/>
            </a:prstGeom>
            <a:solidFill>
              <a:srgbClr val="E6044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II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F07A99-D8DA-D8D3-85CC-0F4F17CF2431}"/>
                </a:ext>
              </a:extLst>
            </p:cNvPr>
            <p:cNvSpPr txBox="1"/>
            <p:nvPr/>
          </p:nvSpPr>
          <p:spPr>
            <a:xfrm>
              <a:off x="2198392" y="1075181"/>
              <a:ext cx="2893928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/>
                <a:t>Đặc</a:t>
              </a:r>
              <a:r>
                <a:rPr lang="en-US" sz="2000" dirty="0"/>
                <a:t> </a:t>
              </a:r>
              <a:r>
                <a:rPr lang="en-US" sz="2000" dirty="0" err="1"/>
                <a:t>điểm</a:t>
              </a:r>
              <a:r>
                <a:rPr lang="en-US" sz="2000" dirty="0"/>
                <a:t> </a:t>
              </a:r>
              <a:r>
                <a:rPr lang="en-US" sz="2000" dirty="0" err="1"/>
                <a:t>điều</a:t>
              </a:r>
              <a:r>
                <a:rPr lang="en-US" sz="2000" dirty="0"/>
                <a:t> </a:t>
              </a:r>
              <a:r>
                <a:rPr lang="en-US" sz="2000" dirty="0" err="1"/>
                <a:t>kiện</a:t>
              </a:r>
              <a:r>
                <a:rPr lang="en-US" sz="2000" dirty="0"/>
                <a:t> </a:t>
              </a:r>
              <a:r>
                <a:rPr lang="en-US" sz="2000" dirty="0" err="1"/>
                <a:t>tự</a:t>
              </a:r>
              <a:r>
                <a:rPr lang="en-US" sz="2000" dirty="0"/>
                <a:t> </a:t>
              </a:r>
              <a:r>
                <a:rPr lang="en-US" sz="2000" dirty="0" err="1"/>
                <a:t>nhiên</a:t>
              </a:r>
              <a:r>
                <a:rPr lang="en-US" sz="2000" dirty="0"/>
                <a:t> </a:t>
              </a:r>
              <a:r>
                <a:rPr lang="en-US" sz="2000" dirty="0" err="1"/>
                <a:t>và</a:t>
              </a:r>
              <a:r>
                <a:rPr lang="en-US" sz="2000" dirty="0"/>
                <a:t> </a:t>
              </a:r>
              <a:r>
                <a:rPr lang="en-US" sz="2000" dirty="0" err="1"/>
                <a:t>tài</a:t>
              </a:r>
              <a:r>
                <a:rPr lang="en-US" sz="2000" dirty="0"/>
                <a:t> </a:t>
              </a:r>
              <a:r>
                <a:rPr lang="en-US" sz="2000" dirty="0" err="1"/>
                <a:t>nguyên</a:t>
              </a:r>
              <a:r>
                <a:rPr lang="en-US" sz="2000" dirty="0"/>
                <a:t> </a:t>
              </a:r>
              <a:r>
                <a:rPr lang="en-US" sz="2000" dirty="0" err="1"/>
                <a:t>thiên</a:t>
              </a:r>
              <a:r>
                <a:rPr lang="en-US" sz="2000" dirty="0"/>
                <a:t> </a:t>
              </a:r>
              <a:r>
                <a:rPr lang="en-US" sz="2000" dirty="0" err="1"/>
                <a:t>nhiên</a:t>
              </a:r>
              <a:r>
                <a:rPr lang="en-US" sz="2000" dirty="0"/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6BCEC9-9442-3B7F-FDB5-C8EE3986FCC0}"/>
              </a:ext>
            </a:extLst>
          </p:cNvPr>
          <p:cNvGrpSpPr/>
          <p:nvPr/>
        </p:nvGrpSpPr>
        <p:grpSpPr>
          <a:xfrm>
            <a:off x="4571999" y="1390781"/>
            <a:ext cx="4167031" cy="548640"/>
            <a:chOff x="1350451" y="1522610"/>
            <a:chExt cx="4167031" cy="5486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90BBA3A-2E28-5FD5-42CC-76DC5D1E0C74}"/>
                </a:ext>
              </a:extLst>
            </p:cNvPr>
            <p:cNvSpPr/>
            <p:nvPr/>
          </p:nvSpPr>
          <p:spPr>
            <a:xfrm>
              <a:off x="1350451" y="1522610"/>
              <a:ext cx="731400" cy="54864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III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5EE1FD-B2C9-3B6B-4147-4F12BD18ED19}"/>
                </a:ext>
              </a:extLst>
            </p:cNvPr>
            <p:cNvSpPr txBox="1"/>
            <p:nvPr/>
          </p:nvSpPr>
          <p:spPr>
            <a:xfrm>
              <a:off x="2250623" y="1548432"/>
              <a:ext cx="3266859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/>
                <a:t>Đặc điểm </a:t>
              </a:r>
              <a:r>
                <a:rPr lang="en-US" sz="2000" dirty="0" err="1"/>
                <a:t>phân</a:t>
              </a:r>
              <a:r>
                <a:rPr lang="en-US" sz="2000" dirty="0"/>
                <a:t> </a:t>
              </a:r>
              <a:r>
                <a:rPr lang="en-US" sz="2000" dirty="0" err="1"/>
                <a:t>bố</a:t>
              </a:r>
              <a:r>
                <a:rPr lang="en-US" sz="2000" dirty="0"/>
                <a:t> </a:t>
              </a:r>
              <a:r>
                <a:rPr lang="vi-VN" sz="2000" dirty="0"/>
                <a:t>dân c</a:t>
              </a:r>
              <a:r>
                <a:rPr lang="en-US" sz="2000" dirty="0"/>
                <a:t>ư.</a:t>
              </a:r>
              <a:endParaRPr lang="vi-VN" sz="20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DD103C-BFC3-B8AB-4F6E-DEA0465CEC5B}"/>
              </a:ext>
            </a:extLst>
          </p:cNvPr>
          <p:cNvGrpSpPr/>
          <p:nvPr/>
        </p:nvGrpSpPr>
        <p:grpSpPr>
          <a:xfrm>
            <a:off x="4571999" y="2737809"/>
            <a:ext cx="4254807" cy="958660"/>
            <a:chOff x="1350451" y="1080562"/>
            <a:chExt cx="4254807" cy="95866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86F7DCD-0CFC-3F0E-5068-87AA585E8FAC}"/>
                </a:ext>
              </a:extLst>
            </p:cNvPr>
            <p:cNvSpPr/>
            <p:nvPr/>
          </p:nvSpPr>
          <p:spPr>
            <a:xfrm>
              <a:off x="1350451" y="1431231"/>
              <a:ext cx="828676" cy="5486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IV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423B14-E2F9-7A47-F308-819774F8B3EA}"/>
                </a:ext>
              </a:extLst>
            </p:cNvPr>
            <p:cNvSpPr txBox="1"/>
            <p:nvPr/>
          </p:nvSpPr>
          <p:spPr>
            <a:xfrm>
              <a:off x="2250623" y="1080562"/>
              <a:ext cx="3354635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/>
                <a:t>Đặc</a:t>
              </a:r>
              <a:r>
                <a:rPr lang="en-US" sz="2000" dirty="0"/>
                <a:t> </a:t>
              </a:r>
              <a:r>
                <a:rPr lang="en-US" sz="2000" dirty="0" err="1"/>
                <a:t>điểm</a:t>
              </a:r>
              <a:r>
                <a:rPr lang="en-US" sz="2000" dirty="0"/>
                <a:t> </a:t>
              </a:r>
              <a:r>
                <a:rPr lang="en-US" sz="2000" dirty="0" err="1"/>
                <a:t>phát</a:t>
              </a:r>
              <a:r>
                <a:rPr lang="en-US" sz="2000" dirty="0"/>
                <a:t> </a:t>
              </a:r>
              <a:r>
                <a:rPr lang="en-US" sz="2000" dirty="0" err="1"/>
                <a:t>triển</a:t>
              </a:r>
              <a:r>
                <a:rPr lang="en-US" sz="2000" dirty="0"/>
                <a:t> </a:t>
              </a:r>
              <a:r>
                <a:rPr lang="en-US" sz="2000" dirty="0" err="1"/>
                <a:t>và</a:t>
              </a:r>
              <a:r>
                <a:rPr lang="en-US" sz="2000" dirty="0"/>
                <a:t> </a:t>
              </a:r>
              <a:r>
                <a:rPr lang="en-US" sz="2000" dirty="0" err="1"/>
                <a:t>phân</a:t>
              </a:r>
              <a:r>
                <a:rPr lang="en-US" sz="2000" dirty="0"/>
                <a:t> </a:t>
              </a:r>
              <a:r>
                <a:rPr lang="en-US" sz="2000" dirty="0" err="1"/>
                <a:t>bố</a:t>
              </a:r>
              <a:r>
                <a:rPr lang="en-US" sz="2000" dirty="0"/>
                <a:t> </a:t>
              </a:r>
              <a:r>
                <a:rPr lang="en-US" sz="2000" dirty="0" err="1"/>
                <a:t>kinh</a:t>
              </a:r>
              <a:r>
                <a:rPr lang="en-US" sz="2000" dirty="0"/>
                <a:t> </a:t>
              </a:r>
              <a:r>
                <a:rPr lang="en-US" sz="2000" dirty="0" err="1"/>
                <a:t>tế</a:t>
              </a:r>
              <a:r>
                <a:rPr lang="en-US" sz="20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560176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4" name="Google Shape;3954;p39"/>
          <p:cNvGrpSpPr/>
          <p:nvPr/>
        </p:nvGrpSpPr>
        <p:grpSpPr>
          <a:xfrm>
            <a:off x="60639" y="3654663"/>
            <a:ext cx="979488" cy="949325"/>
            <a:chOff x="42389" y="3654663"/>
            <a:chExt cx="979488" cy="949325"/>
          </a:xfrm>
        </p:grpSpPr>
        <p:sp>
          <p:nvSpPr>
            <p:cNvPr id="3955" name="Google Shape;3955;p39"/>
            <p:cNvSpPr/>
            <p:nvPr/>
          </p:nvSpPr>
          <p:spPr>
            <a:xfrm>
              <a:off x="109064" y="4030901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9" y="1"/>
                  </a:moveTo>
                  <a:cubicBezTo>
                    <a:pt x="9" y="1"/>
                    <a:pt x="10" y="1"/>
                    <a:pt x="10" y="1"/>
                  </a:cubicBezTo>
                  <a:cubicBezTo>
                    <a:pt x="13" y="0"/>
                    <a:pt x="16" y="1"/>
                    <a:pt x="19" y="2"/>
                  </a:cubicBezTo>
                  <a:cubicBezTo>
                    <a:pt x="22" y="4"/>
                    <a:pt x="25" y="7"/>
                    <a:pt x="26" y="10"/>
                  </a:cubicBezTo>
                  <a:cubicBezTo>
                    <a:pt x="28" y="18"/>
                    <a:pt x="23" y="24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3" y="28"/>
                    <a:pt x="5" y="28"/>
                    <a:pt x="1" y="19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0" y="12"/>
                    <a:pt x="1" y="10"/>
                    <a:pt x="1" y="9"/>
                  </a:cubicBezTo>
                  <a:cubicBezTo>
                    <a:pt x="3" y="5"/>
                    <a:pt x="6" y="3"/>
                    <a:pt x="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6" name="Google Shape;3956;p39"/>
            <p:cNvSpPr/>
            <p:nvPr/>
          </p:nvSpPr>
          <p:spPr>
            <a:xfrm>
              <a:off x="566264" y="4332526"/>
              <a:ext cx="57150" cy="60325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19" y="26"/>
                  </a:moveTo>
                  <a:cubicBezTo>
                    <a:pt x="15" y="28"/>
                    <a:pt x="12" y="28"/>
                    <a:pt x="8" y="26"/>
                  </a:cubicBezTo>
                  <a:cubicBezTo>
                    <a:pt x="5" y="25"/>
                    <a:pt x="2" y="22"/>
                    <a:pt x="1" y="19"/>
                  </a:cubicBezTo>
                  <a:cubicBezTo>
                    <a:pt x="1" y="18"/>
                    <a:pt x="1" y="18"/>
                    <a:pt x="1" y="17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13"/>
                    <a:pt x="1" y="10"/>
                    <a:pt x="2" y="9"/>
                  </a:cubicBezTo>
                  <a:cubicBezTo>
                    <a:pt x="4" y="5"/>
                    <a:pt x="6" y="3"/>
                    <a:pt x="10" y="2"/>
                  </a:cubicBezTo>
                  <a:cubicBezTo>
                    <a:pt x="18" y="0"/>
                    <a:pt x="24" y="5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7" y="15"/>
                    <a:pt x="27" y="23"/>
                    <a:pt x="19" y="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7" name="Google Shape;3957;p39"/>
            <p:cNvSpPr/>
            <p:nvPr/>
          </p:nvSpPr>
          <p:spPr>
            <a:xfrm>
              <a:off x="507526" y="4189651"/>
              <a:ext cx="61913" cy="60325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2" y="25"/>
                  </a:moveTo>
                  <a:cubicBezTo>
                    <a:pt x="20" y="27"/>
                    <a:pt x="16" y="28"/>
                    <a:pt x="13" y="28"/>
                  </a:cubicBezTo>
                  <a:cubicBezTo>
                    <a:pt x="9" y="28"/>
                    <a:pt x="5" y="27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1"/>
                    <a:pt x="0" y="18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11" y="0"/>
                    <a:pt x="18" y="3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10"/>
                    <a:pt x="29" y="18"/>
                    <a:pt x="22" y="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8" name="Google Shape;3958;p39"/>
            <p:cNvSpPr/>
            <p:nvPr/>
          </p:nvSpPr>
          <p:spPr>
            <a:xfrm>
              <a:off x="255114" y="4030901"/>
              <a:ext cx="57150" cy="55563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8" y="0"/>
                    <a:pt x="26" y="3"/>
                    <a:pt x="26" y="13"/>
                  </a:cubicBezTo>
                  <a:cubicBezTo>
                    <a:pt x="26" y="16"/>
                    <a:pt x="24" y="20"/>
                    <a:pt x="22" y="22"/>
                  </a:cubicBezTo>
                  <a:cubicBezTo>
                    <a:pt x="19" y="25"/>
                    <a:pt x="16" y="26"/>
                    <a:pt x="12" y="26"/>
                  </a:cubicBezTo>
                  <a:cubicBezTo>
                    <a:pt x="12" y="26"/>
                    <a:pt x="11" y="26"/>
                    <a:pt x="11" y="26"/>
                  </a:cubicBezTo>
                  <a:cubicBezTo>
                    <a:pt x="8" y="25"/>
                    <a:pt x="5" y="24"/>
                    <a:pt x="3" y="22"/>
                  </a:cubicBezTo>
                  <a:cubicBezTo>
                    <a:pt x="1" y="19"/>
                    <a:pt x="0" y="16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1" y="4"/>
                    <a:pt x="8" y="0"/>
                    <a:pt x="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9" name="Google Shape;3959;p39"/>
            <p:cNvSpPr/>
            <p:nvPr/>
          </p:nvSpPr>
          <p:spPr>
            <a:xfrm>
              <a:off x="567851" y="4481751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26" h="27" extrusionOk="0">
                  <a:moveTo>
                    <a:pt x="4" y="4"/>
                  </a:moveTo>
                  <a:cubicBezTo>
                    <a:pt x="7" y="1"/>
                    <a:pt x="11" y="0"/>
                    <a:pt x="14" y="0"/>
                  </a:cubicBezTo>
                  <a:cubicBezTo>
                    <a:pt x="22" y="1"/>
                    <a:pt x="26" y="8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5" y="19"/>
                    <a:pt x="23" y="26"/>
                    <a:pt x="13" y="27"/>
                  </a:cubicBezTo>
                  <a:cubicBezTo>
                    <a:pt x="10" y="27"/>
                    <a:pt x="6" y="25"/>
                    <a:pt x="4" y="22"/>
                  </a:cubicBezTo>
                  <a:cubicBezTo>
                    <a:pt x="1" y="20"/>
                    <a:pt x="0" y="17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1" y="8"/>
                    <a:pt x="2" y="6"/>
                    <a:pt x="4" y="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0" name="Google Shape;3960;p39"/>
            <p:cNvSpPr/>
            <p:nvPr/>
          </p:nvSpPr>
          <p:spPr>
            <a:xfrm>
              <a:off x="402751" y="4086463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7" y="27"/>
                  </a:moveTo>
                  <a:cubicBezTo>
                    <a:pt x="14" y="28"/>
                    <a:pt x="10" y="28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3" y="24"/>
                    <a:pt x="1" y="21"/>
                    <a:pt x="0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5" y="1"/>
                    <a:pt x="13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3" y="5"/>
                    <a:pt x="28" y="11"/>
                    <a:pt x="25" y="19"/>
                  </a:cubicBezTo>
                  <a:cubicBezTo>
                    <a:pt x="23" y="23"/>
                    <a:pt x="21" y="25"/>
                    <a:pt x="17" y="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1" name="Google Shape;3961;p39"/>
            <p:cNvSpPr/>
            <p:nvPr/>
          </p:nvSpPr>
          <p:spPr>
            <a:xfrm>
              <a:off x="148751" y="4543663"/>
              <a:ext cx="61913" cy="60325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2" y="24"/>
                  </a:moveTo>
                  <a:cubicBezTo>
                    <a:pt x="20" y="27"/>
                    <a:pt x="16" y="28"/>
                    <a:pt x="13" y="28"/>
                  </a:cubicBezTo>
                  <a:cubicBezTo>
                    <a:pt x="9" y="28"/>
                    <a:pt x="5" y="27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1"/>
                    <a:pt x="0" y="18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11" y="0"/>
                    <a:pt x="18" y="2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10"/>
                    <a:pt x="29" y="18"/>
                    <a:pt x="22" y="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2" name="Google Shape;3962;p39"/>
            <p:cNvSpPr/>
            <p:nvPr/>
          </p:nvSpPr>
          <p:spPr>
            <a:xfrm>
              <a:off x="42389" y="4440476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7" y="26"/>
                  </a:moveTo>
                  <a:cubicBezTo>
                    <a:pt x="14" y="28"/>
                    <a:pt x="10" y="28"/>
                    <a:pt x="7" y="26"/>
                  </a:cubicBezTo>
                  <a:cubicBezTo>
                    <a:pt x="6" y="26"/>
                    <a:pt x="6" y="26"/>
                    <a:pt x="5" y="25"/>
                  </a:cubicBezTo>
                  <a:cubicBezTo>
                    <a:pt x="3" y="24"/>
                    <a:pt x="1" y="21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5" y="1"/>
                    <a:pt x="13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3" y="5"/>
                    <a:pt x="28" y="11"/>
                    <a:pt x="25" y="19"/>
                  </a:cubicBezTo>
                  <a:cubicBezTo>
                    <a:pt x="23" y="22"/>
                    <a:pt x="21" y="25"/>
                    <a:pt x="17" y="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3" name="Google Shape;3963;p39"/>
            <p:cNvSpPr/>
            <p:nvPr/>
          </p:nvSpPr>
          <p:spPr>
            <a:xfrm>
              <a:off x="217014" y="4135676"/>
              <a:ext cx="112713" cy="263525"/>
            </a:xfrm>
            <a:custGeom>
              <a:avLst/>
              <a:gdLst/>
              <a:ahLst/>
              <a:cxnLst/>
              <a:rect l="l" t="t" r="r" b="b"/>
              <a:pathLst>
                <a:path w="52" h="123" extrusionOk="0">
                  <a:moveTo>
                    <a:pt x="51" y="5"/>
                  </a:moveTo>
                  <a:cubicBezTo>
                    <a:pt x="52" y="2"/>
                    <a:pt x="48" y="0"/>
                    <a:pt x="46" y="3"/>
                  </a:cubicBezTo>
                  <a:cubicBezTo>
                    <a:pt x="35" y="18"/>
                    <a:pt x="15" y="47"/>
                    <a:pt x="11" y="56"/>
                  </a:cubicBezTo>
                  <a:cubicBezTo>
                    <a:pt x="8" y="65"/>
                    <a:pt x="3" y="100"/>
                    <a:pt x="0" y="119"/>
                  </a:cubicBezTo>
                  <a:cubicBezTo>
                    <a:pt x="0" y="122"/>
                    <a:pt x="4" y="123"/>
                    <a:pt x="6" y="121"/>
                  </a:cubicBezTo>
                  <a:cubicBezTo>
                    <a:pt x="17" y="105"/>
                    <a:pt x="37" y="77"/>
                    <a:pt x="40" y="68"/>
                  </a:cubicBezTo>
                  <a:cubicBezTo>
                    <a:pt x="44" y="58"/>
                    <a:pt x="49" y="24"/>
                    <a:pt x="51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4" name="Google Shape;3964;p39"/>
            <p:cNvSpPr/>
            <p:nvPr/>
          </p:nvSpPr>
          <p:spPr>
            <a:xfrm>
              <a:off x="251939" y="4465876"/>
              <a:ext cx="263525" cy="112713"/>
            </a:xfrm>
            <a:custGeom>
              <a:avLst/>
              <a:gdLst/>
              <a:ahLst/>
              <a:cxnLst/>
              <a:rect l="l" t="t" r="r" b="b"/>
              <a:pathLst>
                <a:path w="123" h="52" extrusionOk="0">
                  <a:moveTo>
                    <a:pt x="118" y="51"/>
                  </a:moveTo>
                  <a:cubicBezTo>
                    <a:pt x="121" y="52"/>
                    <a:pt x="123" y="47"/>
                    <a:pt x="120" y="46"/>
                  </a:cubicBezTo>
                  <a:cubicBezTo>
                    <a:pt x="105" y="35"/>
                    <a:pt x="76" y="15"/>
                    <a:pt x="67" y="11"/>
                  </a:cubicBezTo>
                  <a:cubicBezTo>
                    <a:pt x="58" y="8"/>
                    <a:pt x="23" y="3"/>
                    <a:pt x="4" y="0"/>
                  </a:cubicBezTo>
                  <a:cubicBezTo>
                    <a:pt x="1" y="0"/>
                    <a:pt x="0" y="4"/>
                    <a:pt x="2" y="6"/>
                  </a:cubicBezTo>
                  <a:cubicBezTo>
                    <a:pt x="18" y="17"/>
                    <a:pt x="46" y="36"/>
                    <a:pt x="55" y="40"/>
                  </a:cubicBezTo>
                  <a:cubicBezTo>
                    <a:pt x="65" y="44"/>
                    <a:pt x="99" y="49"/>
                    <a:pt x="118" y="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5" name="Google Shape;3965;p39"/>
            <p:cNvSpPr/>
            <p:nvPr/>
          </p:nvSpPr>
          <p:spPr>
            <a:xfrm>
              <a:off x="63026" y="4140438"/>
              <a:ext cx="119063" cy="261938"/>
            </a:xfrm>
            <a:custGeom>
              <a:avLst/>
              <a:gdLst/>
              <a:ahLst/>
              <a:cxnLst/>
              <a:rect l="l" t="t" r="r" b="b"/>
              <a:pathLst>
                <a:path w="56" h="122" extrusionOk="0">
                  <a:moveTo>
                    <a:pt x="50" y="119"/>
                  </a:moveTo>
                  <a:cubicBezTo>
                    <a:pt x="52" y="122"/>
                    <a:pt x="56" y="120"/>
                    <a:pt x="56" y="117"/>
                  </a:cubicBezTo>
                  <a:cubicBezTo>
                    <a:pt x="53" y="98"/>
                    <a:pt x="46" y="64"/>
                    <a:pt x="43" y="55"/>
                  </a:cubicBezTo>
                  <a:cubicBezTo>
                    <a:pt x="39" y="46"/>
                    <a:pt x="18" y="18"/>
                    <a:pt x="6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4" y="24"/>
                    <a:pt x="10" y="58"/>
                    <a:pt x="14" y="67"/>
                  </a:cubicBezTo>
                  <a:cubicBezTo>
                    <a:pt x="18" y="76"/>
                    <a:pt x="39" y="104"/>
                    <a:pt x="50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6" name="Google Shape;3966;p39"/>
            <p:cNvSpPr/>
            <p:nvPr/>
          </p:nvSpPr>
          <p:spPr>
            <a:xfrm>
              <a:off x="248764" y="4311888"/>
              <a:ext cx="263525" cy="120650"/>
            </a:xfrm>
            <a:custGeom>
              <a:avLst/>
              <a:gdLst/>
              <a:ahLst/>
              <a:cxnLst/>
              <a:rect l="l" t="t" r="r" b="b"/>
              <a:pathLst>
                <a:path w="122" h="56" extrusionOk="0">
                  <a:moveTo>
                    <a:pt x="3" y="50"/>
                  </a:moveTo>
                  <a:cubicBezTo>
                    <a:pt x="0" y="52"/>
                    <a:pt x="2" y="56"/>
                    <a:pt x="5" y="56"/>
                  </a:cubicBezTo>
                  <a:cubicBezTo>
                    <a:pt x="24" y="52"/>
                    <a:pt x="58" y="46"/>
                    <a:pt x="67" y="42"/>
                  </a:cubicBezTo>
                  <a:cubicBezTo>
                    <a:pt x="76" y="38"/>
                    <a:pt x="104" y="18"/>
                    <a:pt x="119" y="6"/>
                  </a:cubicBezTo>
                  <a:cubicBezTo>
                    <a:pt x="122" y="4"/>
                    <a:pt x="120" y="0"/>
                    <a:pt x="117" y="1"/>
                  </a:cubicBezTo>
                  <a:cubicBezTo>
                    <a:pt x="98" y="4"/>
                    <a:pt x="64" y="10"/>
                    <a:pt x="55" y="14"/>
                  </a:cubicBezTo>
                  <a:cubicBezTo>
                    <a:pt x="46" y="18"/>
                    <a:pt x="18" y="39"/>
                    <a:pt x="3" y="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7" name="Google Shape;3967;p39"/>
            <p:cNvSpPr/>
            <p:nvPr/>
          </p:nvSpPr>
          <p:spPr>
            <a:xfrm>
              <a:off x="156689" y="4403963"/>
              <a:ext cx="90488" cy="904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38" y="28"/>
                  </a:moveTo>
                  <a:cubicBezTo>
                    <a:pt x="34" y="38"/>
                    <a:pt x="23" y="42"/>
                    <a:pt x="14" y="39"/>
                  </a:cubicBezTo>
                  <a:cubicBezTo>
                    <a:pt x="4" y="35"/>
                    <a:pt x="0" y="24"/>
                    <a:pt x="3" y="15"/>
                  </a:cubicBezTo>
                  <a:cubicBezTo>
                    <a:pt x="7" y="5"/>
                    <a:pt x="18" y="0"/>
                    <a:pt x="27" y="4"/>
                  </a:cubicBezTo>
                  <a:cubicBezTo>
                    <a:pt x="37" y="8"/>
                    <a:pt x="42" y="19"/>
                    <a:pt x="38" y="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8" name="Google Shape;3968;p39"/>
            <p:cNvSpPr/>
            <p:nvPr/>
          </p:nvSpPr>
          <p:spPr>
            <a:xfrm>
              <a:off x="732951" y="4292838"/>
              <a:ext cx="93663" cy="90488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30" y="38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5" y="17"/>
                    <a:pt x="25" y="7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8" y="25"/>
                    <a:pt x="18" y="34"/>
                    <a:pt x="30" y="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9" name="Google Shape;3969;p39"/>
            <p:cNvSpPr/>
            <p:nvPr/>
          </p:nvSpPr>
          <p:spPr>
            <a:xfrm>
              <a:off x="888526" y="4445238"/>
              <a:ext cx="92075" cy="90488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30" y="38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5" y="17"/>
                    <a:pt x="26" y="7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8" y="25"/>
                    <a:pt x="18" y="34"/>
                    <a:pt x="30" y="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0" name="Google Shape;3970;p39"/>
            <p:cNvSpPr/>
            <p:nvPr/>
          </p:nvSpPr>
          <p:spPr>
            <a:xfrm>
              <a:off x="888526" y="4289663"/>
              <a:ext cx="92075" cy="9366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1" name="Google Shape;3971;p39"/>
            <p:cNvSpPr/>
            <p:nvPr/>
          </p:nvSpPr>
          <p:spPr>
            <a:xfrm>
              <a:off x="736126" y="4445238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8"/>
                    <a:pt x="4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2" name="Google Shape;3972;p39"/>
            <p:cNvSpPr/>
            <p:nvPr/>
          </p:nvSpPr>
          <p:spPr>
            <a:xfrm>
              <a:off x="829789" y="4249976"/>
              <a:ext cx="53975" cy="128588"/>
            </a:xfrm>
            <a:custGeom>
              <a:avLst/>
              <a:gdLst/>
              <a:ahLst/>
              <a:cxnLst/>
              <a:rect l="l" t="t" r="r" b="b"/>
              <a:pathLst>
                <a:path w="25" h="60" extrusionOk="0">
                  <a:moveTo>
                    <a:pt x="6" y="48"/>
                  </a:moveTo>
                  <a:cubicBezTo>
                    <a:pt x="13" y="60"/>
                    <a:pt x="13" y="60"/>
                    <a:pt x="13" y="60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5" y="37"/>
                    <a:pt x="25" y="23"/>
                    <a:pt x="19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3"/>
                    <a:pt x="0" y="37"/>
                    <a:pt x="6" y="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3" name="Google Shape;3973;p39"/>
            <p:cNvSpPr/>
            <p:nvPr/>
          </p:nvSpPr>
          <p:spPr>
            <a:xfrm>
              <a:off x="832964" y="4446826"/>
              <a:ext cx="50800" cy="131763"/>
            </a:xfrm>
            <a:custGeom>
              <a:avLst/>
              <a:gdLst/>
              <a:ahLst/>
              <a:cxnLst/>
              <a:rect l="l" t="t" r="r" b="b"/>
              <a:pathLst>
                <a:path w="24" h="61" extrusionOk="0">
                  <a:moveTo>
                    <a:pt x="6" y="49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4" y="37"/>
                    <a:pt x="24" y="24"/>
                    <a:pt x="18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24"/>
                    <a:pt x="0" y="38"/>
                    <a:pt x="6" y="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4" name="Google Shape;3974;p39"/>
            <p:cNvSpPr/>
            <p:nvPr/>
          </p:nvSpPr>
          <p:spPr>
            <a:xfrm>
              <a:off x="893289" y="4386501"/>
              <a:ext cx="128588" cy="52388"/>
            </a:xfrm>
            <a:custGeom>
              <a:avLst/>
              <a:gdLst/>
              <a:ahLst/>
              <a:cxnLst/>
              <a:rect l="l" t="t" r="r" b="b"/>
              <a:pathLst>
                <a:path w="60" h="24" extrusionOk="0">
                  <a:moveTo>
                    <a:pt x="12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3" y="24"/>
                    <a:pt x="37" y="24"/>
                    <a:pt x="49" y="18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7" y="0"/>
                    <a:pt x="23" y="0"/>
                    <a:pt x="12" y="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5" name="Google Shape;3975;p39"/>
            <p:cNvSpPr/>
            <p:nvPr/>
          </p:nvSpPr>
          <p:spPr>
            <a:xfrm>
              <a:off x="693264" y="4389676"/>
              <a:ext cx="130175" cy="50800"/>
            </a:xfrm>
            <a:custGeom>
              <a:avLst/>
              <a:gdLst/>
              <a:ahLst/>
              <a:cxnLst/>
              <a:rect l="l" t="t" r="r" b="b"/>
              <a:pathLst>
                <a:path w="61" h="24" extrusionOk="0">
                  <a:moveTo>
                    <a:pt x="12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4" y="24"/>
                    <a:pt x="37" y="24"/>
                    <a:pt x="49" y="18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37" y="0"/>
                    <a:pt x="24" y="0"/>
                    <a:pt x="12" y="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6" name="Google Shape;3976;p39"/>
            <p:cNvSpPr/>
            <p:nvPr/>
          </p:nvSpPr>
          <p:spPr>
            <a:xfrm>
              <a:off x="829789" y="4384913"/>
              <a:ext cx="55563" cy="55563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21" y="5"/>
                  </a:moveTo>
                  <a:cubicBezTo>
                    <a:pt x="26" y="9"/>
                    <a:pt x="26" y="17"/>
                    <a:pt x="21" y="22"/>
                  </a:cubicBezTo>
                  <a:cubicBezTo>
                    <a:pt x="17" y="26"/>
                    <a:pt x="9" y="26"/>
                    <a:pt x="5" y="22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9" y="0"/>
                    <a:pt x="16" y="0"/>
                    <a:pt x="21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7" name="Google Shape;3977;p39"/>
            <p:cNvSpPr/>
            <p:nvPr/>
          </p:nvSpPr>
          <p:spPr>
            <a:xfrm>
              <a:off x="96364" y="36975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30" y="39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5" y="18"/>
                    <a:pt x="25" y="8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8" y="26"/>
                    <a:pt x="18" y="35"/>
                    <a:pt x="30" y="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8" name="Google Shape;3978;p39"/>
            <p:cNvSpPr/>
            <p:nvPr/>
          </p:nvSpPr>
          <p:spPr>
            <a:xfrm>
              <a:off x="251939" y="38499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30" y="39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5" y="18"/>
                    <a:pt x="26" y="8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8" y="26"/>
                    <a:pt x="18" y="35"/>
                    <a:pt x="30" y="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9" name="Google Shape;3979;p39"/>
            <p:cNvSpPr/>
            <p:nvPr/>
          </p:nvSpPr>
          <p:spPr>
            <a:xfrm>
              <a:off x="251939" y="36975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25" y="34"/>
                    <a:pt x="35" y="25"/>
                    <a:pt x="39" y="1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0" name="Google Shape;3980;p39"/>
            <p:cNvSpPr/>
            <p:nvPr/>
          </p:nvSpPr>
          <p:spPr>
            <a:xfrm>
              <a:off x="99539" y="3851513"/>
              <a:ext cx="92075" cy="9366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1" name="Google Shape;3981;p39"/>
            <p:cNvSpPr/>
            <p:nvPr/>
          </p:nvSpPr>
          <p:spPr>
            <a:xfrm>
              <a:off x="193201" y="3654663"/>
              <a:ext cx="53975" cy="130175"/>
            </a:xfrm>
            <a:custGeom>
              <a:avLst/>
              <a:gdLst/>
              <a:ahLst/>
              <a:cxnLst/>
              <a:rect l="l" t="t" r="r" b="b"/>
              <a:pathLst>
                <a:path w="25" h="61" extrusionOk="0">
                  <a:moveTo>
                    <a:pt x="6" y="49"/>
                  </a:moveTo>
                  <a:cubicBezTo>
                    <a:pt x="13" y="61"/>
                    <a:pt x="13" y="61"/>
                    <a:pt x="13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5" y="37"/>
                    <a:pt x="25" y="24"/>
                    <a:pt x="19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4"/>
                    <a:pt x="0" y="38"/>
                    <a:pt x="6" y="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2" name="Google Shape;3982;p39"/>
            <p:cNvSpPr/>
            <p:nvPr/>
          </p:nvSpPr>
          <p:spPr>
            <a:xfrm>
              <a:off x="196376" y="3854688"/>
              <a:ext cx="50800" cy="130175"/>
            </a:xfrm>
            <a:custGeom>
              <a:avLst/>
              <a:gdLst/>
              <a:ahLst/>
              <a:cxnLst/>
              <a:rect l="l" t="t" r="r" b="b"/>
              <a:pathLst>
                <a:path w="24" h="61" extrusionOk="0">
                  <a:moveTo>
                    <a:pt x="6" y="49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4" y="37"/>
                    <a:pt x="24" y="24"/>
                    <a:pt x="18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4"/>
                    <a:pt x="0" y="37"/>
                    <a:pt x="6" y="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3" name="Google Shape;3983;p39"/>
            <p:cNvSpPr/>
            <p:nvPr/>
          </p:nvSpPr>
          <p:spPr>
            <a:xfrm>
              <a:off x="255114" y="3791188"/>
              <a:ext cx="130175" cy="53975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12" y="7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3" y="25"/>
                    <a:pt x="37" y="25"/>
                    <a:pt x="49" y="19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7" y="0"/>
                    <a:pt x="23" y="1"/>
                    <a:pt x="12" y="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4" name="Google Shape;3984;p39"/>
            <p:cNvSpPr/>
            <p:nvPr/>
          </p:nvSpPr>
          <p:spPr>
            <a:xfrm>
              <a:off x="55089" y="3794363"/>
              <a:ext cx="131763" cy="53975"/>
            </a:xfrm>
            <a:custGeom>
              <a:avLst/>
              <a:gdLst/>
              <a:ahLst/>
              <a:cxnLst/>
              <a:rect l="l" t="t" r="r" b="b"/>
              <a:pathLst>
                <a:path w="61" h="25" extrusionOk="0">
                  <a:moveTo>
                    <a:pt x="12" y="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4" y="25"/>
                    <a:pt x="37" y="25"/>
                    <a:pt x="49" y="19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37" y="0"/>
                    <a:pt x="23" y="0"/>
                    <a:pt x="12" y="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5" name="Google Shape;3985;p39"/>
            <p:cNvSpPr/>
            <p:nvPr/>
          </p:nvSpPr>
          <p:spPr>
            <a:xfrm>
              <a:off x="193201" y="3791188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21" y="5"/>
                  </a:moveTo>
                  <a:cubicBezTo>
                    <a:pt x="26" y="9"/>
                    <a:pt x="26" y="17"/>
                    <a:pt x="21" y="21"/>
                  </a:cubicBezTo>
                  <a:cubicBezTo>
                    <a:pt x="17" y="26"/>
                    <a:pt x="9" y="26"/>
                    <a:pt x="4" y="22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9" y="0"/>
                    <a:pt x="16" y="0"/>
                    <a:pt x="21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6" name="Google Shape;3986;p39"/>
            <p:cNvSpPr/>
            <p:nvPr/>
          </p:nvSpPr>
          <p:spPr>
            <a:xfrm>
              <a:off x="490064" y="3961051"/>
              <a:ext cx="101600" cy="47625"/>
            </a:xfrm>
            <a:custGeom>
              <a:avLst/>
              <a:gdLst/>
              <a:ahLst/>
              <a:cxnLst/>
              <a:rect l="l" t="t" r="r" b="b"/>
              <a:pathLst>
                <a:path w="47" h="22" extrusionOk="0">
                  <a:moveTo>
                    <a:pt x="36" y="20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1" y="3"/>
                    <a:pt x="21" y="0"/>
                    <a:pt x="1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5" y="19"/>
                    <a:pt x="26" y="22"/>
                    <a:pt x="36" y="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7" name="Google Shape;3987;p39"/>
            <p:cNvSpPr/>
            <p:nvPr/>
          </p:nvSpPr>
          <p:spPr>
            <a:xfrm>
              <a:off x="659926" y="4007088"/>
              <a:ext cx="101600" cy="47625"/>
            </a:xfrm>
            <a:custGeom>
              <a:avLst/>
              <a:gdLst/>
              <a:ahLst/>
              <a:cxnLst/>
              <a:rect l="l" t="t" r="r" b="b"/>
              <a:pathLst>
                <a:path w="47" h="22" extrusionOk="0">
                  <a:moveTo>
                    <a:pt x="37" y="20"/>
                  </a:moveTo>
                  <a:cubicBezTo>
                    <a:pt x="47" y="18"/>
                    <a:pt x="47" y="18"/>
                    <a:pt x="47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2" y="3"/>
                    <a:pt x="21" y="0"/>
                    <a:pt x="1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9"/>
                    <a:pt x="26" y="22"/>
                    <a:pt x="37" y="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8" name="Google Shape;3988;p39"/>
            <p:cNvSpPr/>
            <p:nvPr/>
          </p:nvSpPr>
          <p:spPr>
            <a:xfrm>
              <a:off x="626589" y="3872151"/>
              <a:ext cx="46038" cy="101600"/>
            </a:xfrm>
            <a:custGeom>
              <a:avLst/>
              <a:gdLst/>
              <a:ahLst/>
              <a:cxnLst/>
              <a:rect l="l" t="t" r="r" b="b"/>
              <a:pathLst>
                <a:path w="22" h="48" extrusionOk="0">
                  <a:moveTo>
                    <a:pt x="2" y="37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9" y="32"/>
                    <a:pt x="22" y="21"/>
                    <a:pt x="20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" y="16"/>
                    <a:pt x="0" y="27"/>
                    <a:pt x="2" y="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9" name="Google Shape;3989;p39"/>
            <p:cNvSpPr/>
            <p:nvPr/>
          </p:nvSpPr>
          <p:spPr>
            <a:xfrm>
              <a:off x="578964" y="4043601"/>
              <a:ext cx="47625" cy="100013"/>
            </a:xfrm>
            <a:custGeom>
              <a:avLst/>
              <a:gdLst/>
              <a:ahLst/>
              <a:cxnLst/>
              <a:rect l="l" t="t" r="r" b="b"/>
              <a:pathLst>
                <a:path w="22" h="47" extrusionOk="0">
                  <a:moveTo>
                    <a:pt x="2" y="36"/>
                  </a:moveTo>
                  <a:cubicBezTo>
                    <a:pt x="5" y="47"/>
                    <a:pt x="5" y="47"/>
                    <a:pt x="5" y="4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9" y="31"/>
                    <a:pt x="22" y="21"/>
                    <a:pt x="20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" y="15"/>
                    <a:pt x="0" y="26"/>
                    <a:pt x="2" y="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0" name="Google Shape;3990;p39"/>
            <p:cNvSpPr/>
            <p:nvPr/>
          </p:nvSpPr>
          <p:spPr>
            <a:xfrm>
              <a:off x="559914" y="3891201"/>
              <a:ext cx="50800" cy="92075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15" y="37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22"/>
                    <a:pt x="18" y="12"/>
                    <a:pt x="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22"/>
                    <a:pt x="6" y="31"/>
                    <a:pt x="15" y="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1" name="Google Shape;3991;p39"/>
            <p:cNvSpPr/>
            <p:nvPr/>
          </p:nvSpPr>
          <p:spPr>
            <a:xfrm>
              <a:off x="640876" y="4032488"/>
              <a:ext cx="52388" cy="92075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15" y="37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21"/>
                    <a:pt x="18" y="12"/>
                    <a:pt x="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1"/>
                    <a:pt x="6" y="31"/>
                    <a:pt x="15" y="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2" name="Google Shape;3992;p39"/>
            <p:cNvSpPr/>
            <p:nvPr/>
          </p:nvSpPr>
          <p:spPr>
            <a:xfrm>
              <a:off x="648814" y="3942001"/>
              <a:ext cx="93663" cy="52388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6" y="15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2" y="23"/>
                    <a:pt x="32" y="18"/>
                    <a:pt x="37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2" y="0"/>
                    <a:pt x="12" y="6"/>
                    <a:pt x="6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3" name="Google Shape;3993;p39"/>
            <p:cNvSpPr/>
            <p:nvPr/>
          </p:nvSpPr>
          <p:spPr>
            <a:xfrm>
              <a:off x="509114" y="4021376"/>
              <a:ext cx="93663" cy="52388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6" y="15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1" y="24"/>
                    <a:pt x="31" y="18"/>
                    <a:pt x="37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1" y="1"/>
                    <a:pt x="12" y="6"/>
                    <a:pt x="6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4" name="Google Shape;3994;p39"/>
            <p:cNvSpPr/>
            <p:nvPr/>
          </p:nvSpPr>
          <p:spPr>
            <a:xfrm>
              <a:off x="602776" y="3984863"/>
              <a:ext cx="46038" cy="46038"/>
            </a:xfrm>
            <a:custGeom>
              <a:avLst/>
              <a:gdLst/>
              <a:ahLst/>
              <a:cxnLst/>
              <a:rect l="l" t="t" r="r" b="b"/>
              <a:pathLst>
                <a:path w="22" h="21" extrusionOk="0">
                  <a:moveTo>
                    <a:pt x="14" y="1"/>
                  </a:moveTo>
                  <a:cubicBezTo>
                    <a:pt x="19" y="3"/>
                    <a:pt x="22" y="8"/>
                    <a:pt x="20" y="13"/>
                  </a:cubicBezTo>
                  <a:cubicBezTo>
                    <a:pt x="19" y="18"/>
                    <a:pt x="14" y="21"/>
                    <a:pt x="9" y="20"/>
                  </a:cubicBezTo>
                  <a:cubicBezTo>
                    <a:pt x="3" y="18"/>
                    <a:pt x="0" y="13"/>
                    <a:pt x="2" y="8"/>
                  </a:cubicBezTo>
                  <a:cubicBezTo>
                    <a:pt x="3" y="3"/>
                    <a:pt x="8" y="0"/>
                    <a:pt x="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5" name="Google Shape;3995;p39"/>
          <p:cNvGrpSpPr/>
          <p:nvPr/>
        </p:nvGrpSpPr>
        <p:grpSpPr>
          <a:xfrm rot="-5400000" flipH="1">
            <a:off x="8083539" y="429963"/>
            <a:ext cx="979488" cy="949325"/>
            <a:chOff x="42389" y="3654663"/>
            <a:chExt cx="979488" cy="949325"/>
          </a:xfrm>
        </p:grpSpPr>
        <p:sp>
          <p:nvSpPr>
            <p:cNvPr id="3996" name="Google Shape;3996;p39"/>
            <p:cNvSpPr/>
            <p:nvPr/>
          </p:nvSpPr>
          <p:spPr>
            <a:xfrm>
              <a:off x="109064" y="4030901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9" y="1"/>
                  </a:moveTo>
                  <a:cubicBezTo>
                    <a:pt x="9" y="1"/>
                    <a:pt x="10" y="1"/>
                    <a:pt x="10" y="1"/>
                  </a:cubicBezTo>
                  <a:cubicBezTo>
                    <a:pt x="13" y="0"/>
                    <a:pt x="16" y="1"/>
                    <a:pt x="19" y="2"/>
                  </a:cubicBezTo>
                  <a:cubicBezTo>
                    <a:pt x="22" y="4"/>
                    <a:pt x="25" y="7"/>
                    <a:pt x="26" y="10"/>
                  </a:cubicBezTo>
                  <a:cubicBezTo>
                    <a:pt x="28" y="18"/>
                    <a:pt x="23" y="24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3" y="28"/>
                    <a:pt x="5" y="28"/>
                    <a:pt x="1" y="19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0" y="12"/>
                    <a:pt x="1" y="10"/>
                    <a:pt x="1" y="9"/>
                  </a:cubicBezTo>
                  <a:cubicBezTo>
                    <a:pt x="3" y="5"/>
                    <a:pt x="6" y="3"/>
                    <a:pt x="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7" name="Google Shape;3997;p39"/>
            <p:cNvSpPr/>
            <p:nvPr/>
          </p:nvSpPr>
          <p:spPr>
            <a:xfrm>
              <a:off x="566264" y="4332526"/>
              <a:ext cx="57150" cy="60325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19" y="26"/>
                  </a:moveTo>
                  <a:cubicBezTo>
                    <a:pt x="15" y="28"/>
                    <a:pt x="12" y="28"/>
                    <a:pt x="8" y="26"/>
                  </a:cubicBezTo>
                  <a:cubicBezTo>
                    <a:pt x="5" y="25"/>
                    <a:pt x="2" y="22"/>
                    <a:pt x="1" y="19"/>
                  </a:cubicBezTo>
                  <a:cubicBezTo>
                    <a:pt x="1" y="18"/>
                    <a:pt x="1" y="18"/>
                    <a:pt x="1" y="17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13"/>
                    <a:pt x="1" y="10"/>
                    <a:pt x="2" y="9"/>
                  </a:cubicBezTo>
                  <a:cubicBezTo>
                    <a:pt x="4" y="5"/>
                    <a:pt x="6" y="3"/>
                    <a:pt x="10" y="2"/>
                  </a:cubicBezTo>
                  <a:cubicBezTo>
                    <a:pt x="18" y="0"/>
                    <a:pt x="24" y="5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7" y="15"/>
                    <a:pt x="27" y="23"/>
                    <a:pt x="19" y="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8" name="Google Shape;3998;p39"/>
            <p:cNvSpPr/>
            <p:nvPr/>
          </p:nvSpPr>
          <p:spPr>
            <a:xfrm>
              <a:off x="507526" y="4189651"/>
              <a:ext cx="61913" cy="60325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2" y="25"/>
                  </a:moveTo>
                  <a:cubicBezTo>
                    <a:pt x="20" y="27"/>
                    <a:pt x="16" y="28"/>
                    <a:pt x="13" y="28"/>
                  </a:cubicBezTo>
                  <a:cubicBezTo>
                    <a:pt x="9" y="28"/>
                    <a:pt x="5" y="27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1"/>
                    <a:pt x="0" y="18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11" y="0"/>
                    <a:pt x="18" y="3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10"/>
                    <a:pt x="29" y="18"/>
                    <a:pt x="22" y="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9" name="Google Shape;3999;p39"/>
            <p:cNvSpPr/>
            <p:nvPr/>
          </p:nvSpPr>
          <p:spPr>
            <a:xfrm>
              <a:off x="255114" y="4030901"/>
              <a:ext cx="57150" cy="55563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8" y="0"/>
                    <a:pt x="26" y="3"/>
                    <a:pt x="26" y="13"/>
                  </a:cubicBezTo>
                  <a:cubicBezTo>
                    <a:pt x="26" y="16"/>
                    <a:pt x="24" y="20"/>
                    <a:pt x="22" y="22"/>
                  </a:cubicBezTo>
                  <a:cubicBezTo>
                    <a:pt x="19" y="25"/>
                    <a:pt x="16" y="26"/>
                    <a:pt x="12" y="26"/>
                  </a:cubicBezTo>
                  <a:cubicBezTo>
                    <a:pt x="12" y="26"/>
                    <a:pt x="11" y="26"/>
                    <a:pt x="11" y="26"/>
                  </a:cubicBezTo>
                  <a:cubicBezTo>
                    <a:pt x="8" y="25"/>
                    <a:pt x="5" y="24"/>
                    <a:pt x="3" y="22"/>
                  </a:cubicBezTo>
                  <a:cubicBezTo>
                    <a:pt x="1" y="19"/>
                    <a:pt x="0" y="16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1" y="4"/>
                    <a:pt x="8" y="0"/>
                    <a:pt x="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0" name="Google Shape;4000;p39"/>
            <p:cNvSpPr/>
            <p:nvPr/>
          </p:nvSpPr>
          <p:spPr>
            <a:xfrm>
              <a:off x="567851" y="4481751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26" h="27" extrusionOk="0">
                  <a:moveTo>
                    <a:pt x="4" y="4"/>
                  </a:moveTo>
                  <a:cubicBezTo>
                    <a:pt x="7" y="1"/>
                    <a:pt x="11" y="0"/>
                    <a:pt x="14" y="0"/>
                  </a:cubicBezTo>
                  <a:cubicBezTo>
                    <a:pt x="22" y="1"/>
                    <a:pt x="26" y="8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5" y="19"/>
                    <a:pt x="23" y="26"/>
                    <a:pt x="13" y="27"/>
                  </a:cubicBezTo>
                  <a:cubicBezTo>
                    <a:pt x="10" y="27"/>
                    <a:pt x="6" y="25"/>
                    <a:pt x="4" y="22"/>
                  </a:cubicBezTo>
                  <a:cubicBezTo>
                    <a:pt x="1" y="20"/>
                    <a:pt x="0" y="17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1" y="8"/>
                    <a:pt x="2" y="6"/>
                    <a:pt x="4" y="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1" name="Google Shape;4001;p39"/>
            <p:cNvSpPr/>
            <p:nvPr/>
          </p:nvSpPr>
          <p:spPr>
            <a:xfrm>
              <a:off x="402751" y="4086463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7" y="27"/>
                  </a:moveTo>
                  <a:cubicBezTo>
                    <a:pt x="14" y="28"/>
                    <a:pt x="10" y="28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3" y="24"/>
                    <a:pt x="1" y="21"/>
                    <a:pt x="0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5" y="1"/>
                    <a:pt x="13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3" y="5"/>
                    <a:pt x="28" y="11"/>
                    <a:pt x="25" y="19"/>
                  </a:cubicBezTo>
                  <a:cubicBezTo>
                    <a:pt x="23" y="23"/>
                    <a:pt x="21" y="25"/>
                    <a:pt x="17" y="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2" name="Google Shape;4002;p39"/>
            <p:cNvSpPr/>
            <p:nvPr/>
          </p:nvSpPr>
          <p:spPr>
            <a:xfrm>
              <a:off x="148751" y="4543663"/>
              <a:ext cx="61913" cy="60325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2" y="24"/>
                  </a:moveTo>
                  <a:cubicBezTo>
                    <a:pt x="20" y="27"/>
                    <a:pt x="16" y="28"/>
                    <a:pt x="13" y="28"/>
                  </a:cubicBezTo>
                  <a:cubicBezTo>
                    <a:pt x="9" y="28"/>
                    <a:pt x="5" y="27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1"/>
                    <a:pt x="0" y="18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11" y="0"/>
                    <a:pt x="18" y="2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10"/>
                    <a:pt x="29" y="18"/>
                    <a:pt x="22" y="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3" name="Google Shape;4003;p39"/>
            <p:cNvSpPr/>
            <p:nvPr/>
          </p:nvSpPr>
          <p:spPr>
            <a:xfrm>
              <a:off x="42389" y="4440476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7" y="26"/>
                  </a:moveTo>
                  <a:cubicBezTo>
                    <a:pt x="14" y="28"/>
                    <a:pt x="10" y="28"/>
                    <a:pt x="7" y="26"/>
                  </a:cubicBezTo>
                  <a:cubicBezTo>
                    <a:pt x="6" y="26"/>
                    <a:pt x="6" y="26"/>
                    <a:pt x="5" y="25"/>
                  </a:cubicBezTo>
                  <a:cubicBezTo>
                    <a:pt x="3" y="24"/>
                    <a:pt x="1" y="21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5" y="1"/>
                    <a:pt x="13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3" y="5"/>
                    <a:pt x="28" y="11"/>
                    <a:pt x="25" y="19"/>
                  </a:cubicBezTo>
                  <a:cubicBezTo>
                    <a:pt x="23" y="22"/>
                    <a:pt x="21" y="25"/>
                    <a:pt x="17" y="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4" name="Google Shape;4004;p39"/>
            <p:cNvSpPr/>
            <p:nvPr/>
          </p:nvSpPr>
          <p:spPr>
            <a:xfrm>
              <a:off x="217014" y="4135676"/>
              <a:ext cx="112713" cy="263525"/>
            </a:xfrm>
            <a:custGeom>
              <a:avLst/>
              <a:gdLst/>
              <a:ahLst/>
              <a:cxnLst/>
              <a:rect l="l" t="t" r="r" b="b"/>
              <a:pathLst>
                <a:path w="52" h="123" extrusionOk="0">
                  <a:moveTo>
                    <a:pt x="51" y="5"/>
                  </a:moveTo>
                  <a:cubicBezTo>
                    <a:pt x="52" y="2"/>
                    <a:pt x="48" y="0"/>
                    <a:pt x="46" y="3"/>
                  </a:cubicBezTo>
                  <a:cubicBezTo>
                    <a:pt x="35" y="18"/>
                    <a:pt x="15" y="47"/>
                    <a:pt x="11" y="56"/>
                  </a:cubicBezTo>
                  <a:cubicBezTo>
                    <a:pt x="8" y="65"/>
                    <a:pt x="3" y="100"/>
                    <a:pt x="0" y="119"/>
                  </a:cubicBezTo>
                  <a:cubicBezTo>
                    <a:pt x="0" y="122"/>
                    <a:pt x="4" y="123"/>
                    <a:pt x="6" y="121"/>
                  </a:cubicBezTo>
                  <a:cubicBezTo>
                    <a:pt x="17" y="105"/>
                    <a:pt x="37" y="77"/>
                    <a:pt x="40" y="68"/>
                  </a:cubicBezTo>
                  <a:cubicBezTo>
                    <a:pt x="44" y="58"/>
                    <a:pt x="49" y="24"/>
                    <a:pt x="51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5" name="Google Shape;4005;p39"/>
            <p:cNvSpPr/>
            <p:nvPr/>
          </p:nvSpPr>
          <p:spPr>
            <a:xfrm>
              <a:off x="251939" y="4465876"/>
              <a:ext cx="263525" cy="112713"/>
            </a:xfrm>
            <a:custGeom>
              <a:avLst/>
              <a:gdLst/>
              <a:ahLst/>
              <a:cxnLst/>
              <a:rect l="l" t="t" r="r" b="b"/>
              <a:pathLst>
                <a:path w="123" h="52" extrusionOk="0">
                  <a:moveTo>
                    <a:pt x="118" y="51"/>
                  </a:moveTo>
                  <a:cubicBezTo>
                    <a:pt x="121" y="52"/>
                    <a:pt x="123" y="47"/>
                    <a:pt x="120" y="46"/>
                  </a:cubicBezTo>
                  <a:cubicBezTo>
                    <a:pt x="105" y="35"/>
                    <a:pt x="76" y="15"/>
                    <a:pt x="67" y="11"/>
                  </a:cubicBezTo>
                  <a:cubicBezTo>
                    <a:pt x="58" y="8"/>
                    <a:pt x="23" y="3"/>
                    <a:pt x="4" y="0"/>
                  </a:cubicBezTo>
                  <a:cubicBezTo>
                    <a:pt x="1" y="0"/>
                    <a:pt x="0" y="4"/>
                    <a:pt x="2" y="6"/>
                  </a:cubicBezTo>
                  <a:cubicBezTo>
                    <a:pt x="18" y="17"/>
                    <a:pt x="46" y="36"/>
                    <a:pt x="55" y="40"/>
                  </a:cubicBezTo>
                  <a:cubicBezTo>
                    <a:pt x="65" y="44"/>
                    <a:pt x="99" y="49"/>
                    <a:pt x="118" y="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6" name="Google Shape;4006;p39"/>
            <p:cNvSpPr/>
            <p:nvPr/>
          </p:nvSpPr>
          <p:spPr>
            <a:xfrm>
              <a:off x="63026" y="4140438"/>
              <a:ext cx="119063" cy="261938"/>
            </a:xfrm>
            <a:custGeom>
              <a:avLst/>
              <a:gdLst/>
              <a:ahLst/>
              <a:cxnLst/>
              <a:rect l="l" t="t" r="r" b="b"/>
              <a:pathLst>
                <a:path w="56" h="122" extrusionOk="0">
                  <a:moveTo>
                    <a:pt x="50" y="119"/>
                  </a:moveTo>
                  <a:cubicBezTo>
                    <a:pt x="52" y="122"/>
                    <a:pt x="56" y="120"/>
                    <a:pt x="56" y="117"/>
                  </a:cubicBezTo>
                  <a:cubicBezTo>
                    <a:pt x="53" y="98"/>
                    <a:pt x="46" y="64"/>
                    <a:pt x="43" y="55"/>
                  </a:cubicBezTo>
                  <a:cubicBezTo>
                    <a:pt x="39" y="46"/>
                    <a:pt x="18" y="18"/>
                    <a:pt x="6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4" y="24"/>
                    <a:pt x="10" y="58"/>
                    <a:pt x="14" y="67"/>
                  </a:cubicBezTo>
                  <a:cubicBezTo>
                    <a:pt x="18" y="76"/>
                    <a:pt x="39" y="104"/>
                    <a:pt x="50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7" name="Google Shape;4007;p39"/>
            <p:cNvSpPr/>
            <p:nvPr/>
          </p:nvSpPr>
          <p:spPr>
            <a:xfrm>
              <a:off x="248764" y="4311888"/>
              <a:ext cx="263525" cy="120650"/>
            </a:xfrm>
            <a:custGeom>
              <a:avLst/>
              <a:gdLst/>
              <a:ahLst/>
              <a:cxnLst/>
              <a:rect l="l" t="t" r="r" b="b"/>
              <a:pathLst>
                <a:path w="122" h="56" extrusionOk="0">
                  <a:moveTo>
                    <a:pt x="3" y="50"/>
                  </a:moveTo>
                  <a:cubicBezTo>
                    <a:pt x="0" y="52"/>
                    <a:pt x="2" y="56"/>
                    <a:pt x="5" y="56"/>
                  </a:cubicBezTo>
                  <a:cubicBezTo>
                    <a:pt x="24" y="52"/>
                    <a:pt x="58" y="46"/>
                    <a:pt x="67" y="42"/>
                  </a:cubicBezTo>
                  <a:cubicBezTo>
                    <a:pt x="76" y="38"/>
                    <a:pt x="104" y="18"/>
                    <a:pt x="119" y="6"/>
                  </a:cubicBezTo>
                  <a:cubicBezTo>
                    <a:pt x="122" y="4"/>
                    <a:pt x="120" y="0"/>
                    <a:pt x="117" y="1"/>
                  </a:cubicBezTo>
                  <a:cubicBezTo>
                    <a:pt x="98" y="4"/>
                    <a:pt x="64" y="10"/>
                    <a:pt x="55" y="14"/>
                  </a:cubicBezTo>
                  <a:cubicBezTo>
                    <a:pt x="46" y="18"/>
                    <a:pt x="18" y="39"/>
                    <a:pt x="3" y="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8" name="Google Shape;4008;p39"/>
            <p:cNvSpPr/>
            <p:nvPr/>
          </p:nvSpPr>
          <p:spPr>
            <a:xfrm>
              <a:off x="156689" y="4403963"/>
              <a:ext cx="90488" cy="904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38" y="28"/>
                  </a:moveTo>
                  <a:cubicBezTo>
                    <a:pt x="34" y="38"/>
                    <a:pt x="23" y="42"/>
                    <a:pt x="14" y="39"/>
                  </a:cubicBezTo>
                  <a:cubicBezTo>
                    <a:pt x="4" y="35"/>
                    <a:pt x="0" y="24"/>
                    <a:pt x="3" y="15"/>
                  </a:cubicBezTo>
                  <a:cubicBezTo>
                    <a:pt x="7" y="5"/>
                    <a:pt x="18" y="0"/>
                    <a:pt x="27" y="4"/>
                  </a:cubicBezTo>
                  <a:cubicBezTo>
                    <a:pt x="37" y="8"/>
                    <a:pt x="42" y="19"/>
                    <a:pt x="38" y="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9" name="Google Shape;4009;p39"/>
            <p:cNvSpPr/>
            <p:nvPr/>
          </p:nvSpPr>
          <p:spPr>
            <a:xfrm>
              <a:off x="732951" y="4292838"/>
              <a:ext cx="93663" cy="90488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30" y="38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5" y="17"/>
                    <a:pt x="25" y="7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8" y="25"/>
                    <a:pt x="18" y="34"/>
                    <a:pt x="30" y="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0" name="Google Shape;4010;p39"/>
            <p:cNvSpPr/>
            <p:nvPr/>
          </p:nvSpPr>
          <p:spPr>
            <a:xfrm>
              <a:off x="888526" y="4445238"/>
              <a:ext cx="92075" cy="90488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30" y="38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5" y="17"/>
                    <a:pt x="26" y="7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8" y="25"/>
                    <a:pt x="18" y="34"/>
                    <a:pt x="30" y="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1" name="Google Shape;4011;p39"/>
            <p:cNvSpPr/>
            <p:nvPr/>
          </p:nvSpPr>
          <p:spPr>
            <a:xfrm>
              <a:off x="888526" y="4289663"/>
              <a:ext cx="92075" cy="9366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2" name="Google Shape;4012;p39"/>
            <p:cNvSpPr/>
            <p:nvPr/>
          </p:nvSpPr>
          <p:spPr>
            <a:xfrm>
              <a:off x="736126" y="4445238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8"/>
                    <a:pt x="4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3" name="Google Shape;4013;p39"/>
            <p:cNvSpPr/>
            <p:nvPr/>
          </p:nvSpPr>
          <p:spPr>
            <a:xfrm>
              <a:off x="829789" y="4249976"/>
              <a:ext cx="53975" cy="128588"/>
            </a:xfrm>
            <a:custGeom>
              <a:avLst/>
              <a:gdLst/>
              <a:ahLst/>
              <a:cxnLst/>
              <a:rect l="l" t="t" r="r" b="b"/>
              <a:pathLst>
                <a:path w="25" h="60" extrusionOk="0">
                  <a:moveTo>
                    <a:pt x="6" y="48"/>
                  </a:moveTo>
                  <a:cubicBezTo>
                    <a:pt x="13" y="60"/>
                    <a:pt x="13" y="60"/>
                    <a:pt x="13" y="60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5" y="37"/>
                    <a:pt x="25" y="23"/>
                    <a:pt x="19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3"/>
                    <a:pt x="0" y="37"/>
                    <a:pt x="6" y="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4" name="Google Shape;4014;p39"/>
            <p:cNvSpPr/>
            <p:nvPr/>
          </p:nvSpPr>
          <p:spPr>
            <a:xfrm>
              <a:off x="832964" y="4446826"/>
              <a:ext cx="50800" cy="131763"/>
            </a:xfrm>
            <a:custGeom>
              <a:avLst/>
              <a:gdLst/>
              <a:ahLst/>
              <a:cxnLst/>
              <a:rect l="l" t="t" r="r" b="b"/>
              <a:pathLst>
                <a:path w="24" h="61" extrusionOk="0">
                  <a:moveTo>
                    <a:pt x="6" y="49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4" y="37"/>
                    <a:pt x="24" y="24"/>
                    <a:pt x="18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24"/>
                    <a:pt x="0" y="38"/>
                    <a:pt x="6" y="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5" name="Google Shape;4015;p39"/>
            <p:cNvSpPr/>
            <p:nvPr/>
          </p:nvSpPr>
          <p:spPr>
            <a:xfrm>
              <a:off x="893289" y="4386501"/>
              <a:ext cx="128588" cy="52388"/>
            </a:xfrm>
            <a:custGeom>
              <a:avLst/>
              <a:gdLst/>
              <a:ahLst/>
              <a:cxnLst/>
              <a:rect l="l" t="t" r="r" b="b"/>
              <a:pathLst>
                <a:path w="60" h="24" extrusionOk="0">
                  <a:moveTo>
                    <a:pt x="12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3" y="24"/>
                    <a:pt x="37" y="24"/>
                    <a:pt x="49" y="18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7" y="0"/>
                    <a:pt x="23" y="0"/>
                    <a:pt x="12" y="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6" name="Google Shape;4016;p39"/>
            <p:cNvSpPr/>
            <p:nvPr/>
          </p:nvSpPr>
          <p:spPr>
            <a:xfrm>
              <a:off x="693264" y="4389676"/>
              <a:ext cx="130175" cy="50800"/>
            </a:xfrm>
            <a:custGeom>
              <a:avLst/>
              <a:gdLst/>
              <a:ahLst/>
              <a:cxnLst/>
              <a:rect l="l" t="t" r="r" b="b"/>
              <a:pathLst>
                <a:path w="61" h="24" extrusionOk="0">
                  <a:moveTo>
                    <a:pt x="12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4" y="24"/>
                    <a:pt x="37" y="24"/>
                    <a:pt x="49" y="18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37" y="0"/>
                    <a:pt x="24" y="0"/>
                    <a:pt x="12" y="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7" name="Google Shape;4017;p39"/>
            <p:cNvSpPr/>
            <p:nvPr/>
          </p:nvSpPr>
          <p:spPr>
            <a:xfrm>
              <a:off x="829789" y="4384913"/>
              <a:ext cx="55563" cy="55563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21" y="5"/>
                  </a:moveTo>
                  <a:cubicBezTo>
                    <a:pt x="26" y="9"/>
                    <a:pt x="26" y="17"/>
                    <a:pt x="21" y="22"/>
                  </a:cubicBezTo>
                  <a:cubicBezTo>
                    <a:pt x="17" y="26"/>
                    <a:pt x="9" y="26"/>
                    <a:pt x="5" y="22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9" y="0"/>
                    <a:pt x="16" y="0"/>
                    <a:pt x="21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8" name="Google Shape;4018;p39"/>
            <p:cNvSpPr/>
            <p:nvPr/>
          </p:nvSpPr>
          <p:spPr>
            <a:xfrm>
              <a:off x="96364" y="36975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30" y="39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5" y="18"/>
                    <a:pt x="25" y="8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8" y="26"/>
                    <a:pt x="18" y="35"/>
                    <a:pt x="30" y="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9" name="Google Shape;4019;p39"/>
            <p:cNvSpPr/>
            <p:nvPr/>
          </p:nvSpPr>
          <p:spPr>
            <a:xfrm>
              <a:off x="251939" y="38499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30" y="39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5" y="18"/>
                    <a:pt x="26" y="8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8" y="26"/>
                    <a:pt x="18" y="35"/>
                    <a:pt x="30" y="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0" name="Google Shape;4020;p39"/>
            <p:cNvSpPr/>
            <p:nvPr/>
          </p:nvSpPr>
          <p:spPr>
            <a:xfrm>
              <a:off x="251939" y="36975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25" y="34"/>
                    <a:pt x="35" y="25"/>
                    <a:pt x="39" y="1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1" name="Google Shape;4021;p39"/>
            <p:cNvSpPr/>
            <p:nvPr/>
          </p:nvSpPr>
          <p:spPr>
            <a:xfrm>
              <a:off x="99539" y="3851513"/>
              <a:ext cx="92075" cy="9366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2" name="Google Shape;4022;p39"/>
            <p:cNvSpPr/>
            <p:nvPr/>
          </p:nvSpPr>
          <p:spPr>
            <a:xfrm>
              <a:off x="193201" y="3654663"/>
              <a:ext cx="53975" cy="130175"/>
            </a:xfrm>
            <a:custGeom>
              <a:avLst/>
              <a:gdLst/>
              <a:ahLst/>
              <a:cxnLst/>
              <a:rect l="l" t="t" r="r" b="b"/>
              <a:pathLst>
                <a:path w="25" h="61" extrusionOk="0">
                  <a:moveTo>
                    <a:pt x="6" y="49"/>
                  </a:moveTo>
                  <a:cubicBezTo>
                    <a:pt x="13" y="61"/>
                    <a:pt x="13" y="61"/>
                    <a:pt x="13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5" y="37"/>
                    <a:pt x="25" y="24"/>
                    <a:pt x="19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4"/>
                    <a:pt x="0" y="38"/>
                    <a:pt x="6" y="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3" name="Google Shape;4023;p39"/>
            <p:cNvSpPr/>
            <p:nvPr/>
          </p:nvSpPr>
          <p:spPr>
            <a:xfrm>
              <a:off x="196376" y="3854688"/>
              <a:ext cx="50800" cy="130175"/>
            </a:xfrm>
            <a:custGeom>
              <a:avLst/>
              <a:gdLst/>
              <a:ahLst/>
              <a:cxnLst/>
              <a:rect l="l" t="t" r="r" b="b"/>
              <a:pathLst>
                <a:path w="24" h="61" extrusionOk="0">
                  <a:moveTo>
                    <a:pt x="6" y="49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4" y="37"/>
                    <a:pt x="24" y="24"/>
                    <a:pt x="18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4"/>
                    <a:pt x="0" y="37"/>
                    <a:pt x="6" y="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4" name="Google Shape;4024;p39"/>
            <p:cNvSpPr/>
            <p:nvPr/>
          </p:nvSpPr>
          <p:spPr>
            <a:xfrm>
              <a:off x="255114" y="3791188"/>
              <a:ext cx="130175" cy="53975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12" y="7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3" y="25"/>
                    <a:pt x="37" y="25"/>
                    <a:pt x="49" y="19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7" y="0"/>
                    <a:pt x="23" y="1"/>
                    <a:pt x="12" y="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5" name="Google Shape;4025;p39"/>
            <p:cNvSpPr/>
            <p:nvPr/>
          </p:nvSpPr>
          <p:spPr>
            <a:xfrm>
              <a:off x="55089" y="3794363"/>
              <a:ext cx="131763" cy="53975"/>
            </a:xfrm>
            <a:custGeom>
              <a:avLst/>
              <a:gdLst/>
              <a:ahLst/>
              <a:cxnLst/>
              <a:rect l="l" t="t" r="r" b="b"/>
              <a:pathLst>
                <a:path w="61" h="25" extrusionOk="0">
                  <a:moveTo>
                    <a:pt x="12" y="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4" y="25"/>
                    <a:pt x="37" y="25"/>
                    <a:pt x="49" y="19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37" y="0"/>
                    <a:pt x="23" y="0"/>
                    <a:pt x="12" y="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6" name="Google Shape;4026;p39"/>
            <p:cNvSpPr/>
            <p:nvPr/>
          </p:nvSpPr>
          <p:spPr>
            <a:xfrm>
              <a:off x="193201" y="3791188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21" y="5"/>
                  </a:moveTo>
                  <a:cubicBezTo>
                    <a:pt x="26" y="9"/>
                    <a:pt x="26" y="17"/>
                    <a:pt x="21" y="21"/>
                  </a:cubicBezTo>
                  <a:cubicBezTo>
                    <a:pt x="17" y="26"/>
                    <a:pt x="9" y="26"/>
                    <a:pt x="4" y="22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9" y="0"/>
                    <a:pt x="16" y="0"/>
                    <a:pt x="21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7" name="Google Shape;4027;p39"/>
            <p:cNvSpPr/>
            <p:nvPr/>
          </p:nvSpPr>
          <p:spPr>
            <a:xfrm>
              <a:off x="490064" y="3961051"/>
              <a:ext cx="101600" cy="47625"/>
            </a:xfrm>
            <a:custGeom>
              <a:avLst/>
              <a:gdLst/>
              <a:ahLst/>
              <a:cxnLst/>
              <a:rect l="l" t="t" r="r" b="b"/>
              <a:pathLst>
                <a:path w="47" h="22" extrusionOk="0">
                  <a:moveTo>
                    <a:pt x="36" y="20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1" y="3"/>
                    <a:pt x="21" y="0"/>
                    <a:pt x="1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5" y="19"/>
                    <a:pt x="26" y="22"/>
                    <a:pt x="36" y="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8" name="Google Shape;4028;p39"/>
            <p:cNvSpPr/>
            <p:nvPr/>
          </p:nvSpPr>
          <p:spPr>
            <a:xfrm>
              <a:off x="659926" y="4007088"/>
              <a:ext cx="101600" cy="47625"/>
            </a:xfrm>
            <a:custGeom>
              <a:avLst/>
              <a:gdLst/>
              <a:ahLst/>
              <a:cxnLst/>
              <a:rect l="l" t="t" r="r" b="b"/>
              <a:pathLst>
                <a:path w="47" h="22" extrusionOk="0">
                  <a:moveTo>
                    <a:pt x="37" y="20"/>
                  </a:moveTo>
                  <a:cubicBezTo>
                    <a:pt x="47" y="18"/>
                    <a:pt x="47" y="18"/>
                    <a:pt x="47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2" y="3"/>
                    <a:pt x="21" y="0"/>
                    <a:pt x="1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9"/>
                    <a:pt x="26" y="22"/>
                    <a:pt x="37" y="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9" name="Google Shape;4029;p39"/>
            <p:cNvSpPr/>
            <p:nvPr/>
          </p:nvSpPr>
          <p:spPr>
            <a:xfrm>
              <a:off x="626589" y="3872151"/>
              <a:ext cx="46038" cy="101600"/>
            </a:xfrm>
            <a:custGeom>
              <a:avLst/>
              <a:gdLst/>
              <a:ahLst/>
              <a:cxnLst/>
              <a:rect l="l" t="t" r="r" b="b"/>
              <a:pathLst>
                <a:path w="22" h="48" extrusionOk="0">
                  <a:moveTo>
                    <a:pt x="2" y="37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9" y="32"/>
                    <a:pt x="22" y="21"/>
                    <a:pt x="20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" y="16"/>
                    <a:pt x="0" y="27"/>
                    <a:pt x="2" y="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0" name="Google Shape;4030;p39"/>
            <p:cNvSpPr/>
            <p:nvPr/>
          </p:nvSpPr>
          <p:spPr>
            <a:xfrm>
              <a:off x="578964" y="4043601"/>
              <a:ext cx="47625" cy="100013"/>
            </a:xfrm>
            <a:custGeom>
              <a:avLst/>
              <a:gdLst/>
              <a:ahLst/>
              <a:cxnLst/>
              <a:rect l="l" t="t" r="r" b="b"/>
              <a:pathLst>
                <a:path w="22" h="47" extrusionOk="0">
                  <a:moveTo>
                    <a:pt x="2" y="36"/>
                  </a:moveTo>
                  <a:cubicBezTo>
                    <a:pt x="5" y="47"/>
                    <a:pt x="5" y="47"/>
                    <a:pt x="5" y="4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9" y="31"/>
                    <a:pt x="22" y="21"/>
                    <a:pt x="20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" y="15"/>
                    <a:pt x="0" y="26"/>
                    <a:pt x="2" y="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1" name="Google Shape;4031;p39"/>
            <p:cNvSpPr/>
            <p:nvPr/>
          </p:nvSpPr>
          <p:spPr>
            <a:xfrm>
              <a:off x="559914" y="3891201"/>
              <a:ext cx="50800" cy="92075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15" y="37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22"/>
                    <a:pt x="18" y="12"/>
                    <a:pt x="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22"/>
                    <a:pt x="6" y="31"/>
                    <a:pt x="15" y="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2" name="Google Shape;4032;p39"/>
            <p:cNvSpPr/>
            <p:nvPr/>
          </p:nvSpPr>
          <p:spPr>
            <a:xfrm>
              <a:off x="640876" y="4032488"/>
              <a:ext cx="52388" cy="92075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15" y="37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21"/>
                    <a:pt x="18" y="12"/>
                    <a:pt x="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1"/>
                    <a:pt x="6" y="31"/>
                    <a:pt x="15" y="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3" name="Google Shape;4033;p39"/>
            <p:cNvSpPr/>
            <p:nvPr/>
          </p:nvSpPr>
          <p:spPr>
            <a:xfrm>
              <a:off x="648814" y="3942001"/>
              <a:ext cx="93663" cy="52388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6" y="15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2" y="23"/>
                    <a:pt x="32" y="18"/>
                    <a:pt x="37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2" y="0"/>
                    <a:pt x="12" y="6"/>
                    <a:pt x="6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4" name="Google Shape;4034;p39"/>
            <p:cNvSpPr/>
            <p:nvPr/>
          </p:nvSpPr>
          <p:spPr>
            <a:xfrm>
              <a:off x="509114" y="4021376"/>
              <a:ext cx="93663" cy="52388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6" y="15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1" y="24"/>
                    <a:pt x="31" y="18"/>
                    <a:pt x="37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1" y="1"/>
                    <a:pt x="12" y="6"/>
                    <a:pt x="6" y="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5" name="Google Shape;4035;p39"/>
            <p:cNvSpPr/>
            <p:nvPr/>
          </p:nvSpPr>
          <p:spPr>
            <a:xfrm>
              <a:off x="602776" y="3984863"/>
              <a:ext cx="46038" cy="46038"/>
            </a:xfrm>
            <a:custGeom>
              <a:avLst/>
              <a:gdLst/>
              <a:ahLst/>
              <a:cxnLst/>
              <a:rect l="l" t="t" r="r" b="b"/>
              <a:pathLst>
                <a:path w="22" h="21" extrusionOk="0">
                  <a:moveTo>
                    <a:pt x="14" y="1"/>
                  </a:moveTo>
                  <a:cubicBezTo>
                    <a:pt x="19" y="3"/>
                    <a:pt x="22" y="8"/>
                    <a:pt x="20" y="13"/>
                  </a:cubicBezTo>
                  <a:cubicBezTo>
                    <a:pt x="19" y="18"/>
                    <a:pt x="14" y="21"/>
                    <a:pt x="9" y="20"/>
                  </a:cubicBezTo>
                  <a:cubicBezTo>
                    <a:pt x="3" y="18"/>
                    <a:pt x="0" y="13"/>
                    <a:pt x="2" y="8"/>
                  </a:cubicBezTo>
                  <a:cubicBezTo>
                    <a:pt x="3" y="3"/>
                    <a:pt x="8" y="0"/>
                    <a:pt x="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36" name="Google Shape;4036;p39"/>
          <p:cNvGrpSpPr/>
          <p:nvPr/>
        </p:nvGrpSpPr>
        <p:grpSpPr>
          <a:xfrm>
            <a:off x="3344203" y="3992986"/>
            <a:ext cx="2455594" cy="1206841"/>
            <a:chOff x="3344203" y="3992986"/>
            <a:chExt cx="2455594" cy="1206841"/>
          </a:xfrm>
        </p:grpSpPr>
        <p:sp>
          <p:nvSpPr>
            <p:cNvPr id="4037" name="Google Shape;4037;p39"/>
            <p:cNvSpPr/>
            <p:nvPr/>
          </p:nvSpPr>
          <p:spPr>
            <a:xfrm>
              <a:off x="5293633" y="5051524"/>
              <a:ext cx="68778" cy="69853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30" y="4"/>
                  </a:moveTo>
                  <a:cubicBezTo>
                    <a:pt x="17" y="0"/>
                    <a:pt x="6" y="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26"/>
                    <a:pt x="0" y="40"/>
                    <a:pt x="15" y="46"/>
                  </a:cubicBezTo>
                  <a:cubicBezTo>
                    <a:pt x="18" y="47"/>
                    <a:pt x="20" y="48"/>
                    <a:pt x="23" y="48"/>
                  </a:cubicBezTo>
                  <a:cubicBezTo>
                    <a:pt x="26" y="48"/>
                    <a:pt x="30" y="47"/>
                    <a:pt x="33" y="46"/>
                  </a:cubicBezTo>
                  <a:cubicBezTo>
                    <a:pt x="39" y="43"/>
                    <a:pt x="43" y="39"/>
                    <a:pt x="45" y="33"/>
                  </a:cubicBezTo>
                  <a:cubicBezTo>
                    <a:pt x="46" y="32"/>
                    <a:pt x="46" y="31"/>
                    <a:pt x="46" y="30"/>
                  </a:cubicBezTo>
                  <a:cubicBezTo>
                    <a:pt x="47" y="25"/>
                    <a:pt x="46" y="20"/>
                    <a:pt x="44" y="15"/>
                  </a:cubicBezTo>
                  <a:cubicBezTo>
                    <a:pt x="41" y="10"/>
                    <a:pt x="36" y="6"/>
                    <a:pt x="30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8" name="Google Shape;4038;p39"/>
            <p:cNvSpPr/>
            <p:nvPr/>
          </p:nvSpPr>
          <p:spPr>
            <a:xfrm>
              <a:off x="4940071" y="4522792"/>
              <a:ext cx="70928" cy="66629"/>
            </a:xfrm>
            <a:custGeom>
              <a:avLst/>
              <a:gdLst/>
              <a:ahLst/>
              <a:cxnLst/>
              <a:rect l="l" t="t" r="r" b="b"/>
              <a:pathLst>
                <a:path w="49" h="46" extrusionOk="0">
                  <a:moveTo>
                    <a:pt x="16" y="45"/>
                  </a:moveTo>
                  <a:cubicBezTo>
                    <a:pt x="17" y="46"/>
                    <a:pt x="18" y="46"/>
                    <a:pt x="18" y="46"/>
                  </a:cubicBezTo>
                  <a:cubicBezTo>
                    <a:pt x="20" y="46"/>
                    <a:pt x="21" y="46"/>
                    <a:pt x="23" y="46"/>
                  </a:cubicBezTo>
                  <a:cubicBezTo>
                    <a:pt x="26" y="46"/>
                    <a:pt x="30" y="45"/>
                    <a:pt x="33" y="44"/>
                  </a:cubicBezTo>
                  <a:cubicBezTo>
                    <a:pt x="39" y="41"/>
                    <a:pt x="43" y="36"/>
                    <a:pt x="45" y="30"/>
                  </a:cubicBezTo>
                  <a:cubicBezTo>
                    <a:pt x="49" y="16"/>
                    <a:pt x="40" y="6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3" y="0"/>
                    <a:pt x="9" y="0"/>
                    <a:pt x="2" y="15"/>
                  </a:cubicBezTo>
                  <a:cubicBezTo>
                    <a:pt x="0" y="21"/>
                    <a:pt x="0" y="27"/>
                    <a:pt x="3" y="33"/>
                  </a:cubicBezTo>
                  <a:cubicBezTo>
                    <a:pt x="6" y="39"/>
                    <a:pt x="10" y="43"/>
                    <a:pt x="16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9" name="Google Shape;4039;p39"/>
            <p:cNvSpPr/>
            <p:nvPr/>
          </p:nvSpPr>
          <p:spPr>
            <a:xfrm>
              <a:off x="5107717" y="4586198"/>
              <a:ext cx="69853" cy="73077"/>
            </a:xfrm>
            <a:custGeom>
              <a:avLst/>
              <a:gdLst/>
              <a:ahLst/>
              <a:cxnLst/>
              <a:rect l="l" t="t" r="r" b="b"/>
              <a:pathLst>
                <a:path w="48" h="50" extrusionOk="0">
                  <a:moveTo>
                    <a:pt x="7" y="44"/>
                  </a:moveTo>
                  <a:cubicBezTo>
                    <a:pt x="7" y="45"/>
                    <a:pt x="8" y="45"/>
                    <a:pt x="9" y="46"/>
                  </a:cubicBezTo>
                  <a:cubicBezTo>
                    <a:pt x="13" y="48"/>
                    <a:pt x="17" y="50"/>
                    <a:pt x="22" y="50"/>
                  </a:cubicBezTo>
                  <a:cubicBezTo>
                    <a:pt x="22" y="50"/>
                    <a:pt x="23" y="50"/>
                    <a:pt x="24" y="50"/>
                  </a:cubicBezTo>
                  <a:cubicBezTo>
                    <a:pt x="30" y="49"/>
                    <a:pt x="36" y="46"/>
                    <a:pt x="39" y="42"/>
                  </a:cubicBezTo>
                  <a:cubicBezTo>
                    <a:pt x="48" y="31"/>
                    <a:pt x="44" y="18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0" y="5"/>
                    <a:pt x="18" y="0"/>
                    <a:pt x="6" y="11"/>
                  </a:cubicBezTo>
                  <a:cubicBezTo>
                    <a:pt x="2" y="15"/>
                    <a:pt x="0" y="21"/>
                    <a:pt x="0" y="28"/>
                  </a:cubicBezTo>
                  <a:cubicBezTo>
                    <a:pt x="0" y="34"/>
                    <a:pt x="2" y="40"/>
                    <a:pt x="7" y="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0" name="Google Shape;4040;p39"/>
            <p:cNvSpPr/>
            <p:nvPr/>
          </p:nvSpPr>
          <p:spPr>
            <a:xfrm>
              <a:off x="5297931" y="4886027"/>
              <a:ext cx="65555" cy="66629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21"/>
                  </a:moveTo>
                  <a:cubicBezTo>
                    <a:pt x="44" y="14"/>
                    <a:pt x="39" y="1"/>
                    <a:pt x="23" y="0"/>
                  </a:cubicBezTo>
                  <a:cubicBezTo>
                    <a:pt x="17" y="0"/>
                    <a:pt x="11" y="3"/>
                    <a:pt x="7" y="7"/>
                  </a:cubicBezTo>
                  <a:cubicBezTo>
                    <a:pt x="2" y="12"/>
                    <a:pt x="0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1" y="32"/>
                    <a:pt x="4" y="36"/>
                    <a:pt x="8" y="40"/>
                  </a:cubicBezTo>
                  <a:cubicBezTo>
                    <a:pt x="12" y="43"/>
                    <a:pt x="17" y="46"/>
                    <a:pt x="22" y="46"/>
                  </a:cubicBezTo>
                  <a:cubicBezTo>
                    <a:pt x="23" y="46"/>
                    <a:pt x="24" y="45"/>
                    <a:pt x="24" y="45"/>
                  </a:cubicBezTo>
                  <a:cubicBezTo>
                    <a:pt x="39" y="44"/>
                    <a:pt x="45" y="32"/>
                    <a:pt x="44" y="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1" name="Google Shape;4041;p39"/>
            <p:cNvSpPr/>
            <p:nvPr/>
          </p:nvSpPr>
          <p:spPr>
            <a:xfrm>
              <a:off x="4769200" y="4523867"/>
              <a:ext cx="67704" cy="65555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24" y="45"/>
                  </a:moveTo>
                  <a:cubicBezTo>
                    <a:pt x="25" y="45"/>
                    <a:pt x="26" y="44"/>
                    <a:pt x="27" y="44"/>
                  </a:cubicBezTo>
                  <a:cubicBezTo>
                    <a:pt x="32" y="43"/>
                    <a:pt x="36" y="41"/>
                    <a:pt x="40" y="37"/>
                  </a:cubicBezTo>
                  <a:cubicBezTo>
                    <a:pt x="44" y="32"/>
                    <a:pt x="46" y="26"/>
                    <a:pt x="46" y="20"/>
                  </a:cubicBezTo>
                  <a:cubicBezTo>
                    <a:pt x="44" y="6"/>
                    <a:pt x="3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0"/>
                    <a:pt x="1" y="5"/>
                    <a:pt x="1" y="22"/>
                  </a:cubicBezTo>
                  <a:cubicBezTo>
                    <a:pt x="0" y="27"/>
                    <a:pt x="3" y="33"/>
                    <a:pt x="8" y="38"/>
                  </a:cubicBezTo>
                  <a:cubicBezTo>
                    <a:pt x="12" y="42"/>
                    <a:pt x="18" y="45"/>
                    <a:pt x="23" y="45"/>
                  </a:cubicBezTo>
                  <a:cubicBezTo>
                    <a:pt x="24" y="45"/>
                    <a:pt x="24" y="45"/>
                    <a:pt x="24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2" name="Google Shape;4042;p39"/>
            <p:cNvSpPr/>
            <p:nvPr/>
          </p:nvSpPr>
          <p:spPr>
            <a:xfrm>
              <a:off x="5228079" y="4709783"/>
              <a:ext cx="68778" cy="73077"/>
            </a:xfrm>
            <a:custGeom>
              <a:avLst/>
              <a:gdLst/>
              <a:ahLst/>
              <a:cxnLst/>
              <a:rect l="l" t="t" r="r" b="b"/>
              <a:pathLst>
                <a:path w="47" h="50" extrusionOk="0">
                  <a:moveTo>
                    <a:pt x="43" y="17"/>
                  </a:moveTo>
                  <a:cubicBezTo>
                    <a:pt x="39" y="10"/>
                    <a:pt x="30" y="0"/>
                    <a:pt x="15" y="6"/>
                  </a:cubicBezTo>
                  <a:cubicBezTo>
                    <a:pt x="9" y="8"/>
                    <a:pt x="5" y="13"/>
                    <a:pt x="2" y="19"/>
                  </a:cubicBezTo>
                  <a:cubicBezTo>
                    <a:pt x="0" y="25"/>
                    <a:pt x="0" y="32"/>
                    <a:pt x="3" y="37"/>
                  </a:cubicBezTo>
                  <a:cubicBezTo>
                    <a:pt x="3" y="38"/>
                    <a:pt x="4" y="39"/>
                    <a:pt x="4" y="39"/>
                  </a:cubicBezTo>
                  <a:cubicBezTo>
                    <a:pt x="7" y="44"/>
                    <a:pt x="11" y="47"/>
                    <a:pt x="16" y="48"/>
                  </a:cubicBezTo>
                  <a:cubicBezTo>
                    <a:pt x="19" y="49"/>
                    <a:pt x="21" y="50"/>
                    <a:pt x="24" y="50"/>
                  </a:cubicBezTo>
                  <a:cubicBezTo>
                    <a:pt x="27" y="50"/>
                    <a:pt x="31" y="49"/>
                    <a:pt x="34" y="47"/>
                  </a:cubicBezTo>
                  <a:cubicBezTo>
                    <a:pt x="46" y="40"/>
                    <a:pt x="47" y="27"/>
                    <a:pt x="43" y="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3" name="Google Shape;4043;p39"/>
            <p:cNvSpPr/>
            <p:nvPr/>
          </p:nvSpPr>
          <p:spPr>
            <a:xfrm>
              <a:off x="4814335" y="5128900"/>
              <a:ext cx="68778" cy="70928"/>
            </a:xfrm>
            <a:custGeom>
              <a:avLst/>
              <a:gdLst/>
              <a:ahLst/>
              <a:cxnLst/>
              <a:rect l="l" t="t" r="r" b="b"/>
              <a:pathLst>
                <a:path w="47" h="49" extrusionOk="0">
                  <a:moveTo>
                    <a:pt x="43" y="17"/>
                  </a:moveTo>
                  <a:cubicBezTo>
                    <a:pt x="39" y="10"/>
                    <a:pt x="30" y="0"/>
                    <a:pt x="15" y="6"/>
                  </a:cubicBezTo>
                  <a:cubicBezTo>
                    <a:pt x="9" y="8"/>
                    <a:pt x="5" y="13"/>
                    <a:pt x="3" y="19"/>
                  </a:cubicBezTo>
                  <a:cubicBezTo>
                    <a:pt x="0" y="25"/>
                    <a:pt x="0" y="31"/>
                    <a:pt x="3" y="36"/>
                  </a:cubicBezTo>
                  <a:cubicBezTo>
                    <a:pt x="3" y="37"/>
                    <a:pt x="4" y="38"/>
                    <a:pt x="4" y="39"/>
                  </a:cubicBezTo>
                  <a:cubicBezTo>
                    <a:pt x="7" y="43"/>
                    <a:pt x="11" y="46"/>
                    <a:pt x="16" y="48"/>
                  </a:cubicBezTo>
                  <a:cubicBezTo>
                    <a:pt x="19" y="49"/>
                    <a:pt x="21" y="49"/>
                    <a:pt x="24" y="49"/>
                  </a:cubicBezTo>
                  <a:cubicBezTo>
                    <a:pt x="27" y="49"/>
                    <a:pt x="31" y="48"/>
                    <a:pt x="34" y="47"/>
                  </a:cubicBezTo>
                  <a:cubicBezTo>
                    <a:pt x="47" y="40"/>
                    <a:pt x="47" y="26"/>
                    <a:pt x="43" y="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4" name="Google Shape;4044;p39"/>
            <p:cNvSpPr/>
            <p:nvPr/>
          </p:nvSpPr>
          <p:spPr>
            <a:xfrm>
              <a:off x="4931473" y="4866683"/>
              <a:ext cx="308427" cy="130034"/>
            </a:xfrm>
            <a:custGeom>
              <a:avLst/>
              <a:gdLst/>
              <a:ahLst/>
              <a:cxnLst/>
              <a:rect l="l" t="t" r="r" b="b"/>
              <a:pathLst>
                <a:path w="212" h="89" extrusionOk="0">
                  <a:moveTo>
                    <a:pt x="204" y="0"/>
                  </a:moveTo>
                  <a:cubicBezTo>
                    <a:pt x="171" y="5"/>
                    <a:pt x="112" y="14"/>
                    <a:pt x="96" y="20"/>
                  </a:cubicBezTo>
                  <a:cubicBezTo>
                    <a:pt x="80" y="26"/>
                    <a:pt x="31" y="60"/>
                    <a:pt x="4" y="79"/>
                  </a:cubicBezTo>
                  <a:cubicBezTo>
                    <a:pt x="0" y="82"/>
                    <a:pt x="3" y="89"/>
                    <a:pt x="8" y="88"/>
                  </a:cubicBezTo>
                  <a:cubicBezTo>
                    <a:pt x="40" y="84"/>
                    <a:pt x="100" y="75"/>
                    <a:pt x="116" y="69"/>
                  </a:cubicBezTo>
                  <a:cubicBezTo>
                    <a:pt x="131" y="63"/>
                    <a:pt x="181" y="29"/>
                    <a:pt x="207" y="10"/>
                  </a:cubicBezTo>
                  <a:cubicBezTo>
                    <a:pt x="212" y="7"/>
                    <a:pt x="209" y="0"/>
                    <a:pt x="2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5" name="Google Shape;4045;p39"/>
            <p:cNvSpPr/>
            <p:nvPr/>
          </p:nvSpPr>
          <p:spPr>
            <a:xfrm>
              <a:off x="4724064" y="4648528"/>
              <a:ext cx="131108" cy="308427"/>
            </a:xfrm>
            <a:custGeom>
              <a:avLst/>
              <a:gdLst/>
              <a:ahLst/>
              <a:cxnLst/>
              <a:rect l="l" t="t" r="r" b="b"/>
              <a:pathLst>
                <a:path w="90" h="212" extrusionOk="0">
                  <a:moveTo>
                    <a:pt x="1" y="9"/>
                  </a:moveTo>
                  <a:cubicBezTo>
                    <a:pt x="6" y="41"/>
                    <a:pt x="14" y="100"/>
                    <a:pt x="20" y="116"/>
                  </a:cubicBezTo>
                  <a:cubicBezTo>
                    <a:pt x="27" y="132"/>
                    <a:pt x="61" y="181"/>
                    <a:pt x="80" y="208"/>
                  </a:cubicBezTo>
                  <a:cubicBezTo>
                    <a:pt x="83" y="212"/>
                    <a:pt x="90" y="209"/>
                    <a:pt x="89" y="204"/>
                  </a:cubicBezTo>
                  <a:cubicBezTo>
                    <a:pt x="85" y="172"/>
                    <a:pt x="76" y="112"/>
                    <a:pt x="70" y="97"/>
                  </a:cubicBezTo>
                  <a:cubicBezTo>
                    <a:pt x="64" y="81"/>
                    <a:pt x="30" y="31"/>
                    <a:pt x="11" y="5"/>
                  </a:cubicBezTo>
                  <a:cubicBezTo>
                    <a:pt x="8" y="0"/>
                    <a:pt x="0" y="3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6" name="Google Shape;4046;p39"/>
            <p:cNvSpPr/>
            <p:nvPr/>
          </p:nvSpPr>
          <p:spPr>
            <a:xfrm>
              <a:off x="4929324" y="5035405"/>
              <a:ext cx="304128" cy="140780"/>
            </a:xfrm>
            <a:custGeom>
              <a:avLst/>
              <a:gdLst/>
              <a:ahLst/>
              <a:cxnLst/>
              <a:rect l="l" t="t" r="r" b="b"/>
              <a:pathLst>
                <a:path w="209" h="97" extrusionOk="0">
                  <a:moveTo>
                    <a:pt x="115" y="24"/>
                  </a:moveTo>
                  <a:cubicBezTo>
                    <a:pt x="100" y="17"/>
                    <a:pt x="41" y="6"/>
                    <a:pt x="9" y="1"/>
                  </a:cubicBezTo>
                  <a:cubicBezTo>
                    <a:pt x="3" y="0"/>
                    <a:pt x="0" y="7"/>
                    <a:pt x="5" y="10"/>
                  </a:cubicBezTo>
                  <a:cubicBezTo>
                    <a:pt x="31" y="30"/>
                    <a:pt x="79" y="66"/>
                    <a:pt x="94" y="73"/>
                  </a:cubicBezTo>
                  <a:cubicBezTo>
                    <a:pt x="110" y="79"/>
                    <a:pt x="169" y="90"/>
                    <a:pt x="201" y="96"/>
                  </a:cubicBezTo>
                  <a:cubicBezTo>
                    <a:pt x="206" y="97"/>
                    <a:pt x="209" y="90"/>
                    <a:pt x="205" y="86"/>
                  </a:cubicBezTo>
                  <a:cubicBezTo>
                    <a:pt x="179" y="66"/>
                    <a:pt x="131" y="31"/>
                    <a:pt x="115" y="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7" name="Google Shape;4047;p39"/>
            <p:cNvSpPr/>
            <p:nvPr/>
          </p:nvSpPr>
          <p:spPr>
            <a:xfrm>
              <a:off x="4892786" y="4654976"/>
              <a:ext cx="141855" cy="304128"/>
            </a:xfrm>
            <a:custGeom>
              <a:avLst/>
              <a:gdLst/>
              <a:ahLst/>
              <a:cxnLst/>
              <a:rect l="l" t="t" r="r" b="b"/>
              <a:pathLst>
                <a:path w="97" h="209" extrusionOk="0">
                  <a:moveTo>
                    <a:pt x="11" y="205"/>
                  </a:moveTo>
                  <a:cubicBezTo>
                    <a:pt x="31" y="179"/>
                    <a:pt x="66" y="131"/>
                    <a:pt x="73" y="115"/>
                  </a:cubicBezTo>
                  <a:cubicBezTo>
                    <a:pt x="80" y="99"/>
                    <a:pt x="91" y="40"/>
                    <a:pt x="96" y="8"/>
                  </a:cubicBezTo>
                  <a:cubicBezTo>
                    <a:pt x="97" y="3"/>
                    <a:pt x="90" y="0"/>
                    <a:pt x="87" y="4"/>
                  </a:cubicBezTo>
                  <a:cubicBezTo>
                    <a:pt x="67" y="30"/>
                    <a:pt x="31" y="78"/>
                    <a:pt x="24" y="94"/>
                  </a:cubicBezTo>
                  <a:cubicBezTo>
                    <a:pt x="18" y="109"/>
                    <a:pt x="7" y="168"/>
                    <a:pt x="1" y="200"/>
                  </a:cubicBezTo>
                  <a:cubicBezTo>
                    <a:pt x="0" y="206"/>
                    <a:pt x="7" y="209"/>
                    <a:pt x="11" y="2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8" name="Google Shape;4048;p39"/>
            <p:cNvSpPr/>
            <p:nvPr/>
          </p:nvSpPr>
          <p:spPr>
            <a:xfrm>
              <a:off x="4820783" y="4963402"/>
              <a:ext cx="106391" cy="104242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25" y="6"/>
                  </a:moveTo>
                  <a:cubicBezTo>
                    <a:pt x="8" y="13"/>
                    <a:pt x="0" y="31"/>
                    <a:pt x="7" y="47"/>
                  </a:cubicBezTo>
                  <a:cubicBezTo>
                    <a:pt x="13" y="64"/>
                    <a:pt x="32" y="72"/>
                    <a:pt x="48" y="65"/>
                  </a:cubicBezTo>
                  <a:cubicBezTo>
                    <a:pt x="64" y="59"/>
                    <a:pt x="73" y="40"/>
                    <a:pt x="66" y="24"/>
                  </a:cubicBezTo>
                  <a:cubicBezTo>
                    <a:pt x="60" y="8"/>
                    <a:pt x="41" y="0"/>
                    <a:pt x="25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9" name="Google Shape;4049;p39"/>
            <p:cNvSpPr/>
            <p:nvPr/>
          </p:nvSpPr>
          <p:spPr>
            <a:xfrm>
              <a:off x="4951891" y="4286368"/>
              <a:ext cx="107466" cy="108541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51" y="67"/>
                  </a:moveTo>
                  <a:cubicBezTo>
                    <a:pt x="74" y="74"/>
                    <a:pt x="74" y="74"/>
                    <a:pt x="74" y="74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0" y="31"/>
                    <a:pt x="44" y="14"/>
                    <a:pt x="2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4" y="44"/>
                    <a:pt x="30" y="60"/>
                    <a:pt x="51" y="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0" name="Google Shape;4050;p39"/>
            <p:cNvSpPr/>
            <p:nvPr/>
          </p:nvSpPr>
          <p:spPr>
            <a:xfrm>
              <a:off x="4773498" y="4106900"/>
              <a:ext cx="106391" cy="107466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51" y="67"/>
                  </a:moveTo>
                  <a:cubicBezTo>
                    <a:pt x="73" y="74"/>
                    <a:pt x="73" y="74"/>
                    <a:pt x="73" y="7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0" y="31"/>
                    <a:pt x="43" y="14"/>
                    <a:pt x="2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3" y="43"/>
                    <a:pt x="30" y="60"/>
                    <a:pt x="51" y="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1" name="Google Shape;4051;p39"/>
            <p:cNvSpPr/>
            <p:nvPr/>
          </p:nvSpPr>
          <p:spPr>
            <a:xfrm>
              <a:off x="4952966" y="4107974"/>
              <a:ext cx="107466" cy="107466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67" y="23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30" y="14"/>
                    <a:pt x="14" y="30"/>
                    <a:pt x="7" y="5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3" y="60"/>
                    <a:pt x="60" y="44"/>
                    <a:pt x="67" y="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2" name="Google Shape;4052;p39"/>
            <p:cNvSpPr/>
            <p:nvPr/>
          </p:nvSpPr>
          <p:spPr>
            <a:xfrm>
              <a:off x="4772424" y="4286368"/>
              <a:ext cx="107466" cy="106391"/>
            </a:xfrm>
            <a:custGeom>
              <a:avLst/>
              <a:gdLst/>
              <a:ahLst/>
              <a:cxnLst/>
              <a:rect l="l" t="t" r="r" b="b"/>
              <a:pathLst>
                <a:path w="74" h="73" extrusionOk="0">
                  <a:moveTo>
                    <a:pt x="74" y="0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30" y="13"/>
                    <a:pt x="13" y="30"/>
                    <a:pt x="7" y="5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43" y="59"/>
                    <a:pt x="60" y="43"/>
                    <a:pt x="67" y="22"/>
                  </a:cubicBezTo>
                  <a:lnTo>
                    <a:pt x="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3" name="Google Shape;4053;p39"/>
            <p:cNvSpPr/>
            <p:nvPr/>
          </p:nvSpPr>
          <p:spPr>
            <a:xfrm>
              <a:off x="4957265" y="4221888"/>
              <a:ext cx="151527" cy="60181"/>
            </a:xfrm>
            <a:custGeom>
              <a:avLst/>
              <a:gdLst/>
              <a:ahLst/>
              <a:cxnLst/>
              <a:rect l="l" t="t" r="r" b="b"/>
              <a:pathLst>
                <a:path w="104" h="42" extrusionOk="0">
                  <a:moveTo>
                    <a:pt x="20" y="1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40" y="42"/>
                    <a:pt x="63" y="42"/>
                    <a:pt x="83" y="32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64" y="0"/>
                    <a:pt x="40" y="0"/>
                    <a:pt x="2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4" name="Google Shape;4054;p39"/>
            <p:cNvSpPr/>
            <p:nvPr/>
          </p:nvSpPr>
          <p:spPr>
            <a:xfrm>
              <a:off x="4724064" y="4218664"/>
              <a:ext cx="151527" cy="62330"/>
            </a:xfrm>
            <a:custGeom>
              <a:avLst/>
              <a:gdLst/>
              <a:ahLst/>
              <a:cxnLst/>
              <a:rect l="l" t="t" r="r" b="b"/>
              <a:pathLst>
                <a:path w="104" h="43" extrusionOk="0">
                  <a:moveTo>
                    <a:pt x="83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64" y="0"/>
                    <a:pt x="40" y="0"/>
                    <a:pt x="20" y="1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0" y="42"/>
                    <a:pt x="63" y="43"/>
                    <a:pt x="83" y="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5" name="Google Shape;4055;p39"/>
            <p:cNvSpPr/>
            <p:nvPr/>
          </p:nvSpPr>
          <p:spPr>
            <a:xfrm>
              <a:off x="4886338" y="4058540"/>
              <a:ext cx="62330" cy="151527"/>
            </a:xfrm>
            <a:custGeom>
              <a:avLst/>
              <a:gdLst/>
              <a:ahLst/>
              <a:cxnLst/>
              <a:rect l="l" t="t" r="r" b="b"/>
              <a:pathLst>
                <a:path w="43" h="104" extrusionOk="0">
                  <a:moveTo>
                    <a:pt x="21" y="104"/>
                  </a:moveTo>
                  <a:cubicBezTo>
                    <a:pt x="32" y="84"/>
                    <a:pt x="32" y="84"/>
                    <a:pt x="32" y="84"/>
                  </a:cubicBezTo>
                  <a:cubicBezTo>
                    <a:pt x="42" y="64"/>
                    <a:pt x="43" y="41"/>
                    <a:pt x="32" y="2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" y="40"/>
                    <a:pt x="0" y="64"/>
                    <a:pt x="11" y="84"/>
                  </a:cubicBezTo>
                  <a:lnTo>
                    <a:pt x="21" y="10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6" name="Google Shape;4056;p39"/>
            <p:cNvSpPr/>
            <p:nvPr/>
          </p:nvSpPr>
          <p:spPr>
            <a:xfrm>
              <a:off x="4884188" y="4291741"/>
              <a:ext cx="61256" cy="150452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0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0" y="40"/>
                    <a:pt x="0" y="64"/>
                    <a:pt x="10" y="84"/>
                  </a:cubicBezTo>
                  <a:cubicBezTo>
                    <a:pt x="21" y="104"/>
                    <a:pt x="21" y="104"/>
                    <a:pt x="21" y="10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42" y="64"/>
                    <a:pt x="42" y="40"/>
                    <a:pt x="32" y="21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7" name="Google Shape;4057;p39"/>
            <p:cNvSpPr/>
            <p:nvPr/>
          </p:nvSpPr>
          <p:spPr>
            <a:xfrm>
              <a:off x="4883113" y="4218664"/>
              <a:ext cx="65555" cy="6555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37" y="37"/>
                  </a:moveTo>
                  <a:cubicBezTo>
                    <a:pt x="45" y="29"/>
                    <a:pt x="45" y="16"/>
                    <a:pt x="37" y="8"/>
                  </a:cubicBezTo>
                  <a:cubicBezTo>
                    <a:pt x="29" y="0"/>
                    <a:pt x="17" y="0"/>
                    <a:pt x="8" y="8"/>
                  </a:cubicBezTo>
                  <a:cubicBezTo>
                    <a:pt x="0" y="15"/>
                    <a:pt x="0" y="28"/>
                    <a:pt x="8" y="36"/>
                  </a:cubicBezTo>
                  <a:cubicBezTo>
                    <a:pt x="16" y="45"/>
                    <a:pt x="29" y="45"/>
                    <a:pt x="37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8" name="Google Shape;4058;p39"/>
            <p:cNvSpPr/>
            <p:nvPr/>
          </p:nvSpPr>
          <p:spPr>
            <a:xfrm>
              <a:off x="5645046" y="5027882"/>
              <a:ext cx="105317" cy="108541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22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3" y="44"/>
                    <a:pt x="30" y="60"/>
                    <a:pt x="51" y="67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0" y="31"/>
                    <a:pt x="43" y="14"/>
                    <a:pt x="22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9" name="Google Shape;4059;p39"/>
            <p:cNvSpPr/>
            <p:nvPr/>
          </p:nvSpPr>
          <p:spPr>
            <a:xfrm>
              <a:off x="5466653" y="4848414"/>
              <a:ext cx="106391" cy="107466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22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3" y="43"/>
                    <a:pt x="30" y="60"/>
                    <a:pt x="51" y="67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59" y="30"/>
                    <a:pt x="43" y="14"/>
                    <a:pt x="22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0" name="Google Shape;4060;p39"/>
            <p:cNvSpPr/>
            <p:nvPr/>
          </p:nvSpPr>
          <p:spPr>
            <a:xfrm>
              <a:off x="5645046" y="4849488"/>
              <a:ext cx="108541" cy="106391"/>
            </a:xfrm>
            <a:custGeom>
              <a:avLst/>
              <a:gdLst/>
              <a:ahLst/>
              <a:cxnLst/>
              <a:rect l="l" t="t" r="r" b="b"/>
              <a:pathLst>
                <a:path w="75" h="73" extrusionOk="0">
                  <a:moveTo>
                    <a:pt x="67" y="22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31" y="14"/>
                    <a:pt x="14" y="30"/>
                    <a:pt x="8" y="5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44" y="60"/>
                    <a:pt x="61" y="43"/>
                    <a:pt x="67" y="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1" name="Google Shape;4061;p39"/>
            <p:cNvSpPr/>
            <p:nvPr/>
          </p:nvSpPr>
          <p:spPr>
            <a:xfrm>
              <a:off x="5464504" y="5026807"/>
              <a:ext cx="107466" cy="107466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7" y="52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4" y="60"/>
                    <a:pt x="60" y="44"/>
                    <a:pt x="67" y="2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31" y="14"/>
                    <a:pt x="14" y="30"/>
                    <a:pt x="7" y="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2" name="Google Shape;4062;p39"/>
            <p:cNvSpPr/>
            <p:nvPr/>
          </p:nvSpPr>
          <p:spPr>
            <a:xfrm>
              <a:off x="5649345" y="4963402"/>
              <a:ext cx="150452" cy="60181"/>
            </a:xfrm>
            <a:custGeom>
              <a:avLst/>
              <a:gdLst/>
              <a:ahLst/>
              <a:cxnLst/>
              <a:rect l="l" t="t" r="r" b="b"/>
              <a:pathLst>
                <a:path w="104" h="42" extrusionOk="0">
                  <a:moveTo>
                    <a:pt x="84" y="10"/>
                  </a:moveTo>
                  <a:cubicBezTo>
                    <a:pt x="64" y="0"/>
                    <a:pt x="41" y="0"/>
                    <a:pt x="21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40" y="42"/>
                    <a:pt x="64" y="42"/>
                    <a:pt x="84" y="32"/>
                  </a:cubicBezTo>
                  <a:cubicBezTo>
                    <a:pt x="104" y="21"/>
                    <a:pt x="104" y="21"/>
                    <a:pt x="104" y="21"/>
                  </a:cubicBezTo>
                  <a:lnTo>
                    <a:pt x="84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3" name="Google Shape;4063;p39"/>
            <p:cNvSpPr/>
            <p:nvPr/>
          </p:nvSpPr>
          <p:spPr>
            <a:xfrm>
              <a:off x="5416144" y="4960179"/>
              <a:ext cx="152601" cy="61256"/>
            </a:xfrm>
            <a:custGeom>
              <a:avLst/>
              <a:gdLst/>
              <a:ahLst/>
              <a:cxnLst/>
              <a:rect l="l" t="t" r="r" b="b"/>
              <a:pathLst>
                <a:path w="105" h="42" extrusionOk="0">
                  <a:moveTo>
                    <a:pt x="84" y="32"/>
                  </a:moveTo>
                  <a:cubicBezTo>
                    <a:pt x="105" y="21"/>
                    <a:pt x="105" y="21"/>
                    <a:pt x="105" y="2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64" y="0"/>
                    <a:pt x="41" y="0"/>
                    <a:pt x="21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1" y="42"/>
                    <a:pt x="64" y="42"/>
                    <a:pt x="84" y="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4" name="Google Shape;4064;p39"/>
            <p:cNvSpPr/>
            <p:nvPr/>
          </p:nvSpPr>
          <p:spPr>
            <a:xfrm>
              <a:off x="5579492" y="4800054"/>
              <a:ext cx="60181" cy="151527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104"/>
                  </a:moveTo>
                  <a:cubicBezTo>
                    <a:pt x="32" y="83"/>
                    <a:pt x="32" y="83"/>
                    <a:pt x="32" y="83"/>
                  </a:cubicBezTo>
                  <a:cubicBezTo>
                    <a:pt x="42" y="64"/>
                    <a:pt x="42" y="40"/>
                    <a:pt x="32" y="2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0" y="40"/>
                    <a:pt x="0" y="64"/>
                    <a:pt x="10" y="83"/>
                  </a:cubicBezTo>
                  <a:lnTo>
                    <a:pt x="21" y="10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5" name="Google Shape;4065;p39"/>
            <p:cNvSpPr/>
            <p:nvPr/>
          </p:nvSpPr>
          <p:spPr>
            <a:xfrm>
              <a:off x="5577342" y="5033255"/>
              <a:ext cx="61256" cy="150452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0" y="40"/>
                    <a:pt x="0" y="64"/>
                    <a:pt x="10" y="8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42" y="64"/>
                    <a:pt x="42" y="40"/>
                    <a:pt x="32" y="2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6" name="Google Shape;4066;p39"/>
            <p:cNvSpPr/>
            <p:nvPr/>
          </p:nvSpPr>
          <p:spPr>
            <a:xfrm>
              <a:off x="5576268" y="4959104"/>
              <a:ext cx="65555" cy="64479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8" y="8"/>
                  </a:moveTo>
                  <a:cubicBezTo>
                    <a:pt x="0" y="16"/>
                    <a:pt x="0" y="29"/>
                    <a:pt x="8" y="37"/>
                  </a:cubicBezTo>
                  <a:cubicBezTo>
                    <a:pt x="16" y="45"/>
                    <a:pt x="29" y="45"/>
                    <a:pt x="37" y="38"/>
                  </a:cubicBezTo>
                  <a:cubicBezTo>
                    <a:pt x="45" y="30"/>
                    <a:pt x="45" y="17"/>
                    <a:pt x="37" y="9"/>
                  </a:cubicBezTo>
                  <a:cubicBezTo>
                    <a:pt x="29" y="1"/>
                    <a:pt x="16" y="0"/>
                    <a:pt x="8" y="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7" name="Google Shape;4067;p39"/>
            <p:cNvSpPr/>
            <p:nvPr/>
          </p:nvSpPr>
          <p:spPr>
            <a:xfrm>
              <a:off x="5389278" y="4560406"/>
              <a:ext cx="55882" cy="119287"/>
            </a:xfrm>
            <a:custGeom>
              <a:avLst/>
              <a:gdLst/>
              <a:ahLst/>
              <a:cxnLst/>
              <a:rect l="l" t="t" r="r" b="b"/>
              <a:pathLst>
                <a:path w="38" h="82" extrusionOk="0">
                  <a:moveTo>
                    <a:pt x="34" y="63"/>
                  </a:moveTo>
                  <a:cubicBezTo>
                    <a:pt x="38" y="46"/>
                    <a:pt x="32" y="27"/>
                    <a:pt x="20" y="1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36"/>
                    <a:pt x="5" y="55"/>
                    <a:pt x="17" y="68"/>
                  </a:cubicBezTo>
                  <a:cubicBezTo>
                    <a:pt x="30" y="82"/>
                    <a:pt x="30" y="82"/>
                    <a:pt x="30" y="82"/>
                  </a:cubicBezTo>
                  <a:lnTo>
                    <a:pt x="34" y="6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8" name="Google Shape;4068;p39"/>
            <p:cNvSpPr/>
            <p:nvPr/>
          </p:nvSpPr>
          <p:spPr>
            <a:xfrm>
              <a:off x="5334470" y="4362669"/>
              <a:ext cx="54808" cy="117138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30" y="81"/>
                  </a:moveTo>
                  <a:cubicBezTo>
                    <a:pt x="34" y="63"/>
                    <a:pt x="34" y="63"/>
                    <a:pt x="34" y="63"/>
                  </a:cubicBezTo>
                  <a:cubicBezTo>
                    <a:pt x="38" y="45"/>
                    <a:pt x="33" y="27"/>
                    <a:pt x="21" y="1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36"/>
                    <a:pt x="5" y="54"/>
                    <a:pt x="18" y="67"/>
                  </a:cubicBezTo>
                  <a:lnTo>
                    <a:pt x="30" y="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9" name="Google Shape;4069;p39"/>
            <p:cNvSpPr/>
            <p:nvPr/>
          </p:nvSpPr>
          <p:spPr>
            <a:xfrm>
              <a:off x="5429040" y="4465836"/>
              <a:ext cx="119287" cy="54808"/>
            </a:xfrm>
            <a:custGeom>
              <a:avLst/>
              <a:gdLst/>
              <a:ahLst/>
              <a:cxnLst/>
              <a:rect l="l" t="t" r="r" b="b"/>
              <a:pathLst>
                <a:path w="82" h="38" extrusionOk="0">
                  <a:moveTo>
                    <a:pt x="0" y="30"/>
                  </a:moveTo>
                  <a:cubicBezTo>
                    <a:pt x="19" y="34"/>
                    <a:pt x="19" y="34"/>
                    <a:pt x="19" y="34"/>
                  </a:cubicBezTo>
                  <a:cubicBezTo>
                    <a:pt x="37" y="38"/>
                    <a:pt x="55" y="33"/>
                    <a:pt x="68" y="21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6" y="0"/>
                    <a:pt x="27" y="5"/>
                    <a:pt x="14" y="17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0" name="Google Shape;4070;p39"/>
            <p:cNvSpPr/>
            <p:nvPr/>
          </p:nvSpPr>
          <p:spPr>
            <a:xfrm>
              <a:off x="5231303" y="4519569"/>
              <a:ext cx="117138" cy="54808"/>
            </a:xfrm>
            <a:custGeom>
              <a:avLst/>
              <a:gdLst/>
              <a:ahLst/>
              <a:cxnLst/>
              <a:rect l="l" t="t" r="r" b="b"/>
              <a:pathLst>
                <a:path w="81" h="38" extrusionOk="0">
                  <a:moveTo>
                    <a:pt x="68" y="21"/>
                  </a:moveTo>
                  <a:cubicBezTo>
                    <a:pt x="81" y="8"/>
                    <a:pt x="81" y="8"/>
                    <a:pt x="81" y="8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5" y="0"/>
                    <a:pt x="27" y="6"/>
                    <a:pt x="14" y="1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36" y="38"/>
                    <a:pt x="54" y="33"/>
                    <a:pt x="68" y="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1" name="Google Shape;4071;p39"/>
            <p:cNvSpPr/>
            <p:nvPr/>
          </p:nvSpPr>
          <p:spPr>
            <a:xfrm>
              <a:off x="5417219" y="4536763"/>
              <a:ext cx="107466" cy="61256"/>
            </a:xfrm>
            <a:custGeom>
              <a:avLst/>
              <a:gdLst/>
              <a:ahLst/>
              <a:cxnLst/>
              <a:rect l="l" t="t" r="r" b="b"/>
              <a:pathLst>
                <a:path w="74" h="42" extrusionOk="0">
                  <a:moveTo>
                    <a:pt x="19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1" y="31"/>
                    <a:pt x="37" y="40"/>
                    <a:pt x="55" y="41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54" y="11"/>
                    <a:pt x="37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2" name="Google Shape;4072;p39"/>
            <p:cNvSpPr/>
            <p:nvPr/>
          </p:nvSpPr>
          <p:spPr>
            <a:xfrm>
              <a:off x="5253871" y="4444343"/>
              <a:ext cx="106391" cy="59107"/>
            </a:xfrm>
            <a:custGeom>
              <a:avLst/>
              <a:gdLst/>
              <a:ahLst/>
              <a:cxnLst/>
              <a:rect l="l" t="t" r="r" b="b"/>
              <a:pathLst>
                <a:path w="73" h="41" extrusionOk="0">
                  <a:moveTo>
                    <a:pt x="54" y="41"/>
                  </a:moveTo>
                  <a:cubicBezTo>
                    <a:pt x="73" y="41"/>
                    <a:pt x="73" y="41"/>
                    <a:pt x="73" y="41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53" y="10"/>
                    <a:pt x="37" y="1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20" y="31"/>
                    <a:pt x="36" y="40"/>
                    <a:pt x="54" y="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3" name="Google Shape;4073;p39"/>
            <p:cNvSpPr/>
            <p:nvPr/>
          </p:nvSpPr>
          <p:spPr>
            <a:xfrm>
              <a:off x="5405397" y="4384162"/>
              <a:ext cx="61256" cy="107466"/>
            </a:xfrm>
            <a:custGeom>
              <a:avLst/>
              <a:gdLst/>
              <a:ahLst/>
              <a:cxnLst/>
              <a:rect l="l" t="t" r="r" b="b"/>
              <a:pathLst>
                <a:path w="42" h="74" extrusionOk="0">
                  <a:moveTo>
                    <a:pt x="41" y="19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1" y="21"/>
                    <a:pt x="1" y="37"/>
                    <a:pt x="1" y="5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31" y="54"/>
                    <a:pt x="41" y="37"/>
                    <a:pt x="41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4" name="Google Shape;4074;p39"/>
            <p:cNvSpPr/>
            <p:nvPr/>
          </p:nvSpPr>
          <p:spPr>
            <a:xfrm>
              <a:off x="5312977" y="4548584"/>
              <a:ext cx="59107" cy="107466"/>
            </a:xfrm>
            <a:custGeom>
              <a:avLst/>
              <a:gdLst/>
              <a:ahLst/>
              <a:cxnLst/>
              <a:rect l="l" t="t" r="r" b="b"/>
              <a:pathLst>
                <a:path w="41" h="74" extrusionOk="0">
                  <a:moveTo>
                    <a:pt x="0" y="55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31" y="54"/>
                    <a:pt x="40" y="37"/>
                    <a:pt x="41" y="1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0" y="20"/>
                    <a:pt x="1" y="37"/>
                    <a:pt x="0" y="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5" name="Google Shape;4075;p39"/>
            <p:cNvSpPr/>
            <p:nvPr/>
          </p:nvSpPr>
          <p:spPr>
            <a:xfrm>
              <a:off x="5362411" y="4493777"/>
              <a:ext cx="53733" cy="53733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5" y="14"/>
                  </a:moveTo>
                  <a:cubicBezTo>
                    <a:pt x="32" y="6"/>
                    <a:pt x="23" y="0"/>
                    <a:pt x="15" y="3"/>
                  </a:cubicBezTo>
                  <a:cubicBezTo>
                    <a:pt x="6" y="5"/>
                    <a:pt x="0" y="14"/>
                    <a:pt x="3" y="23"/>
                  </a:cubicBezTo>
                  <a:cubicBezTo>
                    <a:pt x="5" y="32"/>
                    <a:pt x="14" y="37"/>
                    <a:pt x="23" y="35"/>
                  </a:cubicBezTo>
                  <a:cubicBezTo>
                    <a:pt x="32" y="32"/>
                    <a:pt x="37" y="23"/>
                    <a:pt x="35" y="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6" name="Google Shape;4076;p39"/>
            <p:cNvSpPr/>
            <p:nvPr/>
          </p:nvSpPr>
          <p:spPr>
            <a:xfrm>
              <a:off x="3783738" y="5051524"/>
              <a:ext cx="68778" cy="69853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44" y="19"/>
                  </a:moveTo>
                  <a:cubicBezTo>
                    <a:pt x="40" y="9"/>
                    <a:pt x="30" y="0"/>
                    <a:pt x="16" y="4"/>
                  </a:cubicBezTo>
                  <a:cubicBezTo>
                    <a:pt x="11" y="6"/>
                    <a:pt x="6" y="10"/>
                    <a:pt x="3" y="15"/>
                  </a:cubicBezTo>
                  <a:cubicBezTo>
                    <a:pt x="1" y="20"/>
                    <a:pt x="0" y="25"/>
                    <a:pt x="1" y="30"/>
                  </a:cubicBezTo>
                  <a:cubicBezTo>
                    <a:pt x="1" y="31"/>
                    <a:pt x="1" y="32"/>
                    <a:pt x="2" y="33"/>
                  </a:cubicBezTo>
                  <a:cubicBezTo>
                    <a:pt x="4" y="39"/>
                    <a:pt x="8" y="43"/>
                    <a:pt x="14" y="46"/>
                  </a:cubicBezTo>
                  <a:cubicBezTo>
                    <a:pt x="17" y="47"/>
                    <a:pt x="20" y="48"/>
                    <a:pt x="24" y="48"/>
                  </a:cubicBezTo>
                  <a:cubicBezTo>
                    <a:pt x="26" y="48"/>
                    <a:pt x="29" y="47"/>
                    <a:pt x="32" y="46"/>
                  </a:cubicBezTo>
                  <a:cubicBezTo>
                    <a:pt x="47" y="40"/>
                    <a:pt x="46" y="26"/>
                    <a:pt x="44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7" name="Google Shape;4077;p39"/>
            <p:cNvSpPr/>
            <p:nvPr/>
          </p:nvSpPr>
          <p:spPr>
            <a:xfrm>
              <a:off x="4134077" y="4522792"/>
              <a:ext cx="72002" cy="66629"/>
            </a:xfrm>
            <a:custGeom>
              <a:avLst/>
              <a:gdLst/>
              <a:ahLst/>
              <a:cxnLst/>
              <a:rect l="l" t="t" r="r" b="b"/>
              <a:pathLst>
                <a:path w="49" h="46" extrusionOk="0">
                  <a:moveTo>
                    <a:pt x="16" y="44"/>
                  </a:moveTo>
                  <a:cubicBezTo>
                    <a:pt x="19" y="45"/>
                    <a:pt x="23" y="46"/>
                    <a:pt x="26" y="46"/>
                  </a:cubicBezTo>
                  <a:cubicBezTo>
                    <a:pt x="28" y="46"/>
                    <a:pt x="29" y="46"/>
                    <a:pt x="30" y="46"/>
                  </a:cubicBezTo>
                  <a:cubicBezTo>
                    <a:pt x="31" y="46"/>
                    <a:pt x="32" y="46"/>
                    <a:pt x="33" y="45"/>
                  </a:cubicBezTo>
                  <a:cubicBezTo>
                    <a:pt x="39" y="43"/>
                    <a:pt x="43" y="39"/>
                    <a:pt x="46" y="33"/>
                  </a:cubicBezTo>
                  <a:cubicBezTo>
                    <a:pt x="49" y="27"/>
                    <a:pt x="49" y="21"/>
                    <a:pt x="46" y="15"/>
                  </a:cubicBezTo>
                  <a:cubicBezTo>
                    <a:pt x="40" y="0"/>
                    <a:pt x="26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9" y="6"/>
                    <a:pt x="0" y="16"/>
                    <a:pt x="4" y="30"/>
                  </a:cubicBezTo>
                  <a:cubicBezTo>
                    <a:pt x="6" y="36"/>
                    <a:pt x="10" y="41"/>
                    <a:pt x="16" y="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8" name="Google Shape;4078;p39"/>
            <p:cNvSpPr/>
            <p:nvPr/>
          </p:nvSpPr>
          <p:spPr>
            <a:xfrm>
              <a:off x="3967505" y="4586198"/>
              <a:ext cx="70928" cy="73077"/>
            </a:xfrm>
            <a:custGeom>
              <a:avLst/>
              <a:gdLst/>
              <a:ahLst/>
              <a:cxnLst/>
              <a:rect l="l" t="t" r="r" b="b"/>
              <a:pathLst>
                <a:path w="49" h="50" extrusionOk="0">
                  <a:moveTo>
                    <a:pt x="25" y="50"/>
                  </a:moveTo>
                  <a:cubicBezTo>
                    <a:pt x="26" y="50"/>
                    <a:pt x="27" y="50"/>
                    <a:pt x="27" y="50"/>
                  </a:cubicBezTo>
                  <a:cubicBezTo>
                    <a:pt x="32" y="50"/>
                    <a:pt x="36" y="48"/>
                    <a:pt x="40" y="46"/>
                  </a:cubicBezTo>
                  <a:cubicBezTo>
                    <a:pt x="41" y="45"/>
                    <a:pt x="42" y="45"/>
                    <a:pt x="42" y="44"/>
                  </a:cubicBezTo>
                  <a:cubicBezTo>
                    <a:pt x="46" y="40"/>
                    <a:pt x="49" y="34"/>
                    <a:pt x="49" y="28"/>
                  </a:cubicBezTo>
                  <a:cubicBezTo>
                    <a:pt x="49" y="21"/>
                    <a:pt x="47" y="15"/>
                    <a:pt x="43" y="11"/>
                  </a:cubicBezTo>
                  <a:cubicBezTo>
                    <a:pt x="31" y="0"/>
                    <a:pt x="18" y="5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5" y="18"/>
                    <a:pt x="0" y="31"/>
                    <a:pt x="10" y="42"/>
                  </a:cubicBezTo>
                  <a:cubicBezTo>
                    <a:pt x="13" y="46"/>
                    <a:pt x="19" y="49"/>
                    <a:pt x="25" y="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9" name="Google Shape;4079;p39"/>
            <p:cNvSpPr/>
            <p:nvPr/>
          </p:nvSpPr>
          <p:spPr>
            <a:xfrm>
              <a:off x="3782663" y="4886027"/>
              <a:ext cx="64479" cy="66629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21" y="45"/>
                  </a:moveTo>
                  <a:cubicBezTo>
                    <a:pt x="21" y="45"/>
                    <a:pt x="22" y="46"/>
                    <a:pt x="22" y="46"/>
                  </a:cubicBezTo>
                  <a:cubicBezTo>
                    <a:pt x="28" y="46"/>
                    <a:pt x="33" y="43"/>
                    <a:pt x="37" y="40"/>
                  </a:cubicBezTo>
                  <a:cubicBezTo>
                    <a:pt x="41" y="36"/>
                    <a:pt x="44" y="32"/>
                    <a:pt x="45" y="27"/>
                  </a:cubicBezTo>
                  <a:cubicBezTo>
                    <a:pt x="45" y="26"/>
                    <a:pt x="45" y="25"/>
                    <a:pt x="45" y="24"/>
                  </a:cubicBezTo>
                  <a:cubicBezTo>
                    <a:pt x="45" y="18"/>
                    <a:pt x="43" y="12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  <a:cubicBezTo>
                    <a:pt x="6" y="1"/>
                    <a:pt x="1" y="14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32"/>
                    <a:pt x="6" y="44"/>
                    <a:pt x="21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0" name="Google Shape;4080;p39"/>
            <p:cNvSpPr/>
            <p:nvPr/>
          </p:nvSpPr>
          <p:spPr>
            <a:xfrm>
              <a:off x="4309246" y="4523867"/>
              <a:ext cx="65555" cy="6555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4" y="0"/>
                  </a:moveTo>
                  <a:cubicBezTo>
                    <a:pt x="14" y="0"/>
                    <a:pt x="2" y="6"/>
                    <a:pt x="0" y="20"/>
                  </a:cubicBezTo>
                  <a:cubicBezTo>
                    <a:pt x="0" y="26"/>
                    <a:pt x="2" y="32"/>
                    <a:pt x="6" y="37"/>
                  </a:cubicBezTo>
                  <a:cubicBezTo>
                    <a:pt x="9" y="41"/>
                    <a:pt x="14" y="43"/>
                    <a:pt x="19" y="44"/>
                  </a:cubicBezTo>
                  <a:cubicBezTo>
                    <a:pt x="20" y="44"/>
                    <a:pt x="21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8" y="45"/>
                    <a:pt x="34" y="42"/>
                    <a:pt x="38" y="38"/>
                  </a:cubicBezTo>
                  <a:cubicBezTo>
                    <a:pt x="43" y="33"/>
                    <a:pt x="45" y="27"/>
                    <a:pt x="45" y="22"/>
                  </a:cubicBezTo>
                  <a:cubicBezTo>
                    <a:pt x="45" y="5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1" name="Google Shape;4081;p39"/>
            <p:cNvSpPr/>
            <p:nvPr/>
          </p:nvSpPr>
          <p:spPr>
            <a:xfrm>
              <a:off x="3849292" y="4709783"/>
              <a:ext cx="68778" cy="73077"/>
            </a:xfrm>
            <a:custGeom>
              <a:avLst/>
              <a:gdLst/>
              <a:ahLst/>
              <a:cxnLst/>
              <a:rect l="l" t="t" r="r" b="b"/>
              <a:pathLst>
                <a:path w="47" h="50" extrusionOk="0">
                  <a:moveTo>
                    <a:pt x="44" y="37"/>
                  </a:moveTo>
                  <a:cubicBezTo>
                    <a:pt x="47" y="32"/>
                    <a:pt x="47" y="25"/>
                    <a:pt x="44" y="19"/>
                  </a:cubicBezTo>
                  <a:cubicBezTo>
                    <a:pt x="42" y="13"/>
                    <a:pt x="38" y="8"/>
                    <a:pt x="32" y="6"/>
                  </a:cubicBezTo>
                  <a:cubicBezTo>
                    <a:pt x="17" y="0"/>
                    <a:pt x="8" y="10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27"/>
                    <a:pt x="0" y="40"/>
                    <a:pt x="13" y="47"/>
                  </a:cubicBezTo>
                  <a:cubicBezTo>
                    <a:pt x="16" y="49"/>
                    <a:pt x="20" y="50"/>
                    <a:pt x="23" y="50"/>
                  </a:cubicBezTo>
                  <a:cubicBezTo>
                    <a:pt x="26" y="50"/>
                    <a:pt x="28" y="49"/>
                    <a:pt x="31" y="48"/>
                  </a:cubicBezTo>
                  <a:cubicBezTo>
                    <a:pt x="36" y="47"/>
                    <a:pt x="40" y="44"/>
                    <a:pt x="43" y="39"/>
                  </a:cubicBezTo>
                  <a:cubicBezTo>
                    <a:pt x="43" y="39"/>
                    <a:pt x="44" y="38"/>
                    <a:pt x="44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2" name="Google Shape;4082;p39"/>
            <p:cNvSpPr/>
            <p:nvPr/>
          </p:nvSpPr>
          <p:spPr>
            <a:xfrm>
              <a:off x="4260887" y="5128900"/>
              <a:ext cx="69853" cy="70928"/>
            </a:xfrm>
            <a:custGeom>
              <a:avLst/>
              <a:gdLst/>
              <a:ahLst/>
              <a:cxnLst/>
              <a:rect l="l" t="t" r="r" b="b"/>
              <a:pathLst>
                <a:path w="48" h="49" extrusionOk="0">
                  <a:moveTo>
                    <a:pt x="33" y="6"/>
                  </a:moveTo>
                  <a:cubicBezTo>
                    <a:pt x="18" y="0"/>
                    <a:pt x="8" y="10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0" y="26"/>
                    <a:pt x="1" y="40"/>
                    <a:pt x="14" y="47"/>
                  </a:cubicBezTo>
                  <a:cubicBezTo>
                    <a:pt x="17" y="48"/>
                    <a:pt x="20" y="49"/>
                    <a:pt x="24" y="49"/>
                  </a:cubicBezTo>
                  <a:cubicBezTo>
                    <a:pt x="27" y="49"/>
                    <a:pt x="29" y="49"/>
                    <a:pt x="32" y="48"/>
                  </a:cubicBezTo>
                  <a:cubicBezTo>
                    <a:pt x="37" y="46"/>
                    <a:pt x="41" y="43"/>
                    <a:pt x="44" y="39"/>
                  </a:cubicBezTo>
                  <a:cubicBezTo>
                    <a:pt x="44" y="38"/>
                    <a:pt x="45" y="37"/>
                    <a:pt x="45" y="36"/>
                  </a:cubicBezTo>
                  <a:cubicBezTo>
                    <a:pt x="48" y="31"/>
                    <a:pt x="48" y="25"/>
                    <a:pt x="45" y="19"/>
                  </a:cubicBezTo>
                  <a:cubicBezTo>
                    <a:pt x="43" y="13"/>
                    <a:pt x="39" y="8"/>
                    <a:pt x="33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3" name="Google Shape;4083;p39"/>
            <p:cNvSpPr/>
            <p:nvPr/>
          </p:nvSpPr>
          <p:spPr>
            <a:xfrm>
              <a:off x="3906249" y="4866683"/>
              <a:ext cx="308427" cy="130034"/>
            </a:xfrm>
            <a:custGeom>
              <a:avLst/>
              <a:gdLst/>
              <a:ahLst/>
              <a:cxnLst/>
              <a:rect l="l" t="t" r="r" b="b"/>
              <a:pathLst>
                <a:path w="212" h="89" extrusionOk="0">
                  <a:moveTo>
                    <a:pt x="204" y="88"/>
                  </a:moveTo>
                  <a:cubicBezTo>
                    <a:pt x="209" y="89"/>
                    <a:pt x="212" y="82"/>
                    <a:pt x="207" y="79"/>
                  </a:cubicBezTo>
                  <a:cubicBezTo>
                    <a:pt x="181" y="60"/>
                    <a:pt x="131" y="26"/>
                    <a:pt x="116" y="20"/>
                  </a:cubicBezTo>
                  <a:cubicBezTo>
                    <a:pt x="100" y="14"/>
                    <a:pt x="40" y="5"/>
                    <a:pt x="8" y="0"/>
                  </a:cubicBezTo>
                  <a:cubicBezTo>
                    <a:pt x="3" y="0"/>
                    <a:pt x="0" y="7"/>
                    <a:pt x="4" y="10"/>
                  </a:cubicBezTo>
                  <a:cubicBezTo>
                    <a:pt x="31" y="29"/>
                    <a:pt x="80" y="63"/>
                    <a:pt x="96" y="69"/>
                  </a:cubicBezTo>
                  <a:cubicBezTo>
                    <a:pt x="112" y="75"/>
                    <a:pt x="171" y="84"/>
                    <a:pt x="204" y="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4" name="Google Shape;4084;p39"/>
            <p:cNvSpPr/>
            <p:nvPr/>
          </p:nvSpPr>
          <p:spPr>
            <a:xfrm>
              <a:off x="4289902" y="4648528"/>
              <a:ext cx="131108" cy="308427"/>
            </a:xfrm>
            <a:custGeom>
              <a:avLst/>
              <a:gdLst/>
              <a:ahLst/>
              <a:cxnLst/>
              <a:rect l="l" t="t" r="r" b="b"/>
              <a:pathLst>
                <a:path w="90" h="212" extrusionOk="0">
                  <a:moveTo>
                    <a:pt x="10" y="208"/>
                  </a:moveTo>
                  <a:cubicBezTo>
                    <a:pt x="29" y="181"/>
                    <a:pt x="63" y="132"/>
                    <a:pt x="70" y="116"/>
                  </a:cubicBezTo>
                  <a:cubicBezTo>
                    <a:pt x="76" y="100"/>
                    <a:pt x="84" y="41"/>
                    <a:pt x="89" y="9"/>
                  </a:cubicBezTo>
                  <a:cubicBezTo>
                    <a:pt x="90" y="3"/>
                    <a:pt x="82" y="0"/>
                    <a:pt x="79" y="5"/>
                  </a:cubicBezTo>
                  <a:cubicBezTo>
                    <a:pt x="60" y="31"/>
                    <a:pt x="26" y="81"/>
                    <a:pt x="20" y="97"/>
                  </a:cubicBezTo>
                  <a:cubicBezTo>
                    <a:pt x="14" y="112"/>
                    <a:pt x="5" y="172"/>
                    <a:pt x="1" y="204"/>
                  </a:cubicBezTo>
                  <a:cubicBezTo>
                    <a:pt x="0" y="209"/>
                    <a:pt x="7" y="212"/>
                    <a:pt x="10" y="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5" name="Google Shape;4085;p39"/>
            <p:cNvSpPr/>
            <p:nvPr/>
          </p:nvSpPr>
          <p:spPr>
            <a:xfrm>
              <a:off x="3910548" y="5035405"/>
              <a:ext cx="305203" cy="140780"/>
            </a:xfrm>
            <a:custGeom>
              <a:avLst/>
              <a:gdLst/>
              <a:ahLst/>
              <a:cxnLst/>
              <a:rect l="l" t="t" r="r" b="b"/>
              <a:pathLst>
                <a:path w="210" h="97" extrusionOk="0">
                  <a:moveTo>
                    <a:pt x="201" y="1"/>
                  </a:moveTo>
                  <a:cubicBezTo>
                    <a:pt x="169" y="6"/>
                    <a:pt x="110" y="17"/>
                    <a:pt x="94" y="24"/>
                  </a:cubicBezTo>
                  <a:cubicBezTo>
                    <a:pt x="79" y="31"/>
                    <a:pt x="31" y="66"/>
                    <a:pt x="5" y="86"/>
                  </a:cubicBezTo>
                  <a:cubicBezTo>
                    <a:pt x="0" y="90"/>
                    <a:pt x="3" y="97"/>
                    <a:pt x="9" y="96"/>
                  </a:cubicBezTo>
                  <a:cubicBezTo>
                    <a:pt x="41" y="90"/>
                    <a:pt x="100" y="79"/>
                    <a:pt x="116" y="73"/>
                  </a:cubicBezTo>
                  <a:cubicBezTo>
                    <a:pt x="131" y="66"/>
                    <a:pt x="179" y="30"/>
                    <a:pt x="205" y="10"/>
                  </a:cubicBezTo>
                  <a:cubicBezTo>
                    <a:pt x="210" y="7"/>
                    <a:pt x="207" y="0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6" name="Google Shape;4086;p39"/>
            <p:cNvSpPr/>
            <p:nvPr/>
          </p:nvSpPr>
          <p:spPr>
            <a:xfrm>
              <a:off x="4111509" y="4654976"/>
              <a:ext cx="139706" cy="304128"/>
            </a:xfrm>
            <a:custGeom>
              <a:avLst/>
              <a:gdLst/>
              <a:ahLst/>
              <a:cxnLst/>
              <a:rect l="l" t="t" r="r" b="b"/>
              <a:pathLst>
                <a:path w="96" h="209" extrusionOk="0">
                  <a:moveTo>
                    <a:pt x="1" y="8"/>
                  </a:moveTo>
                  <a:cubicBezTo>
                    <a:pt x="6" y="40"/>
                    <a:pt x="17" y="99"/>
                    <a:pt x="24" y="115"/>
                  </a:cubicBezTo>
                  <a:cubicBezTo>
                    <a:pt x="30" y="131"/>
                    <a:pt x="66" y="179"/>
                    <a:pt x="86" y="205"/>
                  </a:cubicBezTo>
                  <a:cubicBezTo>
                    <a:pt x="89" y="209"/>
                    <a:pt x="96" y="206"/>
                    <a:pt x="96" y="200"/>
                  </a:cubicBezTo>
                  <a:cubicBezTo>
                    <a:pt x="90" y="168"/>
                    <a:pt x="79" y="109"/>
                    <a:pt x="72" y="94"/>
                  </a:cubicBezTo>
                  <a:cubicBezTo>
                    <a:pt x="66" y="78"/>
                    <a:pt x="30" y="30"/>
                    <a:pt x="10" y="4"/>
                  </a:cubicBezTo>
                  <a:cubicBezTo>
                    <a:pt x="7" y="0"/>
                    <a:pt x="0" y="3"/>
                    <a:pt x="1" y="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7" name="Google Shape;4087;p39"/>
            <p:cNvSpPr/>
            <p:nvPr/>
          </p:nvSpPr>
          <p:spPr>
            <a:xfrm>
              <a:off x="4218975" y="4963402"/>
              <a:ext cx="106391" cy="104242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66" y="47"/>
                  </a:moveTo>
                  <a:cubicBezTo>
                    <a:pt x="73" y="31"/>
                    <a:pt x="65" y="13"/>
                    <a:pt x="48" y="6"/>
                  </a:cubicBezTo>
                  <a:cubicBezTo>
                    <a:pt x="32" y="0"/>
                    <a:pt x="13" y="8"/>
                    <a:pt x="7" y="24"/>
                  </a:cubicBezTo>
                  <a:cubicBezTo>
                    <a:pt x="0" y="40"/>
                    <a:pt x="8" y="59"/>
                    <a:pt x="25" y="65"/>
                  </a:cubicBezTo>
                  <a:cubicBezTo>
                    <a:pt x="41" y="72"/>
                    <a:pt x="60" y="64"/>
                    <a:pt x="66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8" name="Google Shape;4088;p39"/>
            <p:cNvSpPr/>
            <p:nvPr/>
          </p:nvSpPr>
          <p:spPr>
            <a:xfrm>
              <a:off x="4086792" y="4286368"/>
              <a:ext cx="107466" cy="108541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7" y="52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44" y="60"/>
                    <a:pt x="60" y="44"/>
                    <a:pt x="67" y="2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30" y="14"/>
                    <a:pt x="14" y="31"/>
                    <a:pt x="7" y="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9" name="Google Shape;4089;p39"/>
            <p:cNvSpPr/>
            <p:nvPr/>
          </p:nvSpPr>
          <p:spPr>
            <a:xfrm>
              <a:off x="4265185" y="4106900"/>
              <a:ext cx="106391" cy="107466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66" y="22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30" y="14"/>
                    <a:pt x="13" y="31"/>
                    <a:pt x="6" y="5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3" y="60"/>
                    <a:pt x="59" y="43"/>
                    <a:pt x="66" y="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0" name="Google Shape;4090;p39"/>
            <p:cNvSpPr/>
            <p:nvPr/>
          </p:nvSpPr>
          <p:spPr>
            <a:xfrm>
              <a:off x="4084643" y="4107974"/>
              <a:ext cx="108541" cy="107466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52" y="67"/>
                  </a:moveTo>
                  <a:cubicBezTo>
                    <a:pt x="74" y="74"/>
                    <a:pt x="74" y="74"/>
                    <a:pt x="74" y="74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0" y="30"/>
                    <a:pt x="43" y="14"/>
                    <a:pt x="2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4" y="44"/>
                    <a:pt x="31" y="60"/>
                    <a:pt x="52" y="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1" name="Google Shape;4091;p39"/>
            <p:cNvSpPr/>
            <p:nvPr/>
          </p:nvSpPr>
          <p:spPr>
            <a:xfrm>
              <a:off x="4265185" y="4286368"/>
              <a:ext cx="108541" cy="106391"/>
            </a:xfrm>
            <a:custGeom>
              <a:avLst/>
              <a:gdLst/>
              <a:ahLst/>
              <a:cxnLst/>
              <a:rect l="l" t="t" r="r" b="b"/>
              <a:pathLst>
                <a:path w="74" h="73" extrusionOk="0">
                  <a:moveTo>
                    <a:pt x="23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4" y="43"/>
                    <a:pt x="31" y="59"/>
                    <a:pt x="52" y="66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67" y="51"/>
                    <a:pt x="67" y="51"/>
                    <a:pt x="67" y="51"/>
                  </a:cubicBezTo>
                  <a:cubicBezTo>
                    <a:pt x="60" y="30"/>
                    <a:pt x="44" y="13"/>
                    <a:pt x="23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2" name="Google Shape;4092;p39"/>
            <p:cNvSpPr/>
            <p:nvPr/>
          </p:nvSpPr>
          <p:spPr>
            <a:xfrm>
              <a:off x="4037358" y="4221888"/>
              <a:ext cx="151527" cy="60181"/>
            </a:xfrm>
            <a:custGeom>
              <a:avLst/>
              <a:gdLst/>
              <a:ahLst/>
              <a:cxnLst/>
              <a:rect l="l" t="t" r="r" b="b"/>
              <a:pathLst>
                <a:path w="104" h="42" extrusionOk="0">
                  <a:moveTo>
                    <a:pt x="84" y="31"/>
                  </a:moveTo>
                  <a:cubicBezTo>
                    <a:pt x="104" y="21"/>
                    <a:pt x="104" y="21"/>
                    <a:pt x="104" y="21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64" y="0"/>
                    <a:pt x="40" y="0"/>
                    <a:pt x="21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1" y="42"/>
                    <a:pt x="64" y="42"/>
                    <a:pt x="84" y="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3" name="Google Shape;4093;p39"/>
            <p:cNvSpPr/>
            <p:nvPr/>
          </p:nvSpPr>
          <p:spPr>
            <a:xfrm>
              <a:off x="4269483" y="4218664"/>
              <a:ext cx="151527" cy="62330"/>
            </a:xfrm>
            <a:custGeom>
              <a:avLst/>
              <a:gdLst/>
              <a:ahLst/>
              <a:cxnLst/>
              <a:rect l="l" t="t" r="r" b="b"/>
              <a:pathLst>
                <a:path w="104" h="43" extrusionOk="0">
                  <a:moveTo>
                    <a:pt x="21" y="1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0" y="43"/>
                    <a:pt x="64" y="42"/>
                    <a:pt x="84" y="32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64" y="0"/>
                    <a:pt x="40" y="0"/>
                    <a:pt x="21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4" name="Google Shape;4094;p39"/>
            <p:cNvSpPr/>
            <p:nvPr/>
          </p:nvSpPr>
          <p:spPr>
            <a:xfrm>
              <a:off x="4197481" y="4058540"/>
              <a:ext cx="61256" cy="151527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2" y="104"/>
                  </a:moveTo>
                  <a:cubicBezTo>
                    <a:pt x="32" y="84"/>
                    <a:pt x="32" y="84"/>
                    <a:pt x="32" y="84"/>
                  </a:cubicBezTo>
                  <a:cubicBezTo>
                    <a:pt x="42" y="64"/>
                    <a:pt x="42" y="40"/>
                    <a:pt x="32" y="2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0" y="41"/>
                    <a:pt x="0" y="64"/>
                    <a:pt x="11" y="84"/>
                  </a:cubicBezTo>
                  <a:lnTo>
                    <a:pt x="22" y="10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5" name="Google Shape;4095;p39"/>
            <p:cNvSpPr/>
            <p:nvPr/>
          </p:nvSpPr>
          <p:spPr>
            <a:xfrm>
              <a:off x="4199631" y="4291741"/>
              <a:ext cx="61256" cy="150452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31" y="21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0" y="40"/>
                    <a:pt x="0" y="64"/>
                    <a:pt x="10" y="84"/>
                  </a:cubicBezTo>
                  <a:cubicBezTo>
                    <a:pt x="21" y="104"/>
                    <a:pt x="21" y="104"/>
                    <a:pt x="21" y="10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42" y="64"/>
                    <a:pt x="42" y="40"/>
                    <a:pt x="31" y="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6" name="Google Shape;4096;p39"/>
            <p:cNvSpPr/>
            <p:nvPr/>
          </p:nvSpPr>
          <p:spPr>
            <a:xfrm>
              <a:off x="4197481" y="4218664"/>
              <a:ext cx="65555" cy="6555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37" y="36"/>
                  </a:moveTo>
                  <a:cubicBezTo>
                    <a:pt x="45" y="28"/>
                    <a:pt x="44" y="15"/>
                    <a:pt x="36" y="8"/>
                  </a:cubicBezTo>
                  <a:cubicBezTo>
                    <a:pt x="28" y="0"/>
                    <a:pt x="15" y="0"/>
                    <a:pt x="8" y="8"/>
                  </a:cubicBezTo>
                  <a:cubicBezTo>
                    <a:pt x="0" y="16"/>
                    <a:pt x="0" y="29"/>
                    <a:pt x="8" y="37"/>
                  </a:cubicBezTo>
                  <a:cubicBezTo>
                    <a:pt x="16" y="45"/>
                    <a:pt x="29" y="45"/>
                    <a:pt x="37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7" name="Google Shape;4097;p39"/>
            <p:cNvSpPr/>
            <p:nvPr/>
          </p:nvSpPr>
          <p:spPr>
            <a:xfrm>
              <a:off x="3394711" y="5027882"/>
              <a:ext cx="106391" cy="108541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7" y="52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3" y="60"/>
                    <a:pt x="60" y="44"/>
                    <a:pt x="66" y="22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30" y="14"/>
                    <a:pt x="13" y="31"/>
                    <a:pt x="7" y="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8" name="Google Shape;4098;p39"/>
            <p:cNvSpPr/>
            <p:nvPr/>
          </p:nvSpPr>
          <p:spPr>
            <a:xfrm>
              <a:off x="3572030" y="4848414"/>
              <a:ext cx="106391" cy="107466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66" y="22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30" y="14"/>
                    <a:pt x="13" y="30"/>
                    <a:pt x="7" y="5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3" y="60"/>
                    <a:pt x="60" y="43"/>
                    <a:pt x="66" y="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9" name="Google Shape;4099;p39"/>
            <p:cNvSpPr/>
            <p:nvPr/>
          </p:nvSpPr>
          <p:spPr>
            <a:xfrm>
              <a:off x="3391488" y="4849488"/>
              <a:ext cx="108541" cy="106391"/>
            </a:xfrm>
            <a:custGeom>
              <a:avLst/>
              <a:gdLst/>
              <a:ahLst/>
              <a:cxnLst/>
              <a:rect l="l" t="t" r="r" b="b"/>
              <a:pathLst>
                <a:path w="74" h="73" extrusionOk="0">
                  <a:moveTo>
                    <a:pt x="52" y="67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67" y="51"/>
                    <a:pt x="67" y="51"/>
                    <a:pt x="67" y="51"/>
                  </a:cubicBezTo>
                  <a:cubicBezTo>
                    <a:pt x="61" y="30"/>
                    <a:pt x="44" y="14"/>
                    <a:pt x="23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4" y="43"/>
                    <a:pt x="31" y="60"/>
                    <a:pt x="52" y="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0" name="Google Shape;4100;p39"/>
            <p:cNvSpPr/>
            <p:nvPr/>
          </p:nvSpPr>
          <p:spPr>
            <a:xfrm>
              <a:off x="3574180" y="5026807"/>
              <a:ext cx="107466" cy="107466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22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4" y="44"/>
                    <a:pt x="30" y="60"/>
                    <a:pt x="51" y="6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0" y="30"/>
                    <a:pt x="43" y="14"/>
                    <a:pt x="22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1" name="Google Shape;4101;p39"/>
            <p:cNvSpPr/>
            <p:nvPr/>
          </p:nvSpPr>
          <p:spPr>
            <a:xfrm>
              <a:off x="3344203" y="4963402"/>
              <a:ext cx="152601" cy="60181"/>
            </a:xfrm>
            <a:custGeom>
              <a:avLst/>
              <a:gdLst/>
              <a:ahLst/>
              <a:cxnLst/>
              <a:rect l="l" t="t" r="r" b="b"/>
              <a:pathLst>
                <a:path w="105" h="42" extrusionOk="0">
                  <a:moveTo>
                    <a:pt x="84" y="31"/>
                  </a:moveTo>
                  <a:cubicBezTo>
                    <a:pt x="105" y="20"/>
                    <a:pt x="105" y="20"/>
                    <a:pt x="105" y="2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64" y="0"/>
                    <a:pt x="41" y="0"/>
                    <a:pt x="21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1" y="42"/>
                    <a:pt x="64" y="42"/>
                    <a:pt x="84" y="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2" name="Google Shape;4102;p39"/>
            <p:cNvSpPr/>
            <p:nvPr/>
          </p:nvSpPr>
          <p:spPr>
            <a:xfrm>
              <a:off x="3576329" y="4960179"/>
              <a:ext cx="153676" cy="61256"/>
            </a:xfrm>
            <a:custGeom>
              <a:avLst/>
              <a:gdLst/>
              <a:ahLst/>
              <a:cxnLst/>
              <a:rect l="l" t="t" r="r" b="b"/>
              <a:pathLst>
                <a:path w="105" h="42" extrusionOk="0">
                  <a:moveTo>
                    <a:pt x="21" y="1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1" y="42"/>
                    <a:pt x="64" y="42"/>
                    <a:pt x="84" y="32"/>
                  </a:cubicBezTo>
                  <a:cubicBezTo>
                    <a:pt x="105" y="21"/>
                    <a:pt x="105" y="21"/>
                    <a:pt x="105" y="21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64" y="0"/>
                    <a:pt x="41" y="0"/>
                    <a:pt x="21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3" name="Google Shape;4103;p39"/>
            <p:cNvSpPr/>
            <p:nvPr/>
          </p:nvSpPr>
          <p:spPr>
            <a:xfrm>
              <a:off x="3505402" y="4800054"/>
              <a:ext cx="61256" cy="151527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104"/>
                  </a:moveTo>
                  <a:cubicBezTo>
                    <a:pt x="32" y="83"/>
                    <a:pt x="32" y="83"/>
                    <a:pt x="32" y="83"/>
                  </a:cubicBezTo>
                  <a:cubicBezTo>
                    <a:pt x="42" y="64"/>
                    <a:pt x="42" y="40"/>
                    <a:pt x="31" y="2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0" y="40"/>
                    <a:pt x="0" y="64"/>
                    <a:pt x="10" y="83"/>
                  </a:cubicBezTo>
                  <a:lnTo>
                    <a:pt x="21" y="10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4" name="Google Shape;4104;p39"/>
            <p:cNvSpPr/>
            <p:nvPr/>
          </p:nvSpPr>
          <p:spPr>
            <a:xfrm>
              <a:off x="3506476" y="5033255"/>
              <a:ext cx="61256" cy="150452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0" y="40"/>
                    <a:pt x="0" y="64"/>
                    <a:pt x="11" y="83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42" y="64"/>
                    <a:pt x="42" y="40"/>
                    <a:pt x="32" y="2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5" name="Google Shape;4105;p39"/>
            <p:cNvSpPr/>
            <p:nvPr/>
          </p:nvSpPr>
          <p:spPr>
            <a:xfrm>
              <a:off x="3504327" y="4959104"/>
              <a:ext cx="65555" cy="64479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8" y="9"/>
                  </a:moveTo>
                  <a:cubicBezTo>
                    <a:pt x="0" y="17"/>
                    <a:pt x="0" y="30"/>
                    <a:pt x="8" y="38"/>
                  </a:cubicBezTo>
                  <a:cubicBezTo>
                    <a:pt x="16" y="45"/>
                    <a:pt x="29" y="45"/>
                    <a:pt x="37" y="37"/>
                  </a:cubicBezTo>
                  <a:cubicBezTo>
                    <a:pt x="45" y="29"/>
                    <a:pt x="45" y="16"/>
                    <a:pt x="37" y="8"/>
                  </a:cubicBezTo>
                  <a:cubicBezTo>
                    <a:pt x="29" y="0"/>
                    <a:pt x="16" y="1"/>
                    <a:pt x="8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6" name="Google Shape;4106;p39"/>
            <p:cNvSpPr/>
            <p:nvPr/>
          </p:nvSpPr>
          <p:spPr>
            <a:xfrm>
              <a:off x="3700989" y="4560406"/>
              <a:ext cx="54808" cy="119287"/>
            </a:xfrm>
            <a:custGeom>
              <a:avLst/>
              <a:gdLst/>
              <a:ahLst/>
              <a:cxnLst/>
              <a:rect l="l" t="t" r="r" b="b"/>
              <a:pathLst>
                <a:path w="38" h="82" extrusionOk="0">
                  <a:moveTo>
                    <a:pt x="3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5" y="27"/>
                    <a:pt x="0" y="46"/>
                    <a:pt x="4" y="6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33" y="55"/>
                    <a:pt x="38" y="36"/>
                    <a:pt x="35" y="19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7" name="Google Shape;4107;p39"/>
            <p:cNvSpPr/>
            <p:nvPr/>
          </p:nvSpPr>
          <p:spPr>
            <a:xfrm>
              <a:off x="3755797" y="4362669"/>
              <a:ext cx="55882" cy="117138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7" y="81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33" y="54"/>
                    <a:pt x="38" y="36"/>
                    <a:pt x="34" y="18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" y="27"/>
                    <a:pt x="0" y="45"/>
                    <a:pt x="4" y="63"/>
                  </a:cubicBezTo>
                  <a:lnTo>
                    <a:pt x="7" y="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8" name="Google Shape;4108;p39"/>
            <p:cNvSpPr/>
            <p:nvPr/>
          </p:nvSpPr>
          <p:spPr>
            <a:xfrm>
              <a:off x="3596747" y="4465836"/>
              <a:ext cx="120362" cy="54808"/>
            </a:xfrm>
            <a:custGeom>
              <a:avLst/>
              <a:gdLst/>
              <a:ahLst/>
              <a:cxnLst/>
              <a:rect l="l" t="t" r="r" b="b"/>
              <a:pathLst>
                <a:path w="82" h="38" extrusionOk="0">
                  <a:moveTo>
                    <a:pt x="63" y="34"/>
                  </a:moveTo>
                  <a:cubicBezTo>
                    <a:pt x="82" y="30"/>
                    <a:pt x="82" y="30"/>
                    <a:pt x="82" y="30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55" y="5"/>
                    <a:pt x="36" y="0"/>
                    <a:pt x="18" y="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27" y="33"/>
                    <a:pt x="45" y="38"/>
                    <a:pt x="63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9" name="Google Shape;4109;p39"/>
            <p:cNvSpPr/>
            <p:nvPr/>
          </p:nvSpPr>
          <p:spPr>
            <a:xfrm>
              <a:off x="3796634" y="4519569"/>
              <a:ext cx="118213" cy="54808"/>
            </a:xfrm>
            <a:custGeom>
              <a:avLst/>
              <a:gdLst/>
              <a:ahLst/>
              <a:cxnLst/>
              <a:rect l="l" t="t" r="r" b="b"/>
              <a:pathLst>
                <a:path w="81" h="38" extrusionOk="0">
                  <a:moveTo>
                    <a:pt x="18" y="4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27" y="33"/>
                    <a:pt x="45" y="38"/>
                    <a:pt x="63" y="35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54" y="6"/>
                    <a:pt x="36" y="0"/>
                    <a:pt x="18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0" name="Google Shape;4110;p39"/>
            <p:cNvSpPr/>
            <p:nvPr/>
          </p:nvSpPr>
          <p:spPr>
            <a:xfrm>
              <a:off x="3620390" y="4536763"/>
              <a:ext cx="107466" cy="61256"/>
            </a:xfrm>
            <a:custGeom>
              <a:avLst/>
              <a:gdLst/>
              <a:ahLst/>
              <a:cxnLst/>
              <a:rect l="l" t="t" r="r" b="b"/>
              <a:pathLst>
                <a:path w="74" h="42" extrusionOk="0">
                  <a:moveTo>
                    <a:pt x="10" y="26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37" y="40"/>
                    <a:pt x="53" y="31"/>
                    <a:pt x="63" y="16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37" y="1"/>
                    <a:pt x="20" y="11"/>
                    <a:pt x="10" y="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1" name="Google Shape;4111;p39"/>
            <p:cNvSpPr/>
            <p:nvPr/>
          </p:nvSpPr>
          <p:spPr>
            <a:xfrm>
              <a:off x="3784813" y="4444343"/>
              <a:ext cx="106391" cy="59107"/>
            </a:xfrm>
            <a:custGeom>
              <a:avLst/>
              <a:gdLst/>
              <a:ahLst/>
              <a:cxnLst/>
              <a:rect l="l" t="t" r="r" b="b"/>
              <a:pathLst>
                <a:path w="73" h="41" extrusionOk="0">
                  <a:moveTo>
                    <a:pt x="0" y="41"/>
                  </a:moveTo>
                  <a:cubicBezTo>
                    <a:pt x="19" y="41"/>
                    <a:pt x="19" y="41"/>
                    <a:pt x="19" y="41"/>
                  </a:cubicBezTo>
                  <a:cubicBezTo>
                    <a:pt x="37" y="40"/>
                    <a:pt x="53" y="31"/>
                    <a:pt x="63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36" y="1"/>
                    <a:pt x="20" y="10"/>
                    <a:pt x="10" y="25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2" name="Google Shape;4112;p39"/>
            <p:cNvSpPr/>
            <p:nvPr/>
          </p:nvSpPr>
          <p:spPr>
            <a:xfrm>
              <a:off x="3678421" y="4384162"/>
              <a:ext cx="61256" cy="107466"/>
            </a:xfrm>
            <a:custGeom>
              <a:avLst/>
              <a:gdLst/>
              <a:ahLst/>
              <a:cxnLst/>
              <a:rect l="l" t="t" r="r" b="b"/>
              <a:pathLst>
                <a:path w="42" h="74" extrusionOk="0">
                  <a:moveTo>
                    <a:pt x="26" y="64"/>
                  </a:moveTo>
                  <a:cubicBezTo>
                    <a:pt x="42" y="74"/>
                    <a:pt x="42" y="74"/>
                    <a:pt x="42" y="7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0" y="37"/>
                    <a:pt x="31" y="21"/>
                    <a:pt x="16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37"/>
                    <a:pt x="11" y="54"/>
                    <a:pt x="26" y="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3" name="Google Shape;4113;p39"/>
            <p:cNvSpPr/>
            <p:nvPr/>
          </p:nvSpPr>
          <p:spPr>
            <a:xfrm>
              <a:off x="3771917" y="4548584"/>
              <a:ext cx="61256" cy="107466"/>
            </a:xfrm>
            <a:custGeom>
              <a:avLst/>
              <a:gdLst/>
              <a:ahLst/>
              <a:cxnLst/>
              <a:rect l="l" t="t" r="r" b="b"/>
              <a:pathLst>
                <a:path w="42" h="74" extrusionOk="0">
                  <a:moveTo>
                    <a:pt x="26" y="64"/>
                  </a:moveTo>
                  <a:cubicBezTo>
                    <a:pt x="42" y="74"/>
                    <a:pt x="42" y="74"/>
                    <a:pt x="42" y="7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37"/>
                    <a:pt x="31" y="20"/>
                    <a:pt x="16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37"/>
                    <a:pt x="11" y="54"/>
                    <a:pt x="26" y="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4" name="Google Shape;4114;p39"/>
            <p:cNvSpPr/>
            <p:nvPr/>
          </p:nvSpPr>
          <p:spPr>
            <a:xfrm>
              <a:off x="3730005" y="4493777"/>
              <a:ext cx="52659" cy="53733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2" y="3"/>
                  </a:moveTo>
                  <a:cubicBezTo>
                    <a:pt x="14" y="0"/>
                    <a:pt x="4" y="6"/>
                    <a:pt x="2" y="14"/>
                  </a:cubicBezTo>
                  <a:cubicBezTo>
                    <a:pt x="0" y="23"/>
                    <a:pt x="5" y="32"/>
                    <a:pt x="14" y="35"/>
                  </a:cubicBezTo>
                  <a:cubicBezTo>
                    <a:pt x="23" y="37"/>
                    <a:pt x="32" y="32"/>
                    <a:pt x="34" y="23"/>
                  </a:cubicBezTo>
                  <a:cubicBezTo>
                    <a:pt x="36" y="14"/>
                    <a:pt x="31" y="5"/>
                    <a:pt x="22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5" name="Google Shape;4115;p39"/>
            <p:cNvSpPr/>
            <p:nvPr/>
          </p:nvSpPr>
          <p:spPr>
            <a:xfrm>
              <a:off x="4437130" y="4345474"/>
              <a:ext cx="270814" cy="269740"/>
            </a:xfrm>
            <a:custGeom>
              <a:avLst/>
              <a:gdLst/>
              <a:ahLst/>
              <a:cxnLst/>
              <a:rect l="l" t="t" r="r" b="b"/>
              <a:pathLst>
                <a:path w="186" h="186" extrusionOk="0">
                  <a:moveTo>
                    <a:pt x="47" y="115"/>
                  </a:moveTo>
                  <a:cubicBezTo>
                    <a:pt x="44" y="119"/>
                    <a:pt x="43" y="123"/>
                    <a:pt x="42" y="127"/>
                  </a:cubicBezTo>
                  <a:cubicBezTo>
                    <a:pt x="37" y="149"/>
                    <a:pt x="37" y="149"/>
                    <a:pt x="37" y="149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63" y="143"/>
                    <a:pt x="67" y="142"/>
                    <a:pt x="71" y="140"/>
                  </a:cubicBezTo>
                  <a:cubicBezTo>
                    <a:pt x="71" y="148"/>
                    <a:pt x="74" y="157"/>
                    <a:pt x="79" y="164"/>
                  </a:cubicBezTo>
                  <a:cubicBezTo>
                    <a:pt x="93" y="186"/>
                    <a:pt x="93" y="186"/>
                    <a:pt x="93" y="186"/>
                  </a:cubicBezTo>
                  <a:cubicBezTo>
                    <a:pt x="107" y="164"/>
                    <a:pt x="107" y="164"/>
                    <a:pt x="107" y="164"/>
                  </a:cubicBezTo>
                  <a:cubicBezTo>
                    <a:pt x="112" y="157"/>
                    <a:pt x="115" y="148"/>
                    <a:pt x="115" y="140"/>
                  </a:cubicBezTo>
                  <a:cubicBezTo>
                    <a:pt x="119" y="142"/>
                    <a:pt x="123" y="143"/>
                    <a:pt x="127" y="144"/>
                  </a:cubicBezTo>
                  <a:cubicBezTo>
                    <a:pt x="149" y="149"/>
                    <a:pt x="149" y="149"/>
                    <a:pt x="149" y="149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3" y="123"/>
                    <a:pt x="142" y="119"/>
                    <a:pt x="139" y="115"/>
                  </a:cubicBezTo>
                  <a:cubicBezTo>
                    <a:pt x="148" y="115"/>
                    <a:pt x="156" y="112"/>
                    <a:pt x="164" y="107"/>
                  </a:cubicBezTo>
                  <a:cubicBezTo>
                    <a:pt x="186" y="93"/>
                    <a:pt x="186" y="93"/>
                    <a:pt x="186" y="93"/>
                  </a:cubicBezTo>
                  <a:cubicBezTo>
                    <a:pt x="164" y="79"/>
                    <a:pt x="164" y="79"/>
                    <a:pt x="164" y="79"/>
                  </a:cubicBezTo>
                  <a:cubicBezTo>
                    <a:pt x="156" y="74"/>
                    <a:pt x="148" y="72"/>
                    <a:pt x="139" y="71"/>
                  </a:cubicBezTo>
                  <a:cubicBezTo>
                    <a:pt x="142" y="67"/>
                    <a:pt x="143" y="63"/>
                    <a:pt x="144" y="59"/>
                  </a:cubicBezTo>
                  <a:cubicBezTo>
                    <a:pt x="149" y="37"/>
                    <a:pt x="149" y="37"/>
                    <a:pt x="149" y="37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3" y="43"/>
                    <a:pt x="119" y="45"/>
                    <a:pt x="115" y="47"/>
                  </a:cubicBezTo>
                  <a:cubicBezTo>
                    <a:pt x="115" y="38"/>
                    <a:pt x="112" y="30"/>
                    <a:pt x="107" y="2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4" y="30"/>
                    <a:pt x="71" y="38"/>
                    <a:pt x="71" y="47"/>
                  </a:cubicBezTo>
                  <a:cubicBezTo>
                    <a:pt x="67" y="45"/>
                    <a:pt x="63" y="43"/>
                    <a:pt x="59" y="42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3" y="63"/>
                    <a:pt x="44" y="67"/>
                    <a:pt x="47" y="71"/>
                  </a:cubicBezTo>
                  <a:cubicBezTo>
                    <a:pt x="38" y="72"/>
                    <a:pt x="29" y="74"/>
                    <a:pt x="22" y="79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29" y="112"/>
                    <a:pt x="38" y="115"/>
                    <a:pt x="47" y="115"/>
                  </a:cubicBezTo>
                  <a:close/>
                  <a:moveTo>
                    <a:pt x="93" y="58"/>
                  </a:moveTo>
                  <a:cubicBezTo>
                    <a:pt x="112" y="58"/>
                    <a:pt x="128" y="74"/>
                    <a:pt x="128" y="93"/>
                  </a:cubicBezTo>
                  <a:cubicBezTo>
                    <a:pt x="128" y="113"/>
                    <a:pt x="112" y="128"/>
                    <a:pt x="93" y="128"/>
                  </a:cubicBezTo>
                  <a:cubicBezTo>
                    <a:pt x="74" y="128"/>
                    <a:pt x="58" y="113"/>
                    <a:pt x="58" y="93"/>
                  </a:cubicBezTo>
                  <a:cubicBezTo>
                    <a:pt x="58" y="74"/>
                    <a:pt x="74" y="58"/>
                    <a:pt x="93" y="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6" name="Google Shape;4116;p39"/>
            <p:cNvSpPr/>
            <p:nvPr/>
          </p:nvSpPr>
          <p:spPr>
            <a:xfrm>
              <a:off x="4522028" y="4429297"/>
              <a:ext cx="102000" cy="1020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7" name="Google Shape;4117;p39"/>
            <p:cNvSpPr/>
            <p:nvPr/>
          </p:nvSpPr>
          <p:spPr>
            <a:xfrm>
              <a:off x="4457549" y="3992986"/>
              <a:ext cx="229977" cy="229977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0" y="79"/>
                  </a:moveTo>
                  <a:cubicBezTo>
                    <a:pt x="19" y="91"/>
                    <a:pt x="19" y="91"/>
                    <a:pt x="19" y="91"/>
                  </a:cubicBezTo>
                  <a:cubicBezTo>
                    <a:pt x="22" y="94"/>
                    <a:pt x="26" y="96"/>
                    <a:pt x="31" y="97"/>
                  </a:cubicBezTo>
                  <a:cubicBezTo>
                    <a:pt x="25" y="103"/>
                    <a:pt x="21" y="111"/>
                    <a:pt x="19" y="120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39" y="140"/>
                    <a:pt x="39" y="140"/>
                    <a:pt x="39" y="140"/>
                  </a:cubicBezTo>
                  <a:cubicBezTo>
                    <a:pt x="47" y="138"/>
                    <a:pt x="55" y="133"/>
                    <a:pt x="62" y="128"/>
                  </a:cubicBezTo>
                  <a:cubicBezTo>
                    <a:pt x="63" y="132"/>
                    <a:pt x="65" y="136"/>
                    <a:pt x="67" y="140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91" y="140"/>
                    <a:pt x="91" y="140"/>
                    <a:pt x="91" y="140"/>
                  </a:cubicBezTo>
                  <a:cubicBezTo>
                    <a:pt x="93" y="136"/>
                    <a:pt x="95" y="132"/>
                    <a:pt x="96" y="128"/>
                  </a:cubicBezTo>
                  <a:cubicBezTo>
                    <a:pt x="103" y="133"/>
                    <a:pt x="110" y="138"/>
                    <a:pt x="119" y="140"/>
                  </a:cubicBezTo>
                  <a:cubicBezTo>
                    <a:pt x="145" y="145"/>
                    <a:pt x="145" y="145"/>
                    <a:pt x="145" y="145"/>
                  </a:cubicBezTo>
                  <a:cubicBezTo>
                    <a:pt x="139" y="120"/>
                    <a:pt x="139" y="120"/>
                    <a:pt x="139" y="120"/>
                  </a:cubicBezTo>
                  <a:cubicBezTo>
                    <a:pt x="137" y="111"/>
                    <a:pt x="133" y="103"/>
                    <a:pt x="127" y="97"/>
                  </a:cubicBezTo>
                  <a:cubicBezTo>
                    <a:pt x="132" y="96"/>
                    <a:pt x="136" y="94"/>
                    <a:pt x="139" y="91"/>
                  </a:cubicBezTo>
                  <a:cubicBezTo>
                    <a:pt x="158" y="79"/>
                    <a:pt x="158" y="79"/>
                    <a:pt x="158" y="79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6" y="65"/>
                    <a:pt x="132" y="63"/>
                    <a:pt x="127" y="62"/>
                  </a:cubicBezTo>
                  <a:cubicBezTo>
                    <a:pt x="133" y="56"/>
                    <a:pt x="137" y="48"/>
                    <a:pt x="139" y="39"/>
                  </a:cubicBezTo>
                  <a:cubicBezTo>
                    <a:pt x="145" y="14"/>
                    <a:pt x="145" y="14"/>
                    <a:pt x="145" y="14"/>
                  </a:cubicBezTo>
                  <a:cubicBezTo>
                    <a:pt x="119" y="19"/>
                    <a:pt x="119" y="19"/>
                    <a:pt x="119" y="19"/>
                  </a:cubicBezTo>
                  <a:cubicBezTo>
                    <a:pt x="110" y="21"/>
                    <a:pt x="103" y="25"/>
                    <a:pt x="96" y="31"/>
                  </a:cubicBezTo>
                  <a:cubicBezTo>
                    <a:pt x="95" y="27"/>
                    <a:pt x="93" y="23"/>
                    <a:pt x="91" y="19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5" y="23"/>
                    <a:pt x="63" y="27"/>
                    <a:pt x="62" y="31"/>
                  </a:cubicBezTo>
                  <a:cubicBezTo>
                    <a:pt x="55" y="25"/>
                    <a:pt x="47" y="21"/>
                    <a:pt x="39" y="19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1" y="48"/>
                    <a:pt x="25" y="56"/>
                    <a:pt x="31" y="62"/>
                  </a:cubicBezTo>
                  <a:cubicBezTo>
                    <a:pt x="26" y="63"/>
                    <a:pt x="22" y="65"/>
                    <a:pt x="19" y="67"/>
                  </a:cubicBezTo>
                  <a:lnTo>
                    <a:pt x="0" y="79"/>
                  </a:lnTo>
                  <a:close/>
                  <a:moveTo>
                    <a:pt x="54" y="55"/>
                  </a:moveTo>
                  <a:cubicBezTo>
                    <a:pt x="68" y="41"/>
                    <a:pt x="90" y="41"/>
                    <a:pt x="104" y="55"/>
                  </a:cubicBezTo>
                  <a:cubicBezTo>
                    <a:pt x="117" y="68"/>
                    <a:pt x="117" y="90"/>
                    <a:pt x="104" y="104"/>
                  </a:cubicBezTo>
                  <a:cubicBezTo>
                    <a:pt x="90" y="118"/>
                    <a:pt x="68" y="118"/>
                    <a:pt x="54" y="104"/>
                  </a:cubicBezTo>
                  <a:cubicBezTo>
                    <a:pt x="41" y="90"/>
                    <a:pt x="41" y="68"/>
                    <a:pt x="54" y="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8" name="Google Shape;4118;p39"/>
            <p:cNvSpPr/>
            <p:nvPr/>
          </p:nvSpPr>
          <p:spPr>
            <a:xfrm>
              <a:off x="4517730" y="4053167"/>
              <a:ext cx="110690" cy="111764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63" y="63"/>
                  </a:moveTo>
                  <a:cubicBezTo>
                    <a:pt x="76" y="49"/>
                    <a:pt x="76" y="27"/>
                    <a:pt x="63" y="14"/>
                  </a:cubicBezTo>
                  <a:cubicBezTo>
                    <a:pt x="49" y="0"/>
                    <a:pt x="27" y="0"/>
                    <a:pt x="13" y="14"/>
                  </a:cubicBezTo>
                  <a:cubicBezTo>
                    <a:pt x="0" y="27"/>
                    <a:pt x="0" y="49"/>
                    <a:pt x="13" y="63"/>
                  </a:cubicBezTo>
                  <a:cubicBezTo>
                    <a:pt x="27" y="77"/>
                    <a:pt x="49" y="77"/>
                    <a:pt x="63" y="63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19" name="Google Shape;4119;p39"/>
            <p:cNvGrpSpPr/>
            <p:nvPr/>
          </p:nvGrpSpPr>
          <p:grpSpPr>
            <a:xfrm>
              <a:off x="4420479" y="4815194"/>
              <a:ext cx="305190" cy="306184"/>
              <a:chOff x="439750" y="892950"/>
              <a:chExt cx="399150" cy="400450"/>
            </a:xfrm>
          </p:grpSpPr>
          <p:sp>
            <p:nvSpPr>
              <p:cNvPr id="4120" name="Google Shape;4120;p39"/>
              <p:cNvSpPr/>
              <p:nvPr/>
            </p:nvSpPr>
            <p:spPr>
              <a:xfrm>
                <a:off x="629024" y="1084806"/>
                <a:ext cx="176399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38" y="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5" y="65"/>
                      <a:pt x="36" y="86"/>
                      <a:pt x="64" y="92"/>
                    </a:cubicBezTo>
                    <a:cubicBezTo>
                      <a:pt x="101" y="100"/>
                      <a:pt x="101" y="100"/>
                      <a:pt x="101" y="100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87" y="35"/>
                      <a:pt x="65" y="14"/>
                      <a:pt x="38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1" name="Google Shape;4121;p39"/>
              <p:cNvSpPr/>
              <p:nvPr/>
            </p:nvSpPr>
            <p:spPr>
              <a:xfrm>
                <a:off x="473227" y="926428"/>
                <a:ext cx="175111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63" y="93"/>
                    </a:moveTo>
                    <a:cubicBezTo>
                      <a:pt x="101" y="101"/>
                      <a:pt x="101" y="101"/>
                      <a:pt x="101" y="101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86" y="36"/>
                      <a:pt x="65" y="14"/>
                      <a:pt x="37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4" y="65"/>
                      <a:pt x="36" y="87"/>
                      <a:pt x="63" y="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2" name="Google Shape;4122;p39"/>
              <p:cNvSpPr/>
              <p:nvPr/>
            </p:nvSpPr>
            <p:spPr>
              <a:xfrm>
                <a:off x="629024" y="926428"/>
                <a:ext cx="176399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8" y="64"/>
                    </a:moveTo>
                    <a:cubicBezTo>
                      <a:pt x="0" y="101"/>
                      <a:pt x="0" y="101"/>
                      <a:pt x="0" y="101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65" y="87"/>
                      <a:pt x="87" y="65"/>
                      <a:pt x="93" y="3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36" y="14"/>
                      <a:pt x="15" y="36"/>
                      <a:pt x="8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3" name="Google Shape;4123;p39"/>
              <p:cNvSpPr/>
              <p:nvPr/>
            </p:nvSpPr>
            <p:spPr>
              <a:xfrm>
                <a:off x="473227" y="1084806"/>
                <a:ext cx="175111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92" y="37"/>
                    </a:moveTo>
                    <a:cubicBezTo>
                      <a:pt x="101" y="0"/>
                      <a:pt x="101" y="0"/>
                      <a:pt x="101" y="0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36" y="14"/>
                      <a:pt x="14" y="35"/>
                      <a:pt x="8" y="6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65" y="86"/>
                      <a:pt x="86" y="65"/>
                      <a:pt x="92" y="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4" name="Google Shape;4124;p39"/>
              <p:cNvSpPr/>
              <p:nvPr/>
            </p:nvSpPr>
            <p:spPr>
              <a:xfrm>
                <a:off x="586534" y="1082231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48" y="27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5" name="Google Shape;4125;p39"/>
              <p:cNvSpPr/>
              <p:nvPr/>
            </p:nvSpPr>
            <p:spPr>
              <a:xfrm>
                <a:off x="586534" y="892950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13" y="94"/>
                    </a:move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6" name="Google Shape;4126;p39"/>
              <p:cNvSpPr/>
              <p:nvPr/>
            </p:nvSpPr>
            <p:spPr>
              <a:xfrm>
                <a:off x="627737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28" y="13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48" y="61"/>
                      <a:pt x="74" y="61"/>
                      <a:pt x="94" y="48"/>
                    </a:cubicBezTo>
                    <a:cubicBezTo>
                      <a:pt x="121" y="31"/>
                      <a:pt x="121" y="31"/>
                      <a:pt x="121" y="31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74" y="0"/>
                      <a:pt x="48" y="0"/>
                      <a:pt x="28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7" name="Google Shape;4127;p39"/>
              <p:cNvSpPr/>
              <p:nvPr/>
            </p:nvSpPr>
            <p:spPr>
              <a:xfrm>
                <a:off x="439750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93" y="48"/>
                    </a:moveTo>
                    <a:cubicBezTo>
                      <a:pt x="121" y="31"/>
                      <a:pt x="121" y="31"/>
                      <a:pt x="121" y="31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73" y="0"/>
                      <a:pt x="47" y="0"/>
                      <a:pt x="27" y="13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47" y="61"/>
                      <a:pt x="73" y="61"/>
                      <a:pt x="93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8" name="Google Shape;4128;p39"/>
              <p:cNvSpPr/>
              <p:nvPr/>
            </p:nvSpPr>
            <p:spPr>
              <a:xfrm>
                <a:off x="578809" y="1032013"/>
                <a:ext cx="121033" cy="1197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57" y="57"/>
                    </a:moveTo>
                    <a:cubicBezTo>
                      <a:pt x="44" y="69"/>
                      <a:pt x="25" y="69"/>
                      <a:pt x="12" y="57"/>
                    </a:cubicBezTo>
                    <a:cubicBezTo>
                      <a:pt x="0" y="45"/>
                      <a:pt x="0" y="25"/>
                      <a:pt x="12" y="13"/>
                    </a:cubicBezTo>
                    <a:cubicBezTo>
                      <a:pt x="25" y="0"/>
                      <a:pt x="44" y="0"/>
                      <a:pt x="57" y="13"/>
                    </a:cubicBezTo>
                    <a:cubicBezTo>
                      <a:pt x="69" y="25"/>
                      <a:pt x="69" y="45"/>
                      <a:pt x="57" y="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29" name="Google Shape;4129;p39"/>
          <p:cNvGrpSpPr/>
          <p:nvPr/>
        </p:nvGrpSpPr>
        <p:grpSpPr>
          <a:xfrm>
            <a:off x="479582" y="600906"/>
            <a:ext cx="467285" cy="468767"/>
            <a:chOff x="439750" y="892950"/>
            <a:chExt cx="399150" cy="400450"/>
          </a:xfrm>
        </p:grpSpPr>
        <p:sp>
          <p:nvSpPr>
            <p:cNvPr id="4130" name="Google Shape;4130;p39"/>
            <p:cNvSpPr/>
            <p:nvPr/>
          </p:nvSpPr>
          <p:spPr>
            <a:xfrm>
              <a:off x="629024" y="1084806"/>
              <a:ext cx="176399" cy="173829"/>
            </a:xfrm>
            <a:custGeom>
              <a:avLst/>
              <a:gdLst/>
              <a:ahLst/>
              <a:cxnLst/>
              <a:rect l="l" t="t" r="r" b="b"/>
              <a:pathLst>
                <a:path w="101" h="100" extrusionOk="0">
                  <a:moveTo>
                    <a:pt x="38" y="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15" y="65"/>
                    <a:pt x="36" y="86"/>
                    <a:pt x="64" y="92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87" y="35"/>
                    <a:pt x="65" y="14"/>
                    <a:pt x="38" y="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1" name="Google Shape;4131;p39"/>
            <p:cNvSpPr/>
            <p:nvPr/>
          </p:nvSpPr>
          <p:spPr>
            <a:xfrm>
              <a:off x="473227" y="926428"/>
              <a:ext cx="175111" cy="175116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63" y="93"/>
                  </a:moveTo>
                  <a:cubicBezTo>
                    <a:pt x="101" y="101"/>
                    <a:pt x="101" y="101"/>
                    <a:pt x="101" y="101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86" y="36"/>
                    <a:pt x="65" y="14"/>
                    <a:pt x="37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14" y="65"/>
                    <a:pt x="36" y="87"/>
                    <a:pt x="63" y="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2" name="Google Shape;4132;p39"/>
            <p:cNvSpPr/>
            <p:nvPr/>
          </p:nvSpPr>
          <p:spPr>
            <a:xfrm>
              <a:off x="629024" y="926428"/>
              <a:ext cx="176399" cy="175116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8" y="64"/>
                  </a:moveTo>
                  <a:cubicBezTo>
                    <a:pt x="0" y="101"/>
                    <a:pt x="0" y="101"/>
                    <a:pt x="0" y="101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65" y="87"/>
                    <a:pt x="87" y="65"/>
                    <a:pt x="93" y="37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36" y="14"/>
                    <a:pt x="15" y="36"/>
                    <a:pt x="8" y="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3" name="Google Shape;4133;p39"/>
            <p:cNvSpPr/>
            <p:nvPr/>
          </p:nvSpPr>
          <p:spPr>
            <a:xfrm>
              <a:off x="473227" y="1084806"/>
              <a:ext cx="175111" cy="173829"/>
            </a:xfrm>
            <a:custGeom>
              <a:avLst/>
              <a:gdLst/>
              <a:ahLst/>
              <a:cxnLst/>
              <a:rect l="l" t="t" r="r" b="b"/>
              <a:pathLst>
                <a:path w="101" h="100" extrusionOk="0">
                  <a:moveTo>
                    <a:pt x="92" y="37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36" y="14"/>
                    <a:pt x="14" y="35"/>
                    <a:pt x="8" y="6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65" y="86"/>
                    <a:pt x="86" y="65"/>
                    <a:pt x="92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4" name="Google Shape;4134;p39"/>
            <p:cNvSpPr/>
            <p:nvPr/>
          </p:nvSpPr>
          <p:spPr>
            <a:xfrm>
              <a:off x="586534" y="1082231"/>
              <a:ext cx="105582" cy="211170"/>
            </a:xfrm>
            <a:custGeom>
              <a:avLst/>
              <a:gdLst/>
              <a:ahLst/>
              <a:cxnLst/>
              <a:rect l="l" t="t" r="r" b="b"/>
              <a:pathLst>
                <a:path w="61" h="121" extrusionOk="0">
                  <a:moveTo>
                    <a:pt x="48" y="27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0" y="47"/>
                    <a:pt x="0" y="73"/>
                    <a:pt x="13" y="94"/>
                  </a:cubicBezTo>
                  <a:cubicBezTo>
                    <a:pt x="30" y="121"/>
                    <a:pt x="30" y="121"/>
                    <a:pt x="30" y="121"/>
                  </a:cubicBezTo>
                  <a:cubicBezTo>
                    <a:pt x="48" y="94"/>
                    <a:pt x="48" y="94"/>
                    <a:pt x="48" y="94"/>
                  </a:cubicBezTo>
                  <a:cubicBezTo>
                    <a:pt x="61" y="73"/>
                    <a:pt x="61" y="47"/>
                    <a:pt x="48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5" name="Google Shape;4135;p39"/>
            <p:cNvSpPr/>
            <p:nvPr/>
          </p:nvSpPr>
          <p:spPr>
            <a:xfrm>
              <a:off x="586534" y="892950"/>
              <a:ext cx="105582" cy="211170"/>
            </a:xfrm>
            <a:custGeom>
              <a:avLst/>
              <a:gdLst/>
              <a:ahLst/>
              <a:cxnLst/>
              <a:rect l="l" t="t" r="r" b="b"/>
              <a:pathLst>
                <a:path w="61" h="121" extrusionOk="0">
                  <a:moveTo>
                    <a:pt x="13" y="94"/>
                  </a:moveTo>
                  <a:cubicBezTo>
                    <a:pt x="30" y="121"/>
                    <a:pt x="30" y="121"/>
                    <a:pt x="30" y="121"/>
                  </a:cubicBezTo>
                  <a:cubicBezTo>
                    <a:pt x="48" y="94"/>
                    <a:pt x="48" y="94"/>
                    <a:pt x="48" y="94"/>
                  </a:cubicBezTo>
                  <a:cubicBezTo>
                    <a:pt x="61" y="73"/>
                    <a:pt x="61" y="47"/>
                    <a:pt x="48" y="2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0" y="47"/>
                    <a:pt x="0" y="73"/>
                    <a:pt x="13" y="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6" name="Google Shape;4136;p39"/>
            <p:cNvSpPr/>
            <p:nvPr/>
          </p:nvSpPr>
          <p:spPr>
            <a:xfrm>
              <a:off x="627737" y="1039739"/>
              <a:ext cx="211163" cy="105585"/>
            </a:xfrm>
            <a:custGeom>
              <a:avLst/>
              <a:gdLst/>
              <a:ahLst/>
              <a:cxnLst/>
              <a:rect l="l" t="t" r="r" b="b"/>
              <a:pathLst>
                <a:path w="121" h="61" extrusionOk="0">
                  <a:moveTo>
                    <a:pt x="28" y="1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48" y="61"/>
                    <a:pt x="74" y="61"/>
                    <a:pt x="94" y="48"/>
                  </a:cubicBezTo>
                  <a:cubicBezTo>
                    <a:pt x="121" y="31"/>
                    <a:pt x="121" y="31"/>
                    <a:pt x="121" y="31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74" y="0"/>
                    <a:pt x="48" y="0"/>
                    <a:pt x="28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7" name="Google Shape;4137;p39"/>
            <p:cNvSpPr/>
            <p:nvPr/>
          </p:nvSpPr>
          <p:spPr>
            <a:xfrm>
              <a:off x="439750" y="1039739"/>
              <a:ext cx="211163" cy="105585"/>
            </a:xfrm>
            <a:custGeom>
              <a:avLst/>
              <a:gdLst/>
              <a:ahLst/>
              <a:cxnLst/>
              <a:rect l="l" t="t" r="r" b="b"/>
              <a:pathLst>
                <a:path w="121" h="61" extrusionOk="0">
                  <a:moveTo>
                    <a:pt x="93" y="48"/>
                  </a:moveTo>
                  <a:cubicBezTo>
                    <a:pt x="121" y="31"/>
                    <a:pt x="121" y="31"/>
                    <a:pt x="121" y="3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73" y="0"/>
                    <a:pt x="47" y="0"/>
                    <a:pt x="27" y="1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47" y="61"/>
                    <a:pt x="73" y="61"/>
                    <a:pt x="93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8" name="Google Shape;4138;p39"/>
            <p:cNvSpPr/>
            <p:nvPr/>
          </p:nvSpPr>
          <p:spPr>
            <a:xfrm>
              <a:off x="578809" y="1032013"/>
              <a:ext cx="121033" cy="119749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57" y="57"/>
                  </a:moveTo>
                  <a:cubicBezTo>
                    <a:pt x="44" y="69"/>
                    <a:pt x="25" y="69"/>
                    <a:pt x="12" y="57"/>
                  </a:cubicBezTo>
                  <a:cubicBezTo>
                    <a:pt x="0" y="45"/>
                    <a:pt x="0" y="25"/>
                    <a:pt x="12" y="13"/>
                  </a:cubicBezTo>
                  <a:cubicBezTo>
                    <a:pt x="25" y="0"/>
                    <a:pt x="44" y="0"/>
                    <a:pt x="57" y="13"/>
                  </a:cubicBezTo>
                  <a:cubicBezTo>
                    <a:pt x="69" y="25"/>
                    <a:pt x="69" y="45"/>
                    <a:pt x="57" y="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9" name="Google Shape;4139;p39"/>
          <p:cNvGrpSpPr/>
          <p:nvPr/>
        </p:nvGrpSpPr>
        <p:grpSpPr>
          <a:xfrm>
            <a:off x="8246407" y="3927331"/>
            <a:ext cx="467285" cy="468767"/>
            <a:chOff x="439750" y="892950"/>
            <a:chExt cx="399150" cy="400450"/>
          </a:xfrm>
        </p:grpSpPr>
        <p:sp>
          <p:nvSpPr>
            <p:cNvPr id="4140" name="Google Shape;4140;p39"/>
            <p:cNvSpPr/>
            <p:nvPr/>
          </p:nvSpPr>
          <p:spPr>
            <a:xfrm>
              <a:off x="629024" y="1084806"/>
              <a:ext cx="176399" cy="173829"/>
            </a:xfrm>
            <a:custGeom>
              <a:avLst/>
              <a:gdLst/>
              <a:ahLst/>
              <a:cxnLst/>
              <a:rect l="l" t="t" r="r" b="b"/>
              <a:pathLst>
                <a:path w="101" h="100" extrusionOk="0">
                  <a:moveTo>
                    <a:pt x="38" y="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15" y="65"/>
                    <a:pt x="36" y="86"/>
                    <a:pt x="64" y="92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87" y="35"/>
                    <a:pt x="65" y="14"/>
                    <a:pt x="38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1" name="Google Shape;4141;p39"/>
            <p:cNvSpPr/>
            <p:nvPr/>
          </p:nvSpPr>
          <p:spPr>
            <a:xfrm>
              <a:off x="473227" y="926428"/>
              <a:ext cx="175111" cy="175116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63" y="93"/>
                  </a:moveTo>
                  <a:cubicBezTo>
                    <a:pt x="101" y="101"/>
                    <a:pt x="101" y="101"/>
                    <a:pt x="101" y="101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86" y="36"/>
                    <a:pt x="65" y="14"/>
                    <a:pt x="37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14" y="65"/>
                    <a:pt x="36" y="87"/>
                    <a:pt x="63" y="9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2" name="Google Shape;4142;p39"/>
            <p:cNvSpPr/>
            <p:nvPr/>
          </p:nvSpPr>
          <p:spPr>
            <a:xfrm>
              <a:off x="629024" y="926428"/>
              <a:ext cx="176399" cy="175116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8" y="64"/>
                  </a:moveTo>
                  <a:cubicBezTo>
                    <a:pt x="0" y="101"/>
                    <a:pt x="0" y="101"/>
                    <a:pt x="0" y="101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65" y="87"/>
                    <a:pt x="87" y="65"/>
                    <a:pt x="93" y="37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36" y="14"/>
                    <a:pt x="15" y="36"/>
                    <a:pt x="8" y="6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3" name="Google Shape;4143;p39"/>
            <p:cNvSpPr/>
            <p:nvPr/>
          </p:nvSpPr>
          <p:spPr>
            <a:xfrm>
              <a:off x="473227" y="1084806"/>
              <a:ext cx="175111" cy="173829"/>
            </a:xfrm>
            <a:custGeom>
              <a:avLst/>
              <a:gdLst/>
              <a:ahLst/>
              <a:cxnLst/>
              <a:rect l="l" t="t" r="r" b="b"/>
              <a:pathLst>
                <a:path w="101" h="100" extrusionOk="0">
                  <a:moveTo>
                    <a:pt x="92" y="37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36" y="14"/>
                    <a:pt x="14" y="35"/>
                    <a:pt x="8" y="6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65" y="86"/>
                    <a:pt x="86" y="65"/>
                    <a:pt x="92" y="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4" name="Google Shape;4144;p39"/>
            <p:cNvSpPr/>
            <p:nvPr/>
          </p:nvSpPr>
          <p:spPr>
            <a:xfrm>
              <a:off x="586534" y="1082231"/>
              <a:ext cx="105582" cy="211170"/>
            </a:xfrm>
            <a:custGeom>
              <a:avLst/>
              <a:gdLst/>
              <a:ahLst/>
              <a:cxnLst/>
              <a:rect l="l" t="t" r="r" b="b"/>
              <a:pathLst>
                <a:path w="61" h="121" extrusionOk="0">
                  <a:moveTo>
                    <a:pt x="48" y="27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0" y="47"/>
                    <a:pt x="0" y="73"/>
                    <a:pt x="13" y="94"/>
                  </a:cubicBezTo>
                  <a:cubicBezTo>
                    <a:pt x="30" y="121"/>
                    <a:pt x="30" y="121"/>
                    <a:pt x="30" y="121"/>
                  </a:cubicBezTo>
                  <a:cubicBezTo>
                    <a:pt x="48" y="94"/>
                    <a:pt x="48" y="94"/>
                    <a:pt x="48" y="94"/>
                  </a:cubicBezTo>
                  <a:cubicBezTo>
                    <a:pt x="61" y="73"/>
                    <a:pt x="61" y="47"/>
                    <a:pt x="48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5" name="Google Shape;4145;p39"/>
            <p:cNvSpPr/>
            <p:nvPr/>
          </p:nvSpPr>
          <p:spPr>
            <a:xfrm>
              <a:off x="586534" y="892950"/>
              <a:ext cx="105582" cy="211170"/>
            </a:xfrm>
            <a:custGeom>
              <a:avLst/>
              <a:gdLst/>
              <a:ahLst/>
              <a:cxnLst/>
              <a:rect l="l" t="t" r="r" b="b"/>
              <a:pathLst>
                <a:path w="61" h="121" extrusionOk="0">
                  <a:moveTo>
                    <a:pt x="13" y="94"/>
                  </a:moveTo>
                  <a:cubicBezTo>
                    <a:pt x="30" y="121"/>
                    <a:pt x="30" y="121"/>
                    <a:pt x="30" y="121"/>
                  </a:cubicBezTo>
                  <a:cubicBezTo>
                    <a:pt x="48" y="94"/>
                    <a:pt x="48" y="94"/>
                    <a:pt x="48" y="94"/>
                  </a:cubicBezTo>
                  <a:cubicBezTo>
                    <a:pt x="61" y="73"/>
                    <a:pt x="61" y="47"/>
                    <a:pt x="48" y="2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0" y="47"/>
                    <a:pt x="0" y="73"/>
                    <a:pt x="13" y="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6" name="Google Shape;4146;p39"/>
            <p:cNvSpPr/>
            <p:nvPr/>
          </p:nvSpPr>
          <p:spPr>
            <a:xfrm>
              <a:off x="627737" y="1039739"/>
              <a:ext cx="211163" cy="105585"/>
            </a:xfrm>
            <a:custGeom>
              <a:avLst/>
              <a:gdLst/>
              <a:ahLst/>
              <a:cxnLst/>
              <a:rect l="l" t="t" r="r" b="b"/>
              <a:pathLst>
                <a:path w="121" h="61" extrusionOk="0">
                  <a:moveTo>
                    <a:pt x="28" y="1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48" y="61"/>
                    <a:pt x="74" y="61"/>
                    <a:pt x="94" y="48"/>
                  </a:cubicBezTo>
                  <a:cubicBezTo>
                    <a:pt x="121" y="31"/>
                    <a:pt x="121" y="31"/>
                    <a:pt x="121" y="31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74" y="0"/>
                    <a:pt x="48" y="0"/>
                    <a:pt x="28" y="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7" name="Google Shape;4147;p39"/>
            <p:cNvSpPr/>
            <p:nvPr/>
          </p:nvSpPr>
          <p:spPr>
            <a:xfrm>
              <a:off x="439750" y="1039739"/>
              <a:ext cx="211163" cy="105585"/>
            </a:xfrm>
            <a:custGeom>
              <a:avLst/>
              <a:gdLst/>
              <a:ahLst/>
              <a:cxnLst/>
              <a:rect l="l" t="t" r="r" b="b"/>
              <a:pathLst>
                <a:path w="121" h="61" extrusionOk="0">
                  <a:moveTo>
                    <a:pt x="93" y="48"/>
                  </a:moveTo>
                  <a:cubicBezTo>
                    <a:pt x="121" y="31"/>
                    <a:pt x="121" y="31"/>
                    <a:pt x="121" y="3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73" y="0"/>
                    <a:pt x="47" y="0"/>
                    <a:pt x="27" y="1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47" y="61"/>
                    <a:pt x="73" y="61"/>
                    <a:pt x="93" y="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8" name="Google Shape;4148;p39"/>
            <p:cNvSpPr/>
            <p:nvPr/>
          </p:nvSpPr>
          <p:spPr>
            <a:xfrm>
              <a:off x="578809" y="1032013"/>
              <a:ext cx="121033" cy="119749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57" y="57"/>
                  </a:moveTo>
                  <a:cubicBezTo>
                    <a:pt x="44" y="69"/>
                    <a:pt x="25" y="69"/>
                    <a:pt x="12" y="57"/>
                  </a:cubicBezTo>
                  <a:cubicBezTo>
                    <a:pt x="0" y="45"/>
                    <a:pt x="0" y="25"/>
                    <a:pt x="12" y="13"/>
                  </a:cubicBezTo>
                  <a:cubicBezTo>
                    <a:pt x="25" y="0"/>
                    <a:pt x="44" y="0"/>
                    <a:pt x="57" y="13"/>
                  </a:cubicBezTo>
                  <a:cubicBezTo>
                    <a:pt x="69" y="25"/>
                    <a:pt x="69" y="45"/>
                    <a:pt x="57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5509;p60"/>
          <p:cNvSpPr/>
          <p:nvPr/>
        </p:nvSpPr>
        <p:spPr>
          <a:xfrm>
            <a:off x="2015523" y="822478"/>
            <a:ext cx="1252317" cy="1241778"/>
          </a:xfrm>
          <a:prstGeom prst="ellipse">
            <a:avLst/>
          </a:prstGeom>
          <a:solidFill>
            <a:srgbClr val="FC9908"/>
          </a:solidFill>
          <a:ln>
            <a:solidFill>
              <a:srgbClr val="FC990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ea typeface="Figtree"/>
                <a:cs typeface="Arial" panose="020B0604020202020204" pitchFamily="34" charset="0"/>
                <a:sym typeface="Figtree"/>
              </a:rPr>
              <a:t>I</a:t>
            </a:r>
            <a:endParaRPr sz="6000" b="1" dirty="0">
              <a:solidFill>
                <a:srgbClr val="FFFFFF"/>
              </a:solidFill>
              <a:latin typeface="Arial" panose="020B0604020202020204" pitchFamily="34" charset="0"/>
              <a:ea typeface="Figtree"/>
              <a:cs typeface="Arial" panose="020B0604020202020204" pitchFamily="34" charset="0"/>
              <a:sym typeface="Figtree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429006" y="2188625"/>
            <a:ext cx="4750942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/>
              <a:t>VỊ TRÍ ĐỊA LÍ VÀ PHẠM VI LÃNH THỔ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6182" r="16182"/>
          <a:stretch/>
        </p:blipFill>
        <p:spPr bwMode="auto">
          <a:xfrm>
            <a:off x="5376754" y="575153"/>
            <a:ext cx="3853071" cy="38530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60DDACD-AD12-FBF8-2C51-1CB40E1FF4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36" t="6852" r="10379" b="44259"/>
          <a:stretch/>
        </p:blipFill>
        <p:spPr>
          <a:xfrm>
            <a:off x="0" y="0"/>
            <a:ext cx="4675908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4A6BA7-04DE-B555-1DBA-F4A45B5AFD70}"/>
              </a:ext>
            </a:extLst>
          </p:cNvPr>
          <p:cNvSpPr txBox="1"/>
          <p:nvPr/>
        </p:nvSpPr>
        <p:spPr>
          <a:xfrm>
            <a:off x="4828568" y="1751524"/>
            <a:ext cx="4239231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i="1" dirty="0"/>
              <a:t>Dựa vào hình 11.1 và mục 1, hãy trình bày đặc điểm vị trí địa lý và phạm vi lãnh thổ của Bắc Trung Bộ.</a:t>
            </a:r>
            <a:endParaRPr lang="en-US" sz="2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C13B35-61A8-9A79-0E68-224EA2E21DF9}"/>
              </a:ext>
            </a:extLst>
          </p:cNvPr>
          <p:cNvGrpSpPr/>
          <p:nvPr/>
        </p:nvGrpSpPr>
        <p:grpSpPr>
          <a:xfrm>
            <a:off x="4828568" y="1086827"/>
            <a:ext cx="4096356" cy="588497"/>
            <a:chOff x="266093" y="486752"/>
            <a:chExt cx="4096356" cy="5884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FD8390-A45B-E3A9-380B-F414B5B5B4BC}"/>
                </a:ext>
              </a:extLst>
            </p:cNvPr>
            <p:cNvSpPr txBox="1"/>
            <p:nvPr/>
          </p:nvSpPr>
          <p:spPr>
            <a:xfrm>
              <a:off x="1052900" y="644362"/>
              <a:ext cx="33095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4608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HOẠT ĐỘNG CẶP ĐÔI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D49D81D-BF4B-88B3-BCDD-43CA12004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6250" t="34259" r="26354" b="40926"/>
            <a:stretch/>
          </p:blipFill>
          <p:spPr>
            <a:xfrm>
              <a:off x="266093" y="486752"/>
              <a:ext cx="733425" cy="588497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ur du lịch">
            <a:extLst>
              <a:ext uri="{FF2B5EF4-FFF2-40B4-BE49-F238E27FC236}">
                <a16:creationId xmlns:a16="http://schemas.microsoft.com/office/drawing/2014/main" id="{6AAB1DDC-9971-EEC4-FE5E-54FAB4DAB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847" y="350676"/>
            <a:ext cx="6097858" cy="448527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24B5B45-2002-2C34-E56E-9C99A2EBD909}"/>
              </a:ext>
            </a:extLst>
          </p:cNvPr>
          <p:cNvSpPr/>
          <p:nvPr/>
        </p:nvSpPr>
        <p:spPr>
          <a:xfrm>
            <a:off x="1414463" y="858900"/>
            <a:ext cx="1981200" cy="557949"/>
          </a:xfrm>
          <a:prstGeom prst="round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Diện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tích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F30F78-435F-108C-52F7-4713150AABC0}"/>
              </a:ext>
            </a:extLst>
          </p:cNvPr>
          <p:cNvSpPr txBox="1"/>
          <p:nvPr/>
        </p:nvSpPr>
        <p:spPr>
          <a:xfrm>
            <a:off x="702005" y="1447800"/>
            <a:ext cx="3095625" cy="145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51,2</a:t>
            </a:r>
            <a:r>
              <a:rPr lang="en-US" sz="2000" dirty="0"/>
              <a:t> </a:t>
            </a:r>
            <a:r>
              <a:rPr lang="en-US" sz="2000" dirty="0" err="1"/>
              <a:t>nghìn</a:t>
            </a:r>
            <a:r>
              <a:rPr lang="en-US" sz="2000" dirty="0"/>
              <a:t> km²</a:t>
            </a: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</a:rPr>
              <a:t>(15,5% </a:t>
            </a:r>
            <a:r>
              <a:rPr lang="en-US" sz="2000" dirty="0" err="1">
                <a:solidFill>
                  <a:srgbClr val="FF0000"/>
                </a:solidFill>
              </a:rPr>
              <a:t>diện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tích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cả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nước</a:t>
            </a:r>
            <a:r>
              <a:rPr lang="en-US" sz="2000" dirty="0">
                <a:solidFill>
                  <a:srgbClr val="FF0000"/>
                </a:solidFill>
              </a:rPr>
              <a:t> – 2021)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B774942-DA39-6C77-0B99-42F000801FB5}"/>
              </a:ext>
            </a:extLst>
          </p:cNvPr>
          <p:cNvSpPr/>
          <p:nvPr/>
        </p:nvSpPr>
        <p:spPr>
          <a:xfrm>
            <a:off x="1414463" y="3048919"/>
            <a:ext cx="1981200" cy="557949"/>
          </a:xfrm>
          <a:prstGeom prst="round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Bao </a:t>
            </a:r>
            <a:r>
              <a:rPr lang="en-US" sz="2000" dirty="0" err="1">
                <a:solidFill>
                  <a:schemeClr val="tx1"/>
                </a:solidFill>
              </a:rPr>
              <a:t>gồm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5F684C-F4C1-7270-1F04-6AC3825146F7}"/>
              </a:ext>
            </a:extLst>
          </p:cNvPr>
          <p:cNvSpPr txBox="1"/>
          <p:nvPr/>
        </p:nvSpPr>
        <p:spPr>
          <a:xfrm>
            <a:off x="1414463" y="3699825"/>
            <a:ext cx="1952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  <a:r>
              <a:rPr lang="en-US" sz="2000" dirty="0"/>
              <a:t> </a:t>
            </a:r>
            <a:r>
              <a:rPr lang="en-US" sz="2000" dirty="0" err="1"/>
              <a:t>tỉnh</a:t>
            </a:r>
            <a:endParaRPr lang="en-US" sz="2000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16FC51-AEB3-62AF-AC4B-8245567418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36" t="6852" r="10379" b="44259"/>
          <a:stretch/>
        </p:blipFill>
        <p:spPr>
          <a:xfrm>
            <a:off x="4468092" y="0"/>
            <a:ext cx="4675908" cy="51435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BFAF557-38C6-3370-95E6-7D18BA35F6D9}"/>
              </a:ext>
            </a:extLst>
          </p:cNvPr>
          <p:cNvSpPr/>
          <p:nvPr/>
        </p:nvSpPr>
        <p:spPr>
          <a:xfrm>
            <a:off x="5067300" y="0"/>
            <a:ext cx="1362075" cy="857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16C5B5-F5E0-72F3-CA8D-C619A7341E87}"/>
              </a:ext>
            </a:extLst>
          </p:cNvPr>
          <p:cNvSpPr/>
          <p:nvPr/>
        </p:nvSpPr>
        <p:spPr>
          <a:xfrm>
            <a:off x="6347545" y="123825"/>
            <a:ext cx="1362075" cy="857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1639A81-6846-B93B-8F2A-20AAB4F62426}"/>
              </a:ext>
            </a:extLst>
          </p:cNvPr>
          <p:cNvSpPr/>
          <p:nvPr/>
        </p:nvSpPr>
        <p:spPr>
          <a:xfrm>
            <a:off x="4572000" y="1943100"/>
            <a:ext cx="1362075" cy="857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EB532A-277D-17E1-49DA-006E3DBE6CD2}"/>
              </a:ext>
            </a:extLst>
          </p:cNvPr>
          <p:cNvSpPr/>
          <p:nvPr/>
        </p:nvSpPr>
        <p:spPr>
          <a:xfrm>
            <a:off x="7709620" y="4286250"/>
            <a:ext cx="1362075" cy="857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FC8846-E368-9373-B735-F91CA24814A0}"/>
              </a:ext>
            </a:extLst>
          </p:cNvPr>
          <p:cNvSpPr/>
          <p:nvPr/>
        </p:nvSpPr>
        <p:spPr>
          <a:xfrm>
            <a:off x="1249943" y="1171575"/>
            <a:ext cx="1952625" cy="5715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Tiếp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giáp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D943D4-BDCB-A41D-2D35-4D82AE2F4DEB}"/>
              </a:ext>
            </a:extLst>
          </p:cNvPr>
          <p:cNvSpPr txBox="1"/>
          <p:nvPr/>
        </p:nvSpPr>
        <p:spPr>
          <a:xfrm>
            <a:off x="523877" y="1943100"/>
            <a:ext cx="3676648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/>
              <a:t>Trung du miền núi Bắc Bộ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/>
              <a:t>Đồng bằng sông Hồng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</a:t>
            </a:r>
            <a:r>
              <a:rPr lang="vi-VN" sz="2000" dirty="0"/>
              <a:t>uyên hải Nam Trung Bộ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</a:t>
            </a:r>
            <a:r>
              <a:rPr lang="vi-VN" sz="2000" dirty="0"/>
              <a:t>ước Lào.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367203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6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0BD0398-E53A-F380-0225-E0E17729D81C}"/>
              </a:ext>
            </a:extLst>
          </p:cNvPr>
          <p:cNvGrpSpPr/>
          <p:nvPr/>
        </p:nvGrpSpPr>
        <p:grpSpPr>
          <a:xfrm>
            <a:off x="3548062" y="616744"/>
            <a:ext cx="2047875" cy="685800"/>
            <a:chOff x="0" y="514350"/>
            <a:chExt cx="2047875" cy="685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D750E5-B9FC-82AA-C24D-2788ABCECC40}"/>
                </a:ext>
              </a:extLst>
            </p:cNvPr>
            <p:cNvSpPr/>
            <p:nvPr/>
          </p:nvSpPr>
          <p:spPr>
            <a:xfrm>
              <a:off x="95250" y="628650"/>
              <a:ext cx="1952625" cy="5715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6C9ACB-9552-C819-51BD-71CB0F6321B2}"/>
                </a:ext>
              </a:extLst>
            </p:cNvPr>
            <p:cNvSpPr/>
            <p:nvPr/>
          </p:nvSpPr>
          <p:spPr>
            <a:xfrm>
              <a:off x="0" y="514350"/>
              <a:ext cx="1952625" cy="571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</a:rPr>
                <a:t>Vị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trí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27AAF4-3DC1-D8F6-289E-65511A639CF6}"/>
              </a:ext>
            </a:extLst>
          </p:cNvPr>
          <p:cNvGrpSpPr/>
          <p:nvPr/>
        </p:nvGrpSpPr>
        <p:grpSpPr>
          <a:xfrm>
            <a:off x="552450" y="1276749"/>
            <a:ext cx="3661173" cy="3290488"/>
            <a:chOff x="798908" y="1276749"/>
            <a:chExt cx="3661173" cy="329048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61EA6E0-8BF3-807C-0FD8-FB7A122C362B}"/>
                </a:ext>
              </a:extLst>
            </p:cNvPr>
            <p:cNvSpPr/>
            <p:nvPr/>
          </p:nvSpPr>
          <p:spPr>
            <a:xfrm>
              <a:off x="798908" y="1766887"/>
              <a:ext cx="3661173" cy="2800350"/>
            </a:xfrm>
            <a:prstGeom prst="roundRect">
              <a:avLst>
                <a:gd name="adj" fmla="val 743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ết nối </a:t>
              </a:r>
              <a:r>
                <a:rPr lang="vi-VN" sz="2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khu vực phía bắc 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 </a:t>
              </a:r>
              <a:r>
                <a:rPr lang="vi-VN" sz="2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nam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nhờ tuyến đường quốc gia, tuyến đường ngang nối các thành phố, cảng biển phía đông với các cửa khẩu.</a:t>
              </a:r>
              <a:endPara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62ACE0-8DA2-346B-3DA3-9459ED42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2396" t="5000" r="48958" b="78888"/>
            <a:stretch/>
          </p:blipFill>
          <p:spPr>
            <a:xfrm>
              <a:off x="2114550" y="1276749"/>
              <a:ext cx="790576" cy="82867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8FAE12-2862-DAF7-E89A-561EF76274F7}"/>
              </a:ext>
            </a:extLst>
          </p:cNvPr>
          <p:cNvGrpSpPr/>
          <p:nvPr/>
        </p:nvGrpSpPr>
        <p:grpSpPr>
          <a:xfrm>
            <a:off x="4930378" y="1524000"/>
            <a:ext cx="3661173" cy="3043237"/>
            <a:chOff x="4930378" y="1524000"/>
            <a:chExt cx="3661173" cy="304323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F1F78F-EE35-DC32-1676-7D5D42AEB2F6}"/>
                </a:ext>
              </a:extLst>
            </p:cNvPr>
            <p:cNvSpPr/>
            <p:nvPr/>
          </p:nvSpPr>
          <p:spPr>
            <a:xfrm>
              <a:off x="4930378" y="1766887"/>
              <a:ext cx="3661173" cy="2800350"/>
            </a:xfrm>
            <a:prstGeom prst="roundRect">
              <a:avLst>
                <a:gd name="adj" fmla="val 1185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r>
                <a:rPr lang="vi-VN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ần đường hàng hải quốc tế thuận lợi giao lưu khu vực và thế giới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6A439E2-F5BB-A452-B62E-08A0777B9660}"/>
                </a:ext>
              </a:extLst>
            </p:cNvPr>
            <p:cNvGrpSpPr/>
            <p:nvPr/>
          </p:nvGrpSpPr>
          <p:grpSpPr>
            <a:xfrm>
              <a:off x="6412410" y="1524000"/>
              <a:ext cx="697110" cy="657225"/>
              <a:chOff x="6399015" y="1447799"/>
              <a:chExt cx="790576" cy="733426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0568027-1509-2588-4DE7-72D9B0AF2CEB}"/>
                  </a:ext>
                </a:extLst>
              </p:cNvPr>
              <p:cNvSpPr/>
              <p:nvPr/>
            </p:nvSpPr>
            <p:spPr>
              <a:xfrm>
                <a:off x="6399015" y="1447799"/>
                <a:ext cx="790576" cy="733426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8BFA0A3-83A8-9E6C-F0C3-46DE71A13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4895" t="36112" r="45352" b="44999"/>
              <a:stretch/>
            </p:blipFill>
            <p:spPr>
              <a:xfrm>
                <a:off x="6527602" y="1560275"/>
                <a:ext cx="492323" cy="536362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9209920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6" name="Google Shape;3746;p38"/>
          <p:cNvGrpSpPr/>
          <p:nvPr/>
        </p:nvGrpSpPr>
        <p:grpSpPr>
          <a:xfrm>
            <a:off x="3339814" y="4198227"/>
            <a:ext cx="2455594" cy="1206841"/>
            <a:chOff x="3344203" y="3992986"/>
            <a:chExt cx="2455594" cy="1206841"/>
          </a:xfrm>
        </p:grpSpPr>
        <p:sp>
          <p:nvSpPr>
            <p:cNvPr id="3747" name="Google Shape;3747;p38"/>
            <p:cNvSpPr/>
            <p:nvPr/>
          </p:nvSpPr>
          <p:spPr>
            <a:xfrm>
              <a:off x="5293633" y="5051524"/>
              <a:ext cx="68778" cy="69853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30" y="4"/>
                  </a:moveTo>
                  <a:cubicBezTo>
                    <a:pt x="17" y="0"/>
                    <a:pt x="6" y="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26"/>
                    <a:pt x="0" y="40"/>
                    <a:pt x="15" y="46"/>
                  </a:cubicBezTo>
                  <a:cubicBezTo>
                    <a:pt x="18" y="47"/>
                    <a:pt x="20" y="48"/>
                    <a:pt x="23" y="48"/>
                  </a:cubicBezTo>
                  <a:cubicBezTo>
                    <a:pt x="26" y="48"/>
                    <a:pt x="30" y="47"/>
                    <a:pt x="33" y="46"/>
                  </a:cubicBezTo>
                  <a:cubicBezTo>
                    <a:pt x="39" y="43"/>
                    <a:pt x="43" y="39"/>
                    <a:pt x="45" y="33"/>
                  </a:cubicBezTo>
                  <a:cubicBezTo>
                    <a:pt x="46" y="32"/>
                    <a:pt x="46" y="31"/>
                    <a:pt x="46" y="30"/>
                  </a:cubicBezTo>
                  <a:cubicBezTo>
                    <a:pt x="47" y="25"/>
                    <a:pt x="46" y="20"/>
                    <a:pt x="44" y="15"/>
                  </a:cubicBezTo>
                  <a:cubicBezTo>
                    <a:pt x="41" y="10"/>
                    <a:pt x="36" y="6"/>
                    <a:pt x="30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8" name="Google Shape;3748;p38"/>
            <p:cNvSpPr/>
            <p:nvPr/>
          </p:nvSpPr>
          <p:spPr>
            <a:xfrm>
              <a:off x="4940071" y="4522792"/>
              <a:ext cx="70927" cy="66629"/>
            </a:xfrm>
            <a:custGeom>
              <a:avLst/>
              <a:gdLst/>
              <a:ahLst/>
              <a:cxnLst/>
              <a:rect l="l" t="t" r="r" b="b"/>
              <a:pathLst>
                <a:path w="49" h="46" extrusionOk="0">
                  <a:moveTo>
                    <a:pt x="16" y="45"/>
                  </a:moveTo>
                  <a:cubicBezTo>
                    <a:pt x="17" y="46"/>
                    <a:pt x="18" y="46"/>
                    <a:pt x="18" y="46"/>
                  </a:cubicBezTo>
                  <a:cubicBezTo>
                    <a:pt x="20" y="46"/>
                    <a:pt x="21" y="46"/>
                    <a:pt x="23" y="46"/>
                  </a:cubicBezTo>
                  <a:cubicBezTo>
                    <a:pt x="26" y="46"/>
                    <a:pt x="30" y="45"/>
                    <a:pt x="33" y="44"/>
                  </a:cubicBezTo>
                  <a:cubicBezTo>
                    <a:pt x="39" y="41"/>
                    <a:pt x="43" y="36"/>
                    <a:pt x="45" y="30"/>
                  </a:cubicBezTo>
                  <a:cubicBezTo>
                    <a:pt x="49" y="16"/>
                    <a:pt x="40" y="6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3" y="0"/>
                    <a:pt x="9" y="0"/>
                    <a:pt x="2" y="15"/>
                  </a:cubicBezTo>
                  <a:cubicBezTo>
                    <a:pt x="0" y="21"/>
                    <a:pt x="0" y="27"/>
                    <a:pt x="3" y="33"/>
                  </a:cubicBezTo>
                  <a:cubicBezTo>
                    <a:pt x="6" y="39"/>
                    <a:pt x="10" y="43"/>
                    <a:pt x="16" y="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9" name="Google Shape;3749;p38"/>
            <p:cNvSpPr/>
            <p:nvPr/>
          </p:nvSpPr>
          <p:spPr>
            <a:xfrm>
              <a:off x="5107717" y="4586198"/>
              <a:ext cx="69853" cy="73077"/>
            </a:xfrm>
            <a:custGeom>
              <a:avLst/>
              <a:gdLst/>
              <a:ahLst/>
              <a:cxnLst/>
              <a:rect l="l" t="t" r="r" b="b"/>
              <a:pathLst>
                <a:path w="48" h="50" extrusionOk="0">
                  <a:moveTo>
                    <a:pt x="7" y="44"/>
                  </a:moveTo>
                  <a:cubicBezTo>
                    <a:pt x="7" y="45"/>
                    <a:pt x="8" y="45"/>
                    <a:pt x="9" y="46"/>
                  </a:cubicBezTo>
                  <a:cubicBezTo>
                    <a:pt x="13" y="48"/>
                    <a:pt x="17" y="50"/>
                    <a:pt x="22" y="50"/>
                  </a:cubicBezTo>
                  <a:cubicBezTo>
                    <a:pt x="22" y="50"/>
                    <a:pt x="23" y="50"/>
                    <a:pt x="24" y="50"/>
                  </a:cubicBezTo>
                  <a:cubicBezTo>
                    <a:pt x="30" y="49"/>
                    <a:pt x="36" y="46"/>
                    <a:pt x="39" y="42"/>
                  </a:cubicBezTo>
                  <a:cubicBezTo>
                    <a:pt x="48" y="31"/>
                    <a:pt x="44" y="18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0" y="5"/>
                    <a:pt x="18" y="0"/>
                    <a:pt x="6" y="11"/>
                  </a:cubicBezTo>
                  <a:cubicBezTo>
                    <a:pt x="2" y="15"/>
                    <a:pt x="0" y="21"/>
                    <a:pt x="0" y="28"/>
                  </a:cubicBezTo>
                  <a:cubicBezTo>
                    <a:pt x="0" y="34"/>
                    <a:pt x="2" y="40"/>
                    <a:pt x="7" y="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0" name="Google Shape;3750;p38"/>
            <p:cNvSpPr/>
            <p:nvPr/>
          </p:nvSpPr>
          <p:spPr>
            <a:xfrm>
              <a:off x="5297931" y="4886027"/>
              <a:ext cx="65555" cy="66629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21"/>
                  </a:moveTo>
                  <a:cubicBezTo>
                    <a:pt x="44" y="14"/>
                    <a:pt x="39" y="1"/>
                    <a:pt x="23" y="0"/>
                  </a:cubicBezTo>
                  <a:cubicBezTo>
                    <a:pt x="17" y="0"/>
                    <a:pt x="11" y="3"/>
                    <a:pt x="7" y="7"/>
                  </a:cubicBezTo>
                  <a:cubicBezTo>
                    <a:pt x="2" y="12"/>
                    <a:pt x="0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1" y="32"/>
                    <a:pt x="4" y="36"/>
                    <a:pt x="8" y="40"/>
                  </a:cubicBezTo>
                  <a:cubicBezTo>
                    <a:pt x="12" y="43"/>
                    <a:pt x="17" y="46"/>
                    <a:pt x="22" y="46"/>
                  </a:cubicBezTo>
                  <a:cubicBezTo>
                    <a:pt x="23" y="46"/>
                    <a:pt x="24" y="45"/>
                    <a:pt x="24" y="45"/>
                  </a:cubicBezTo>
                  <a:cubicBezTo>
                    <a:pt x="39" y="44"/>
                    <a:pt x="45" y="32"/>
                    <a:pt x="44" y="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1" name="Google Shape;3751;p38"/>
            <p:cNvSpPr/>
            <p:nvPr/>
          </p:nvSpPr>
          <p:spPr>
            <a:xfrm>
              <a:off x="4769200" y="4523867"/>
              <a:ext cx="67704" cy="65555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24" y="45"/>
                  </a:moveTo>
                  <a:cubicBezTo>
                    <a:pt x="25" y="45"/>
                    <a:pt x="26" y="44"/>
                    <a:pt x="27" y="44"/>
                  </a:cubicBezTo>
                  <a:cubicBezTo>
                    <a:pt x="32" y="43"/>
                    <a:pt x="36" y="41"/>
                    <a:pt x="40" y="37"/>
                  </a:cubicBezTo>
                  <a:cubicBezTo>
                    <a:pt x="44" y="32"/>
                    <a:pt x="46" y="26"/>
                    <a:pt x="46" y="20"/>
                  </a:cubicBezTo>
                  <a:cubicBezTo>
                    <a:pt x="44" y="6"/>
                    <a:pt x="3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0"/>
                    <a:pt x="1" y="5"/>
                    <a:pt x="1" y="22"/>
                  </a:cubicBezTo>
                  <a:cubicBezTo>
                    <a:pt x="0" y="27"/>
                    <a:pt x="3" y="33"/>
                    <a:pt x="8" y="38"/>
                  </a:cubicBezTo>
                  <a:cubicBezTo>
                    <a:pt x="12" y="42"/>
                    <a:pt x="18" y="45"/>
                    <a:pt x="23" y="45"/>
                  </a:cubicBezTo>
                  <a:cubicBezTo>
                    <a:pt x="24" y="45"/>
                    <a:pt x="24" y="45"/>
                    <a:pt x="24" y="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2" name="Google Shape;3752;p38"/>
            <p:cNvSpPr/>
            <p:nvPr/>
          </p:nvSpPr>
          <p:spPr>
            <a:xfrm>
              <a:off x="5228079" y="4709783"/>
              <a:ext cx="68778" cy="73077"/>
            </a:xfrm>
            <a:custGeom>
              <a:avLst/>
              <a:gdLst/>
              <a:ahLst/>
              <a:cxnLst/>
              <a:rect l="l" t="t" r="r" b="b"/>
              <a:pathLst>
                <a:path w="47" h="50" extrusionOk="0">
                  <a:moveTo>
                    <a:pt x="43" y="17"/>
                  </a:moveTo>
                  <a:cubicBezTo>
                    <a:pt x="39" y="10"/>
                    <a:pt x="30" y="0"/>
                    <a:pt x="15" y="6"/>
                  </a:cubicBezTo>
                  <a:cubicBezTo>
                    <a:pt x="9" y="8"/>
                    <a:pt x="5" y="13"/>
                    <a:pt x="2" y="19"/>
                  </a:cubicBezTo>
                  <a:cubicBezTo>
                    <a:pt x="0" y="25"/>
                    <a:pt x="0" y="32"/>
                    <a:pt x="3" y="37"/>
                  </a:cubicBezTo>
                  <a:cubicBezTo>
                    <a:pt x="3" y="38"/>
                    <a:pt x="4" y="39"/>
                    <a:pt x="4" y="39"/>
                  </a:cubicBezTo>
                  <a:cubicBezTo>
                    <a:pt x="7" y="44"/>
                    <a:pt x="11" y="47"/>
                    <a:pt x="16" y="48"/>
                  </a:cubicBezTo>
                  <a:cubicBezTo>
                    <a:pt x="19" y="49"/>
                    <a:pt x="21" y="50"/>
                    <a:pt x="24" y="50"/>
                  </a:cubicBezTo>
                  <a:cubicBezTo>
                    <a:pt x="27" y="50"/>
                    <a:pt x="31" y="49"/>
                    <a:pt x="34" y="47"/>
                  </a:cubicBezTo>
                  <a:cubicBezTo>
                    <a:pt x="46" y="40"/>
                    <a:pt x="47" y="27"/>
                    <a:pt x="43" y="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3" name="Google Shape;3753;p38"/>
            <p:cNvSpPr/>
            <p:nvPr/>
          </p:nvSpPr>
          <p:spPr>
            <a:xfrm>
              <a:off x="4814335" y="5128900"/>
              <a:ext cx="68778" cy="70927"/>
            </a:xfrm>
            <a:custGeom>
              <a:avLst/>
              <a:gdLst/>
              <a:ahLst/>
              <a:cxnLst/>
              <a:rect l="l" t="t" r="r" b="b"/>
              <a:pathLst>
                <a:path w="47" h="49" extrusionOk="0">
                  <a:moveTo>
                    <a:pt x="43" y="17"/>
                  </a:moveTo>
                  <a:cubicBezTo>
                    <a:pt x="39" y="10"/>
                    <a:pt x="30" y="0"/>
                    <a:pt x="15" y="6"/>
                  </a:cubicBezTo>
                  <a:cubicBezTo>
                    <a:pt x="9" y="8"/>
                    <a:pt x="5" y="13"/>
                    <a:pt x="3" y="19"/>
                  </a:cubicBezTo>
                  <a:cubicBezTo>
                    <a:pt x="0" y="25"/>
                    <a:pt x="0" y="31"/>
                    <a:pt x="3" y="36"/>
                  </a:cubicBezTo>
                  <a:cubicBezTo>
                    <a:pt x="3" y="37"/>
                    <a:pt x="4" y="38"/>
                    <a:pt x="4" y="39"/>
                  </a:cubicBezTo>
                  <a:cubicBezTo>
                    <a:pt x="7" y="43"/>
                    <a:pt x="11" y="46"/>
                    <a:pt x="16" y="48"/>
                  </a:cubicBezTo>
                  <a:cubicBezTo>
                    <a:pt x="19" y="49"/>
                    <a:pt x="21" y="49"/>
                    <a:pt x="24" y="49"/>
                  </a:cubicBezTo>
                  <a:cubicBezTo>
                    <a:pt x="27" y="49"/>
                    <a:pt x="31" y="48"/>
                    <a:pt x="34" y="47"/>
                  </a:cubicBezTo>
                  <a:cubicBezTo>
                    <a:pt x="47" y="40"/>
                    <a:pt x="47" y="26"/>
                    <a:pt x="43" y="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4" name="Google Shape;3754;p38"/>
            <p:cNvSpPr/>
            <p:nvPr/>
          </p:nvSpPr>
          <p:spPr>
            <a:xfrm>
              <a:off x="4931473" y="4866683"/>
              <a:ext cx="308427" cy="130034"/>
            </a:xfrm>
            <a:custGeom>
              <a:avLst/>
              <a:gdLst/>
              <a:ahLst/>
              <a:cxnLst/>
              <a:rect l="l" t="t" r="r" b="b"/>
              <a:pathLst>
                <a:path w="212" h="89" extrusionOk="0">
                  <a:moveTo>
                    <a:pt x="204" y="0"/>
                  </a:moveTo>
                  <a:cubicBezTo>
                    <a:pt x="171" y="5"/>
                    <a:pt x="112" y="14"/>
                    <a:pt x="96" y="20"/>
                  </a:cubicBezTo>
                  <a:cubicBezTo>
                    <a:pt x="80" y="26"/>
                    <a:pt x="31" y="60"/>
                    <a:pt x="4" y="79"/>
                  </a:cubicBezTo>
                  <a:cubicBezTo>
                    <a:pt x="0" y="82"/>
                    <a:pt x="3" y="89"/>
                    <a:pt x="8" y="88"/>
                  </a:cubicBezTo>
                  <a:cubicBezTo>
                    <a:pt x="40" y="84"/>
                    <a:pt x="100" y="75"/>
                    <a:pt x="116" y="69"/>
                  </a:cubicBezTo>
                  <a:cubicBezTo>
                    <a:pt x="131" y="63"/>
                    <a:pt x="181" y="29"/>
                    <a:pt x="207" y="10"/>
                  </a:cubicBezTo>
                  <a:cubicBezTo>
                    <a:pt x="212" y="7"/>
                    <a:pt x="209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5" name="Google Shape;3755;p38"/>
            <p:cNvSpPr/>
            <p:nvPr/>
          </p:nvSpPr>
          <p:spPr>
            <a:xfrm>
              <a:off x="4724064" y="4648528"/>
              <a:ext cx="131108" cy="308427"/>
            </a:xfrm>
            <a:custGeom>
              <a:avLst/>
              <a:gdLst/>
              <a:ahLst/>
              <a:cxnLst/>
              <a:rect l="l" t="t" r="r" b="b"/>
              <a:pathLst>
                <a:path w="90" h="212" extrusionOk="0">
                  <a:moveTo>
                    <a:pt x="1" y="9"/>
                  </a:moveTo>
                  <a:cubicBezTo>
                    <a:pt x="6" y="41"/>
                    <a:pt x="14" y="100"/>
                    <a:pt x="20" y="116"/>
                  </a:cubicBezTo>
                  <a:cubicBezTo>
                    <a:pt x="27" y="132"/>
                    <a:pt x="61" y="181"/>
                    <a:pt x="80" y="208"/>
                  </a:cubicBezTo>
                  <a:cubicBezTo>
                    <a:pt x="83" y="212"/>
                    <a:pt x="90" y="209"/>
                    <a:pt x="89" y="204"/>
                  </a:cubicBezTo>
                  <a:cubicBezTo>
                    <a:pt x="85" y="172"/>
                    <a:pt x="76" y="112"/>
                    <a:pt x="70" y="97"/>
                  </a:cubicBezTo>
                  <a:cubicBezTo>
                    <a:pt x="64" y="81"/>
                    <a:pt x="30" y="31"/>
                    <a:pt x="11" y="5"/>
                  </a:cubicBezTo>
                  <a:cubicBezTo>
                    <a:pt x="8" y="0"/>
                    <a:pt x="0" y="3"/>
                    <a:pt x="1" y="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6" name="Google Shape;3756;p38"/>
            <p:cNvSpPr/>
            <p:nvPr/>
          </p:nvSpPr>
          <p:spPr>
            <a:xfrm>
              <a:off x="4929324" y="5035405"/>
              <a:ext cx="304129" cy="140780"/>
            </a:xfrm>
            <a:custGeom>
              <a:avLst/>
              <a:gdLst/>
              <a:ahLst/>
              <a:cxnLst/>
              <a:rect l="l" t="t" r="r" b="b"/>
              <a:pathLst>
                <a:path w="209" h="97" extrusionOk="0">
                  <a:moveTo>
                    <a:pt x="115" y="24"/>
                  </a:moveTo>
                  <a:cubicBezTo>
                    <a:pt x="100" y="17"/>
                    <a:pt x="41" y="6"/>
                    <a:pt x="9" y="1"/>
                  </a:cubicBezTo>
                  <a:cubicBezTo>
                    <a:pt x="3" y="0"/>
                    <a:pt x="0" y="7"/>
                    <a:pt x="5" y="10"/>
                  </a:cubicBezTo>
                  <a:cubicBezTo>
                    <a:pt x="31" y="30"/>
                    <a:pt x="79" y="66"/>
                    <a:pt x="94" y="73"/>
                  </a:cubicBezTo>
                  <a:cubicBezTo>
                    <a:pt x="110" y="79"/>
                    <a:pt x="169" y="90"/>
                    <a:pt x="201" y="96"/>
                  </a:cubicBezTo>
                  <a:cubicBezTo>
                    <a:pt x="206" y="97"/>
                    <a:pt x="209" y="90"/>
                    <a:pt x="205" y="86"/>
                  </a:cubicBezTo>
                  <a:cubicBezTo>
                    <a:pt x="179" y="66"/>
                    <a:pt x="131" y="31"/>
                    <a:pt x="115" y="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7" name="Google Shape;3757;p38"/>
            <p:cNvSpPr/>
            <p:nvPr/>
          </p:nvSpPr>
          <p:spPr>
            <a:xfrm>
              <a:off x="4892786" y="4654976"/>
              <a:ext cx="141855" cy="304129"/>
            </a:xfrm>
            <a:custGeom>
              <a:avLst/>
              <a:gdLst/>
              <a:ahLst/>
              <a:cxnLst/>
              <a:rect l="l" t="t" r="r" b="b"/>
              <a:pathLst>
                <a:path w="97" h="209" extrusionOk="0">
                  <a:moveTo>
                    <a:pt x="11" y="205"/>
                  </a:moveTo>
                  <a:cubicBezTo>
                    <a:pt x="31" y="179"/>
                    <a:pt x="66" y="131"/>
                    <a:pt x="73" y="115"/>
                  </a:cubicBezTo>
                  <a:cubicBezTo>
                    <a:pt x="80" y="99"/>
                    <a:pt x="91" y="40"/>
                    <a:pt x="96" y="8"/>
                  </a:cubicBezTo>
                  <a:cubicBezTo>
                    <a:pt x="97" y="3"/>
                    <a:pt x="90" y="0"/>
                    <a:pt x="87" y="4"/>
                  </a:cubicBezTo>
                  <a:cubicBezTo>
                    <a:pt x="67" y="30"/>
                    <a:pt x="31" y="78"/>
                    <a:pt x="24" y="94"/>
                  </a:cubicBezTo>
                  <a:cubicBezTo>
                    <a:pt x="18" y="109"/>
                    <a:pt x="7" y="168"/>
                    <a:pt x="1" y="200"/>
                  </a:cubicBezTo>
                  <a:cubicBezTo>
                    <a:pt x="0" y="206"/>
                    <a:pt x="7" y="209"/>
                    <a:pt x="11" y="2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8" name="Google Shape;3758;p38"/>
            <p:cNvSpPr/>
            <p:nvPr/>
          </p:nvSpPr>
          <p:spPr>
            <a:xfrm>
              <a:off x="4820783" y="4963402"/>
              <a:ext cx="106391" cy="104242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25" y="6"/>
                  </a:moveTo>
                  <a:cubicBezTo>
                    <a:pt x="8" y="13"/>
                    <a:pt x="0" y="31"/>
                    <a:pt x="7" y="47"/>
                  </a:cubicBezTo>
                  <a:cubicBezTo>
                    <a:pt x="13" y="64"/>
                    <a:pt x="32" y="72"/>
                    <a:pt x="48" y="65"/>
                  </a:cubicBezTo>
                  <a:cubicBezTo>
                    <a:pt x="64" y="59"/>
                    <a:pt x="73" y="40"/>
                    <a:pt x="66" y="24"/>
                  </a:cubicBezTo>
                  <a:cubicBezTo>
                    <a:pt x="60" y="8"/>
                    <a:pt x="41" y="0"/>
                    <a:pt x="25" y="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9" name="Google Shape;3759;p38"/>
            <p:cNvSpPr/>
            <p:nvPr/>
          </p:nvSpPr>
          <p:spPr>
            <a:xfrm>
              <a:off x="4951891" y="4286368"/>
              <a:ext cx="107466" cy="108541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51" y="67"/>
                  </a:moveTo>
                  <a:cubicBezTo>
                    <a:pt x="74" y="74"/>
                    <a:pt x="74" y="74"/>
                    <a:pt x="74" y="74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0" y="31"/>
                    <a:pt x="44" y="14"/>
                    <a:pt x="2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4" y="44"/>
                    <a:pt x="30" y="60"/>
                    <a:pt x="51" y="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0" name="Google Shape;3760;p38"/>
            <p:cNvSpPr/>
            <p:nvPr/>
          </p:nvSpPr>
          <p:spPr>
            <a:xfrm>
              <a:off x="4773498" y="4106900"/>
              <a:ext cx="106391" cy="107466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51" y="67"/>
                  </a:moveTo>
                  <a:cubicBezTo>
                    <a:pt x="73" y="74"/>
                    <a:pt x="73" y="74"/>
                    <a:pt x="73" y="7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0" y="31"/>
                    <a:pt x="43" y="14"/>
                    <a:pt x="2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3" y="43"/>
                    <a:pt x="30" y="60"/>
                    <a:pt x="51" y="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1" name="Google Shape;3761;p38"/>
            <p:cNvSpPr/>
            <p:nvPr/>
          </p:nvSpPr>
          <p:spPr>
            <a:xfrm>
              <a:off x="4952966" y="4107974"/>
              <a:ext cx="107466" cy="107466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67" y="23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30" y="14"/>
                    <a:pt x="14" y="30"/>
                    <a:pt x="7" y="5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3" y="60"/>
                    <a:pt x="60" y="44"/>
                    <a:pt x="67" y="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2" name="Google Shape;3762;p38"/>
            <p:cNvSpPr/>
            <p:nvPr/>
          </p:nvSpPr>
          <p:spPr>
            <a:xfrm>
              <a:off x="4772424" y="4286368"/>
              <a:ext cx="107466" cy="106391"/>
            </a:xfrm>
            <a:custGeom>
              <a:avLst/>
              <a:gdLst/>
              <a:ahLst/>
              <a:cxnLst/>
              <a:rect l="l" t="t" r="r" b="b"/>
              <a:pathLst>
                <a:path w="74" h="73" extrusionOk="0">
                  <a:moveTo>
                    <a:pt x="74" y="0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30" y="13"/>
                    <a:pt x="13" y="30"/>
                    <a:pt x="7" y="5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43" y="59"/>
                    <a:pt x="60" y="43"/>
                    <a:pt x="67" y="22"/>
                  </a:cubicBezTo>
                  <a:lnTo>
                    <a:pt x="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3" name="Google Shape;3763;p38"/>
            <p:cNvSpPr/>
            <p:nvPr/>
          </p:nvSpPr>
          <p:spPr>
            <a:xfrm>
              <a:off x="4957265" y="4221888"/>
              <a:ext cx="151527" cy="60181"/>
            </a:xfrm>
            <a:custGeom>
              <a:avLst/>
              <a:gdLst/>
              <a:ahLst/>
              <a:cxnLst/>
              <a:rect l="l" t="t" r="r" b="b"/>
              <a:pathLst>
                <a:path w="104" h="42" extrusionOk="0">
                  <a:moveTo>
                    <a:pt x="20" y="1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40" y="42"/>
                    <a:pt x="63" y="42"/>
                    <a:pt x="83" y="32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64" y="0"/>
                    <a:pt x="40" y="0"/>
                    <a:pt x="20" y="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4" name="Google Shape;3764;p38"/>
            <p:cNvSpPr/>
            <p:nvPr/>
          </p:nvSpPr>
          <p:spPr>
            <a:xfrm>
              <a:off x="4724064" y="4218664"/>
              <a:ext cx="151527" cy="62330"/>
            </a:xfrm>
            <a:custGeom>
              <a:avLst/>
              <a:gdLst/>
              <a:ahLst/>
              <a:cxnLst/>
              <a:rect l="l" t="t" r="r" b="b"/>
              <a:pathLst>
                <a:path w="104" h="43" extrusionOk="0">
                  <a:moveTo>
                    <a:pt x="83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64" y="0"/>
                    <a:pt x="40" y="0"/>
                    <a:pt x="20" y="1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0" y="42"/>
                    <a:pt x="63" y="43"/>
                    <a:pt x="83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5" name="Google Shape;3765;p38"/>
            <p:cNvSpPr/>
            <p:nvPr/>
          </p:nvSpPr>
          <p:spPr>
            <a:xfrm>
              <a:off x="4886338" y="4058540"/>
              <a:ext cx="62330" cy="151527"/>
            </a:xfrm>
            <a:custGeom>
              <a:avLst/>
              <a:gdLst/>
              <a:ahLst/>
              <a:cxnLst/>
              <a:rect l="l" t="t" r="r" b="b"/>
              <a:pathLst>
                <a:path w="43" h="104" extrusionOk="0">
                  <a:moveTo>
                    <a:pt x="21" y="104"/>
                  </a:moveTo>
                  <a:cubicBezTo>
                    <a:pt x="32" y="84"/>
                    <a:pt x="32" y="84"/>
                    <a:pt x="32" y="84"/>
                  </a:cubicBezTo>
                  <a:cubicBezTo>
                    <a:pt x="42" y="64"/>
                    <a:pt x="43" y="41"/>
                    <a:pt x="32" y="2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" y="40"/>
                    <a:pt x="0" y="64"/>
                    <a:pt x="11" y="84"/>
                  </a:cubicBezTo>
                  <a:lnTo>
                    <a:pt x="21" y="10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6" name="Google Shape;3766;p38"/>
            <p:cNvSpPr/>
            <p:nvPr/>
          </p:nvSpPr>
          <p:spPr>
            <a:xfrm>
              <a:off x="4884188" y="4291741"/>
              <a:ext cx="61256" cy="150452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0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0" y="40"/>
                    <a:pt x="0" y="64"/>
                    <a:pt x="10" y="84"/>
                  </a:cubicBezTo>
                  <a:cubicBezTo>
                    <a:pt x="21" y="104"/>
                    <a:pt x="21" y="104"/>
                    <a:pt x="21" y="10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42" y="64"/>
                    <a:pt x="42" y="40"/>
                    <a:pt x="32" y="21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7" name="Google Shape;3767;p38"/>
            <p:cNvSpPr/>
            <p:nvPr/>
          </p:nvSpPr>
          <p:spPr>
            <a:xfrm>
              <a:off x="4883113" y="4218664"/>
              <a:ext cx="65555" cy="6555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37" y="37"/>
                  </a:moveTo>
                  <a:cubicBezTo>
                    <a:pt x="45" y="29"/>
                    <a:pt x="45" y="16"/>
                    <a:pt x="37" y="8"/>
                  </a:cubicBezTo>
                  <a:cubicBezTo>
                    <a:pt x="29" y="0"/>
                    <a:pt x="17" y="0"/>
                    <a:pt x="8" y="8"/>
                  </a:cubicBezTo>
                  <a:cubicBezTo>
                    <a:pt x="0" y="15"/>
                    <a:pt x="0" y="28"/>
                    <a:pt x="8" y="36"/>
                  </a:cubicBezTo>
                  <a:cubicBezTo>
                    <a:pt x="16" y="45"/>
                    <a:pt x="29" y="45"/>
                    <a:pt x="37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8" name="Google Shape;3768;p38"/>
            <p:cNvSpPr/>
            <p:nvPr/>
          </p:nvSpPr>
          <p:spPr>
            <a:xfrm>
              <a:off x="5645046" y="5027882"/>
              <a:ext cx="105317" cy="108541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22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3" y="44"/>
                    <a:pt x="30" y="60"/>
                    <a:pt x="51" y="67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0" y="31"/>
                    <a:pt x="43" y="14"/>
                    <a:pt x="22" y="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9" name="Google Shape;3769;p38"/>
            <p:cNvSpPr/>
            <p:nvPr/>
          </p:nvSpPr>
          <p:spPr>
            <a:xfrm>
              <a:off x="5466653" y="4848414"/>
              <a:ext cx="106391" cy="107466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22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3" y="43"/>
                    <a:pt x="30" y="60"/>
                    <a:pt x="51" y="67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59" y="30"/>
                    <a:pt x="43" y="14"/>
                    <a:pt x="22" y="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0" name="Google Shape;3770;p38"/>
            <p:cNvSpPr/>
            <p:nvPr/>
          </p:nvSpPr>
          <p:spPr>
            <a:xfrm>
              <a:off x="5645046" y="4849488"/>
              <a:ext cx="108541" cy="106391"/>
            </a:xfrm>
            <a:custGeom>
              <a:avLst/>
              <a:gdLst/>
              <a:ahLst/>
              <a:cxnLst/>
              <a:rect l="l" t="t" r="r" b="b"/>
              <a:pathLst>
                <a:path w="75" h="73" extrusionOk="0">
                  <a:moveTo>
                    <a:pt x="67" y="22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31" y="14"/>
                    <a:pt x="14" y="30"/>
                    <a:pt x="8" y="5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44" y="60"/>
                    <a:pt x="61" y="43"/>
                    <a:pt x="67" y="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1" name="Google Shape;3771;p38"/>
            <p:cNvSpPr/>
            <p:nvPr/>
          </p:nvSpPr>
          <p:spPr>
            <a:xfrm>
              <a:off x="5464504" y="5026807"/>
              <a:ext cx="107466" cy="107466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7" y="52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4" y="60"/>
                    <a:pt x="60" y="44"/>
                    <a:pt x="67" y="2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31" y="14"/>
                    <a:pt x="14" y="30"/>
                    <a:pt x="7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2" name="Google Shape;3772;p38"/>
            <p:cNvSpPr/>
            <p:nvPr/>
          </p:nvSpPr>
          <p:spPr>
            <a:xfrm>
              <a:off x="5649345" y="4963402"/>
              <a:ext cx="150452" cy="60181"/>
            </a:xfrm>
            <a:custGeom>
              <a:avLst/>
              <a:gdLst/>
              <a:ahLst/>
              <a:cxnLst/>
              <a:rect l="l" t="t" r="r" b="b"/>
              <a:pathLst>
                <a:path w="104" h="42" extrusionOk="0">
                  <a:moveTo>
                    <a:pt x="84" y="10"/>
                  </a:moveTo>
                  <a:cubicBezTo>
                    <a:pt x="64" y="0"/>
                    <a:pt x="41" y="0"/>
                    <a:pt x="21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40" y="42"/>
                    <a:pt x="64" y="42"/>
                    <a:pt x="84" y="32"/>
                  </a:cubicBezTo>
                  <a:cubicBezTo>
                    <a:pt x="104" y="21"/>
                    <a:pt x="104" y="21"/>
                    <a:pt x="104" y="21"/>
                  </a:cubicBezTo>
                  <a:lnTo>
                    <a:pt x="84" y="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3" name="Google Shape;3773;p38"/>
            <p:cNvSpPr/>
            <p:nvPr/>
          </p:nvSpPr>
          <p:spPr>
            <a:xfrm>
              <a:off x="5416144" y="4960179"/>
              <a:ext cx="152602" cy="61256"/>
            </a:xfrm>
            <a:custGeom>
              <a:avLst/>
              <a:gdLst/>
              <a:ahLst/>
              <a:cxnLst/>
              <a:rect l="l" t="t" r="r" b="b"/>
              <a:pathLst>
                <a:path w="105" h="42" extrusionOk="0">
                  <a:moveTo>
                    <a:pt x="84" y="32"/>
                  </a:moveTo>
                  <a:cubicBezTo>
                    <a:pt x="105" y="21"/>
                    <a:pt x="105" y="21"/>
                    <a:pt x="105" y="2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64" y="0"/>
                    <a:pt x="41" y="0"/>
                    <a:pt x="21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1" y="42"/>
                    <a:pt x="64" y="42"/>
                    <a:pt x="84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4" name="Google Shape;3774;p38"/>
            <p:cNvSpPr/>
            <p:nvPr/>
          </p:nvSpPr>
          <p:spPr>
            <a:xfrm>
              <a:off x="5579492" y="4800054"/>
              <a:ext cx="60181" cy="151527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104"/>
                  </a:moveTo>
                  <a:cubicBezTo>
                    <a:pt x="32" y="83"/>
                    <a:pt x="32" y="83"/>
                    <a:pt x="32" y="83"/>
                  </a:cubicBezTo>
                  <a:cubicBezTo>
                    <a:pt x="42" y="64"/>
                    <a:pt x="42" y="40"/>
                    <a:pt x="32" y="2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0" y="40"/>
                    <a:pt x="0" y="64"/>
                    <a:pt x="10" y="83"/>
                  </a:cubicBezTo>
                  <a:lnTo>
                    <a:pt x="21" y="10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5" name="Google Shape;3775;p38"/>
            <p:cNvSpPr/>
            <p:nvPr/>
          </p:nvSpPr>
          <p:spPr>
            <a:xfrm>
              <a:off x="5577342" y="5033255"/>
              <a:ext cx="61256" cy="150452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0" y="40"/>
                    <a:pt x="0" y="64"/>
                    <a:pt x="10" y="8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42" y="64"/>
                    <a:pt x="42" y="40"/>
                    <a:pt x="32" y="2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6" name="Google Shape;3776;p38"/>
            <p:cNvSpPr/>
            <p:nvPr/>
          </p:nvSpPr>
          <p:spPr>
            <a:xfrm>
              <a:off x="5576268" y="4959104"/>
              <a:ext cx="65555" cy="64479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8" y="8"/>
                  </a:moveTo>
                  <a:cubicBezTo>
                    <a:pt x="0" y="16"/>
                    <a:pt x="0" y="29"/>
                    <a:pt x="8" y="37"/>
                  </a:cubicBezTo>
                  <a:cubicBezTo>
                    <a:pt x="16" y="45"/>
                    <a:pt x="29" y="45"/>
                    <a:pt x="37" y="38"/>
                  </a:cubicBezTo>
                  <a:cubicBezTo>
                    <a:pt x="45" y="30"/>
                    <a:pt x="45" y="17"/>
                    <a:pt x="37" y="9"/>
                  </a:cubicBezTo>
                  <a:cubicBezTo>
                    <a:pt x="29" y="1"/>
                    <a:pt x="16" y="0"/>
                    <a:pt x="8" y="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7" name="Google Shape;3777;p38"/>
            <p:cNvSpPr/>
            <p:nvPr/>
          </p:nvSpPr>
          <p:spPr>
            <a:xfrm>
              <a:off x="5389278" y="4560406"/>
              <a:ext cx="55882" cy="119287"/>
            </a:xfrm>
            <a:custGeom>
              <a:avLst/>
              <a:gdLst/>
              <a:ahLst/>
              <a:cxnLst/>
              <a:rect l="l" t="t" r="r" b="b"/>
              <a:pathLst>
                <a:path w="38" h="82" extrusionOk="0">
                  <a:moveTo>
                    <a:pt x="34" y="63"/>
                  </a:moveTo>
                  <a:cubicBezTo>
                    <a:pt x="38" y="46"/>
                    <a:pt x="32" y="27"/>
                    <a:pt x="20" y="1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36"/>
                    <a:pt x="5" y="55"/>
                    <a:pt x="17" y="68"/>
                  </a:cubicBezTo>
                  <a:cubicBezTo>
                    <a:pt x="30" y="82"/>
                    <a:pt x="30" y="82"/>
                    <a:pt x="30" y="82"/>
                  </a:cubicBezTo>
                  <a:lnTo>
                    <a:pt x="34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8" name="Google Shape;3778;p38"/>
            <p:cNvSpPr/>
            <p:nvPr/>
          </p:nvSpPr>
          <p:spPr>
            <a:xfrm>
              <a:off x="5334470" y="4362669"/>
              <a:ext cx="54808" cy="117138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30" y="81"/>
                  </a:moveTo>
                  <a:cubicBezTo>
                    <a:pt x="34" y="63"/>
                    <a:pt x="34" y="63"/>
                    <a:pt x="34" y="63"/>
                  </a:cubicBezTo>
                  <a:cubicBezTo>
                    <a:pt x="38" y="45"/>
                    <a:pt x="33" y="27"/>
                    <a:pt x="21" y="1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36"/>
                    <a:pt x="5" y="54"/>
                    <a:pt x="18" y="67"/>
                  </a:cubicBezTo>
                  <a:lnTo>
                    <a:pt x="30" y="8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9" name="Google Shape;3779;p38"/>
            <p:cNvSpPr/>
            <p:nvPr/>
          </p:nvSpPr>
          <p:spPr>
            <a:xfrm>
              <a:off x="5429040" y="4465836"/>
              <a:ext cx="119287" cy="54808"/>
            </a:xfrm>
            <a:custGeom>
              <a:avLst/>
              <a:gdLst/>
              <a:ahLst/>
              <a:cxnLst/>
              <a:rect l="l" t="t" r="r" b="b"/>
              <a:pathLst>
                <a:path w="82" h="38" extrusionOk="0">
                  <a:moveTo>
                    <a:pt x="0" y="30"/>
                  </a:moveTo>
                  <a:cubicBezTo>
                    <a:pt x="19" y="34"/>
                    <a:pt x="19" y="34"/>
                    <a:pt x="19" y="34"/>
                  </a:cubicBezTo>
                  <a:cubicBezTo>
                    <a:pt x="37" y="38"/>
                    <a:pt x="55" y="33"/>
                    <a:pt x="68" y="21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6" y="0"/>
                    <a:pt x="27" y="5"/>
                    <a:pt x="14" y="17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0" name="Google Shape;3780;p38"/>
            <p:cNvSpPr/>
            <p:nvPr/>
          </p:nvSpPr>
          <p:spPr>
            <a:xfrm>
              <a:off x="5231303" y="4519569"/>
              <a:ext cx="117138" cy="54808"/>
            </a:xfrm>
            <a:custGeom>
              <a:avLst/>
              <a:gdLst/>
              <a:ahLst/>
              <a:cxnLst/>
              <a:rect l="l" t="t" r="r" b="b"/>
              <a:pathLst>
                <a:path w="81" h="38" extrusionOk="0">
                  <a:moveTo>
                    <a:pt x="68" y="21"/>
                  </a:moveTo>
                  <a:cubicBezTo>
                    <a:pt x="81" y="8"/>
                    <a:pt x="81" y="8"/>
                    <a:pt x="81" y="8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5" y="0"/>
                    <a:pt x="27" y="6"/>
                    <a:pt x="14" y="1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36" y="38"/>
                    <a:pt x="54" y="33"/>
                    <a:pt x="68" y="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1" name="Google Shape;3781;p38"/>
            <p:cNvSpPr/>
            <p:nvPr/>
          </p:nvSpPr>
          <p:spPr>
            <a:xfrm>
              <a:off x="5417219" y="4536763"/>
              <a:ext cx="107466" cy="61256"/>
            </a:xfrm>
            <a:custGeom>
              <a:avLst/>
              <a:gdLst/>
              <a:ahLst/>
              <a:cxnLst/>
              <a:rect l="l" t="t" r="r" b="b"/>
              <a:pathLst>
                <a:path w="74" h="42" extrusionOk="0">
                  <a:moveTo>
                    <a:pt x="19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1" y="31"/>
                    <a:pt x="37" y="40"/>
                    <a:pt x="55" y="41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54" y="11"/>
                    <a:pt x="37" y="1"/>
                    <a:pt x="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2" name="Google Shape;3782;p38"/>
            <p:cNvSpPr/>
            <p:nvPr/>
          </p:nvSpPr>
          <p:spPr>
            <a:xfrm>
              <a:off x="5253871" y="4444343"/>
              <a:ext cx="106391" cy="59107"/>
            </a:xfrm>
            <a:custGeom>
              <a:avLst/>
              <a:gdLst/>
              <a:ahLst/>
              <a:cxnLst/>
              <a:rect l="l" t="t" r="r" b="b"/>
              <a:pathLst>
                <a:path w="73" h="41" extrusionOk="0">
                  <a:moveTo>
                    <a:pt x="54" y="41"/>
                  </a:moveTo>
                  <a:cubicBezTo>
                    <a:pt x="73" y="41"/>
                    <a:pt x="73" y="41"/>
                    <a:pt x="73" y="41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53" y="10"/>
                    <a:pt x="37" y="1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20" y="31"/>
                    <a:pt x="36" y="40"/>
                    <a:pt x="54" y="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3" name="Google Shape;3783;p38"/>
            <p:cNvSpPr/>
            <p:nvPr/>
          </p:nvSpPr>
          <p:spPr>
            <a:xfrm>
              <a:off x="5405397" y="4384162"/>
              <a:ext cx="61256" cy="107466"/>
            </a:xfrm>
            <a:custGeom>
              <a:avLst/>
              <a:gdLst/>
              <a:ahLst/>
              <a:cxnLst/>
              <a:rect l="l" t="t" r="r" b="b"/>
              <a:pathLst>
                <a:path w="42" h="74" extrusionOk="0">
                  <a:moveTo>
                    <a:pt x="41" y="19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1" y="21"/>
                    <a:pt x="1" y="37"/>
                    <a:pt x="1" y="5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31" y="54"/>
                    <a:pt x="41" y="37"/>
                    <a:pt x="41" y="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4" name="Google Shape;3784;p38"/>
            <p:cNvSpPr/>
            <p:nvPr/>
          </p:nvSpPr>
          <p:spPr>
            <a:xfrm>
              <a:off x="5312977" y="4548584"/>
              <a:ext cx="59107" cy="107466"/>
            </a:xfrm>
            <a:custGeom>
              <a:avLst/>
              <a:gdLst/>
              <a:ahLst/>
              <a:cxnLst/>
              <a:rect l="l" t="t" r="r" b="b"/>
              <a:pathLst>
                <a:path w="41" h="74" extrusionOk="0">
                  <a:moveTo>
                    <a:pt x="0" y="55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31" y="54"/>
                    <a:pt x="40" y="37"/>
                    <a:pt x="41" y="1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0" y="20"/>
                    <a:pt x="1" y="37"/>
                    <a:pt x="0" y="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5" name="Google Shape;3785;p38"/>
            <p:cNvSpPr/>
            <p:nvPr/>
          </p:nvSpPr>
          <p:spPr>
            <a:xfrm>
              <a:off x="5362411" y="4493777"/>
              <a:ext cx="53733" cy="53733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5" y="14"/>
                  </a:moveTo>
                  <a:cubicBezTo>
                    <a:pt x="32" y="6"/>
                    <a:pt x="23" y="0"/>
                    <a:pt x="15" y="3"/>
                  </a:cubicBezTo>
                  <a:cubicBezTo>
                    <a:pt x="6" y="5"/>
                    <a:pt x="0" y="14"/>
                    <a:pt x="3" y="23"/>
                  </a:cubicBezTo>
                  <a:cubicBezTo>
                    <a:pt x="5" y="32"/>
                    <a:pt x="14" y="37"/>
                    <a:pt x="23" y="35"/>
                  </a:cubicBezTo>
                  <a:cubicBezTo>
                    <a:pt x="32" y="32"/>
                    <a:pt x="37" y="23"/>
                    <a:pt x="35" y="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6" name="Google Shape;3786;p38"/>
            <p:cNvSpPr/>
            <p:nvPr/>
          </p:nvSpPr>
          <p:spPr>
            <a:xfrm>
              <a:off x="3783738" y="5051524"/>
              <a:ext cx="68778" cy="69853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44" y="19"/>
                  </a:moveTo>
                  <a:cubicBezTo>
                    <a:pt x="40" y="9"/>
                    <a:pt x="30" y="0"/>
                    <a:pt x="16" y="4"/>
                  </a:cubicBezTo>
                  <a:cubicBezTo>
                    <a:pt x="11" y="6"/>
                    <a:pt x="6" y="10"/>
                    <a:pt x="3" y="15"/>
                  </a:cubicBezTo>
                  <a:cubicBezTo>
                    <a:pt x="1" y="20"/>
                    <a:pt x="0" y="25"/>
                    <a:pt x="1" y="30"/>
                  </a:cubicBezTo>
                  <a:cubicBezTo>
                    <a:pt x="1" y="31"/>
                    <a:pt x="1" y="32"/>
                    <a:pt x="2" y="33"/>
                  </a:cubicBezTo>
                  <a:cubicBezTo>
                    <a:pt x="4" y="39"/>
                    <a:pt x="8" y="43"/>
                    <a:pt x="14" y="46"/>
                  </a:cubicBezTo>
                  <a:cubicBezTo>
                    <a:pt x="17" y="47"/>
                    <a:pt x="20" y="48"/>
                    <a:pt x="24" y="48"/>
                  </a:cubicBezTo>
                  <a:cubicBezTo>
                    <a:pt x="26" y="48"/>
                    <a:pt x="29" y="47"/>
                    <a:pt x="32" y="46"/>
                  </a:cubicBezTo>
                  <a:cubicBezTo>
                    <a:pt x="47" y="40"/>
                    <a:pt x="46" y="26"/>
                    <a:pt x="44" y="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7" name="Google Shape;3787;p38"/>
            <p:cNvSpPr/>
            <p:nvPr/>
          </p:nvSpPr>
          <p:spPr>
            <a:xfrm>
              <a:off x="4134077" y="4522792"/>
              <a:ext cx="72002" cy="66629"/>
            </a:xfrm>
            <a:custGeom>
              <a:avLst/>
              <a:gdLst/>
              <a:ahLst/>
              <a:cxnLst/>
              <a:rect l="l" t="t" r="r" b="b"/>
              <a:pathLst>
                <a:path w="49" h="46" extrusionOk="0">
                  <a:moveTo>
                    <a:pt x="16" y="44"/>
                  </a:moveTo>
                  <a:cubicBezTo>
                    <a:pt x="19" y="45"/>
                    <a:pt x="23" y="46"/>
                    <a:pt x="26" y="46"/>
                  </a:cubicBezTo>
                  <a:cubicBezTo>
                    <a:pt x="28" y="46"/>
                    <a:pt x="29" y="46"/>
                    <a:pt x="30" y="46"/>
                  </a:cubicBezTo>
                  <a:cubicBezTo>
                    <a:pt x="31" y="46"/>
                    <a:pt x="32" y="46"/>
                    <a:pt x="33" y="45"/>
                  </a:cubicBezTo>
                  <a:cubicBezTo>
                    <a:pt x="39" y="43"/>
                    <a:pt x="43" y="39"/>
                    <a:pt x="46" y="33"/>
                  </a:cubicBezTo>
                  <a:cubicBezTo>
                    <a:pt x="49" y="27"/>
                    <a:pt x="49" y="21"/>
                    <a:pt x="46" y="15"/>
                  </a:cubicBezTo>
                  <a:cubicBezTo>
                    <a:pt x="40" y="0"/>
                    <a:pt x="26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9" y="6"/>
                    <a:pt x="0" y="16"/>
                    <a:pt x="4" y="30"/>
                  </a:cubicBezTo>
                  <a:cubicBezTo>
                    <a:pt x="6" y="36"/>
                    <a:pt x="10" y="41"/>
                    <a:pt x="16" y="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8" name="Google Shape;3788;p38"/>
            <p:cNvSpPr/>
            <p:nvPr/>
          </p:nvSpPr>
          <p:spPr>
            <a:xfrm>
              <a:off x="3967505" y="4586198"/>
              <a:ext cx="70927" cy="73077"/>
            </a:xfrm>
            <a:custGeom>
              <a:avLst/>
              <a:gdLst/>
              <a:ahLst/>
              <a:cxnLst/>
              <a:rect l="l" t="t" r="r" b="b"/>
              <a:pathLst>
                <a:path w="49" h="50" extrusionOk="0">
                  <a:moveTo>
                    <a:pt x="25" y="50"/>
                  </a:moveTo>
                  <a:cubicBezTo>
                    <a:pt x="26" y="50"/>
                    <a:pt x="27" y="50"/>
                    <a:pt x="27" y="50"/>
                  </a:cubicBezTo>
                  <a:cubicBezTo>
                    <a:pt x="32" y="50"/>
                    <a:pt x="36" y="48"/>
                    <a:pt x="40" y="46"/>
                  </a:cubicBezTo>
                  <a:cubicBezTo>
                    <a:pt x="41" y="45"/>
                    <a:pt x="42" y="45"/>
                    <a:pt x="42" y="44"/>
                  </a:cubicBezTo>
                  <a:cubicBezTo>
                    <a:pt x="46" y="40"/>
                    <a:pt x="49" y="34"/>
                    <a:pt x="49" y="28"/>
                  </a:cubicBezTo>
                  <a:cubicBezTo>
                    <a:pt x="49" y="21"/>
                    <a:pt x="47" y="15"/>
                    <a:pt x="43" y="11"/>
                  </a:cubicBezTo>
                  <a:cubicBezTo>
                    <a:pt x="31" y="0"/>
                    <a:pt x="18" y="5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5" y="18"/>
                    <a:pt x="0" y="31"/>
                    <a:pt x="10" y="42"/>
                  </a:cubicBezTo>
                  <a:cubicBezTo>
                    <a:pt x="13" y="46"/>
                    <a:pt x="19" y="49"/>
                    <a:pt x="25" y="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9" name="Google Shape;3789;p38"/>
            <p:cNvSpPr/>
            <p:nvPr/>
          </p:nvSpPr>
          <p:spPr>
            <a:xfrm>
              <a:off x="3782663" y="4886027"/>
              <a:ext cx="64479" cy="66629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21" y="45"/>
                  </a:moveTo>
                  <a:cubicBezTo>
                    <a:pt x="21" y="45"/>
                    <a:pt x="22" y="46"/>
                    <a:pt x="22" y="46"/>
                  </a:cubicBezTo>
                  <a:cubicBezTo>
                    <a:pt x="28" y="46"/>
                    <a:pt x="33" y="43"/>
                    <a:pt x="37" y="40"/>
                  </a:cubicBezTo>
                  <a:cubicBezTo>
                    <a:pt x="41" y="36"/>
                    <a:pt x="44" y="32"/>
                    <a:pt x="45" y="27"/>
                  </a:cubicBezTo>
                  <a:cubicBezTo>
                    <a:pt x="45" y="26"/>
                    <a:pt x="45" y="25"/>
                    <a:pt x="45" y="24"/>
                  </a:cubicBezTo>
                  <a:cubicBezTo>
                    <a:pt x="45" y="18"/>
                    <a:pt x="43" y="12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  <a:cubicBezTo>
                    <a:pt x="6" y="1"/>
                    <a:pt x="1" y="14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32"/>
                    <a:pt x="6" y="44"/>
                    <a:pt x="21" y="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0" name="Google Shape;3790;p38"/>
            <p:cNvSpPr/>
            <p:nvPr/>
          </p:nvSpPr>
          <p:spPr>
            <a:xfrm>
              <a:off x="4309246" y="4523867"/>
              <a:ext cx="65555" cy="6555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4" y="0"/>
                  </a:moveTo>
                  <a:cubicBezTo>
                    <a:pt x="14" y="0"/>
                    <a:pt x="2" y="6"/>
                    <a:pt x="0" y="20"/>
                  </a:cubicBezTo>
                  <a:cubicBezTo>
                    <a:pt x="0" y="26"/>
                    <a:pt x="2" y="32"/>
                    <a:pt x="6" y="37"/>
                  </a:cubicBezTo>
                  <a:cubicBezTo>
                    <a:pt x="9" y="41"/>
                    <a:pt x="14" y="43"/>
                    <a:pt x="19" y="44"/>
                  </a:cubicBezTo>
                  <a:cubicBezTo>
                    <a:pt x="20" y="44"/>
                    <a:pt x="21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8" y="45"/>
                    <a:pt x="34" y="42"/>
                    <a:pt x="38" y="38"/>
                  </a:cubicBezTo>
                  <a:cubicBezTo>
                    <a:pt x="43" y="33"/>
                    <a:pt x="45" y="27"/>
                    <a:pt x="45" y="22"/>
                  </a:cubicBezTo>
                  <a:cubicBezTo>
                    <a:pt x="45" y="5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1" name="Google Shape;3791;p38"/>
            <p:cNvSpPr/>
            <p:nvPr/>
          </p:nvSpPr>
          <p:spPr>
            <a:xfrm>
              <a:off x="3849292" y="4709783"/>
              <a:ext cx="68778" cy="73077"/>
            </a:xfrm>
            <a:custGeom>
              <a:avLst/>
              <a:gdLst/>
              <a:ahLst/>
              <a:cxnLst/>
              <a:rect l="l" t="t" r="r" b="b"/>
              <a:pathLst>
                <a:path w="47" h="50" extrusionOk="0">
                  <a:moveTo>
                    <a:pt x="44" y="37"/>
                  </a:moveTo>
                  <a:cubicBezTo>
                    <a:pt x="47" y="32"/>
                    <a:pt x="47" y="25"/>
                    <a:pt x="44" y="19"/>
                  </a:cubicBezTo>
                  <a:cubicBezTo>
                    <a:pt x="42" y="13"/>
                    <a:pt x="38" y="8"/>
                    <a:pt x="32" y="6"/>
                  </a:cubicBezTo>
                  <a:cubicBezTo>
                    <a:pt x="17" y="0"/>
                    <a:pt x="8" y="10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27"/>
                    <a:pt x="0" y="40"/>
                    <a:pt x="13" y="47"/>
                  </a:cubicBezTo>
                  <a:cubicBezTo>
                    <a:pt x="16" y="49"/>
                    <a:pt x="20" y="50"/>
                    <a:pt x="23" y="50"/>
                  </a:cubicBezTo>
                  <a:cubicBezTo>
                    <a:pt x="26" y="50"/>
                    <a:pt x="28" y="49"/>
                    <a:pt x="31" y="48"/>
                  </a:cubicBezTo>
                  <a:cubicBezTo>
                    <a:pt x="36" y="47"/>
                    <a:pt x="40" y="44"/>
                    <a:pt x="43" y="39"/>
                  </a:cubicBezTo>
                  <a:cubicBezTo>
                    <a:pt x="43" y="39"/>
                    <a:pt x="44" y="38"/>
                    <a:pt x="44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2" name="Google Shape;3792;p38"/>
            <p:cNvSpPr/>
            <p:nvPr/>
          </p:nvSpPr>
          <p:spPr>
            <a:xfrm>
              <a:off x="4260887" y="5128900"/>
              <a:ext cx="69853" cy="70927"/>
            </a:xfrm>
            <a:custGeom>
              <a:avLst/>
              <a:gdLst/>
              <a:ahLst/>
              <a:cxnLst/>
              <a:rect l="l" t="t" r="r" b="b"/>
              <a:pathLst>
                <a:path w="48" h="49" extrusionOk="0">
                  <a:moveTo>
                    <a:pt x="33" y="6"/>
                  </a:moveTo>
                  <a:cubicBezTo>
                    <a:pt x="18" y="0"/>
                    <a:pt x="8" y="10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0" y="26"/>
                    <a:pt x="1" y="40"/>
                    <a:pt x="14" y="47"/>
                  </a:cubicBezTo>
                  <a:cubicBezTo>
                    <a:pt x="17" y="48"/>
                    <a:pt x="20" y="49"/>
                    <a:pt x="24" y="49"/>
                  </a:cubicBezTo>
                  <a:cubicBezTo>
                    <a:pt x="27" y="49"/>
                    <a:pt x="29" y="49"/>
                    <a:pt x="32" y="48"/>
                  </a:cubicBezTo>
                  <a:cubicBezTo>
                    <a:pt x="37" y="46"/>
                    <a:pt x="41" y="43"/>
                    <a:pt x="44" y="39"/>
                  </a:cubicBezTo>
                  <a:cubicBezTo>
                    <a:pt x="44" y="38"/>
                    <a:pt x="45" y="37"/>
                    <a:pt x="45" y="36"/>
                  </a:cubicBezTo>
                  <a:cubicBezTo>
                    <a:pt x="48" y="31"/>
                    <a:pt x="48" y="25"/>
                    <a:pt x="45" y="19"/>
                  </a:cubicBezTo>
                  <a:cubicBezTo>
                    <a:pt x="43" y="13"/>
                    <a:pt x="39" y="8"/>
                    <a:pt x="33" y="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3" name="Google Shape;3793;p38"/>
            <p:cNvSpPr/>
            <p:nvPr/>
          </p:nvSpPr>
          <p:spPr>
            <a:xfrm>
              <a:off x="3906249" y="4866683"/>
              <a:ext cx="308427" cy="130034"/>
            </a:xfrm>
            <a:custGeom>
              <a:avLst/>
              <a:gdLst/>
              <a:ahLst/>
              <a:cxnLst/>
              <a:rect l="l" t="t" r="r" b="b"/>
              <a:pathLst>
                <a:path w="212" h="89" extrusionOk="0">
                  <a:moveTo>
                    <a:pt x="204" y="88"/>
                  </a:moveTo>
                  <a:cubicBezTo>
                    <a:pt x="209" y="89"/>
                    <a:pt x="212" y="82"/>
                    <a:pt x="207" y="79"/>
                  </a:cubicBezTo>
                  <a:cubicBezTo>
                    <a:pt x="181" y="60"/>
                    <a:pt x="131" y="26"/>
                    <a:pt x="116" y="20"/>
                  </a:cubicBezTo>
                  <a:cubicBezTo>
                    <a:pt x="100" y="14"/>
                    <a:pt x="40" y="5"/>
                    <a:pt x="8" y="0"/>
                  </a:cubicBezTo>
                  <a:cubicBezTo>
                    <a:pt x="3" y="0"/>
                    <a:pt x="0" y="7"/>
                    <a:pt x="4" y="10"/>
                  </a:cubicBezTo>
                  <a:cubicBezTo>
                    <a:pt x="31" y="29"/>
                    <a:pt x="80" y="63"/>
                    <a:pt x="96" y="69"/>
                  </a:cubicBezTo>
                  <a:cubicBezTo>
                    <a:pt x="112" y="75"/>
                    <a:pt x="171" y="84"/>
                    <a:pt x="204" y="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4" name="Google Shape;3794;p38"/>
            <p:cNvSpPr/>
            <p:nvPr/>
          </p:nvSpPr>
          <p:spPr>
            <a:xfrm>
              <a:off x="4289902" y="4648528"/>
              <a:ext cx="131108" cy="308427"/>
            </a:xfrm>
            <a:custGeom>
              <a:avLst/>
              <a:gdLst/>
              <a:ahLst/>
              <a:cxnLst/>
              <a:rect l="l" t="t" r="r" b="b"/>
              <a:pathLst>
                <a:path w="90" h="212" extrusionOk="0">
                  <a:moveTo>
                    <a:pt x="10" y="208"/>
                  </a:moveTo>
                  <a:cubicBezTo>
                    <a:pt x="29" y="181"/>
                    <a:pt x="63" y="132"/>
                    <a:pt x="70" y="116"/>
                  </a:cubicBezTo>
                  <a:cubicBezTo>
                    <a:pt x="76" y="100"/>
                    <a:pt x="84" y="41"/>
                    <a:pt x="89" y="9"/>
                  </a:cubicBezTo>
                  <a:cubicBezTo>
                    <a:pt x="90" y="3"/>
                    <a:pt x="82" y="0"/>
                    <a:pt x="79" y="5"/>
                  </a:cubicBezTo>
                  <a:cubicBezTo>
                    <a:pt x="60" y="31"/>
                    <a:pt x="26" y="81"/>
                    <a:pt x="20" y="97"/>
                  </a:cubicBezTo>
                  <a:cubicBezTo>
                    <a:pt x="14" y="112"/>
                    <a:pt x="5" y="172"/>
                    <a:pt x="1" y="204"/>
                  </a:cubicBezTo>
                  <a:cubicBezTo>
                    <a:pt x="0" y="209"/>
                    <a:pt x="7" y="212"/>
                    <a:pt x="10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5" name="Google Shape;3795;p38"/>
            <p:cNvSpPr/>
            <p:nvPr/>
          </p:nvSpPr>
          <p:spPr>
            <a:xfrm>
              <a:off x="3910548" y="5035405"/>
              <a:ext cx="305203" cy="140780"/>
            </a:xfrm>
            <a:custGeom>
              <a:avLst/>
              <a:gdLst/>
              <a:ahLst/>
              <a:cxnLst/>
              <a:rect l="l" t="t" r="r" b="b"/>
              <a:pathLst>
                <a:path w="210" h="97" extrusionOk="0">
                  <a:moveTo>
                    <a:pt x="201" y="1"/>
                  </a:moveTo>
                  <a:cubicBezTo>
                    <a:pt x="169" y="6"/>
                    <a:pt x="110" y="17"/>
                    <a:pt x="94" y="24"/>
                  </a:cubicBezTo>
                  <a:cubicBezTo>
                    <a:pt x="79" y="31"/>
                    <a:pt x="31" y="66"/>
                    <a:pt x="5" y="86"/>
                  </a:cubicBezTo>
                  <a:cubicBezTo>
                    <a:pt x="0" y="90"/>
                    <a:pt x="3" y="97"/>
                    <a:pt x="9" y="96"/>
                  </a:cubicBezTo>
                  <a:cubicBezTo>
                    <a:pt x="41" y="90"/>
                    <a:pt x="100" y="79"/>
                    <a:pt x="116" y="73"/>
                  </a:cubicBezTo>
                  <a:cubicBezTo>
                    <a:pt x="131" y="66"/>
                    <a:pt x="179" y="30"/>
                    <a:pt x="205" y="10"/>
                  </a:cubicBezTo>
                  <a:cubicBezTo>
                    <a:pt x="210" y="7"/>
                    <a:pt x="207" y="0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6" name="Google Shape;3796;p38"/>
            <p:cNvSpPr/>
            <p:nvPr/>
          </p:nvSpPr>
          <p:spPr>
            <a:xfrm>
              <a:off x="4111509" y="4654976"/>
              <a:ext cx="139706" cy="304129"/>
            </a:xfrm>
            <a:custGeom>
              <a:avLst/>
              <a:gdLst/>
              <a:ahLst/>
              <a:cxnLst/>
              <a:rect l="l" t="t" r="r" b="b"/>
              <a:pathLst>
                <a:path w="96" h="209" extrusionOk="0">
                  <a:moveTo>
                    <a:pt x="1" y="8"/>
                  </a:moveTo>
                  <a:cubicBezTo>
                    <a:pt x="6" y="40"/>
                    <a:pt x="17" y="99"/>
                    <a:pt x="24" y="115"/>
                  </a:cubicBezTo>
                  <a:cubicBezTo>
                    <a:pt x="30" y="131"/>
                    <a:pt x="66" y="179"/>
                    <a:pt x="86" y="205"/>
                  </a:cubicBezTo>
                  <a:cubicBezTo>
                    <a:pt x="89" y="209"/>
                    <a:pt x="96" y="206"/>
                    <a:pt x="96" y="200"/>
                  </a:cubicBezTo>
                  <a:cubicBezTo>
                    <a:pt x="90" y="168"/>
                    <a:pt x="79" y="109"/>
                    <a:pt x="72" y="94"/>
                  </a:cubicBezTo>
                  <a:cubicBezTo>
                    <a:pt x="66" y="78"/>
                    <a:pt x="30" y="30"/>
                    <a:pt x="10" y="4"/>
                  </a:cubicBezTo>
                  <a:cubicBezTo>
                    <a:pt x="7" y="0"/>
                    <a:pt x="0" y="3"/>
                    <a:pt x="1" y="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7" name="Google Shape;3797;p38"/>
            <p:cNvSpPr/>
            <p:nvPr/>
          </p:nvSpPr>
          <p:spPr>
            <a:xfrm>
              <a:off x="4218975" y="4963402"/>
              <a:ext cx="106391" cy="104242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66" y="47"/>
                  </a:moveTo>
                  <a:cubicBezTo>
                    <a:pt x="73" y="31"/>
                    <a:pt x="65" y="13"/>
                    <a:pt x="48" y="6"/>
                  </a:cubicBezTo>
                  <a:cubicBezTo>
                    <a:pt x="32" y="0"/>
                    <a:pt x="13" y="8"/>
                    <a:pt x="7" y="24"/>
                  </a:cubicBezTo>
                  <a:cubicBezTo>
                    <a:pt x="0" y="40"/>
                    <a:pt x="8" y="59"/>
                    <a:pt x="25" y="65"/>
                  </a:cubicBezTo>
                  <a:cubicBezTo>
                    <a:pt x="41" y="72"/>
                    <a:pt x="60" y="64"/>
                    <a:pt x="66" y="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8" name="Google Shape;3798;p38"/>
            <p:cNvSpPr/>
            <p:nvPr/>
          </p:nvSpPr>
          <p:spPr>
            <a:xfrm>
              <a:off x="4086792" y="4286368"/>
              <a:ext cx="107466" cy="108541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7" y="52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44" y="60"/>
                    <a:pt x="60" y="44"/>
                    <a:pt x="67" y="2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30" y="14"/>
                    <a:pt x="14" y="31"/>
                    <a:pt x="7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9" name="Google Shape;3799;p38"/>
            <p:cNvSpPr/>
            <p:nvPr/>
          </p:nvSpPr>
          <p:spPr>
            <a:xfrm>
              <a:off x="4265185" y="4106900"/>
              <a:ext cx="106391" cy="107466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66" y="22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30" y="14"/>
                    <a:pt x="13" y="31"/>
                    <a:pt x="6" y="5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3" y="60"/>
                    <a:pt x="59" y="43"/>
                    <a:pt x="66" y="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0" name="Google Shape;3800;p38"/>
            <p:cNvSpPr/>
            <p:nvPr/>
          </p:nvSpPr>
          <p:spPr>
            <a:xfrm>
              <a:off x="4084643" y="4107974"/>
              <a:ext cx="108541" cy="107466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52" y="67"/>
                  </a:moveTo>
                  <a:cubicBezTo>
                    <a:pt x="74" y="74"/>
                    <a:pt x="74" y="74"/>
                    <a:pt x="74" y="74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0" y="30"/>
                    <a:pt x="43" y="14"/>
                    <a:pt x="2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4" y="44"/>
                    <a:pt x="31" y="60"/>
                    <a:pt x="52" y="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1" name="Google Shape;3801;p38"/>
            <p:cNvSpPr/>
            <p:nvPr/>
          </p:nvSpPr>
          <p:spPr>
            <a:xfrm>
              <a:off x="4265185" y="4286368"/>
              <a:ext cx="108541" cy="106391"/>
            </a:xfrm>
            <a:custGeom>
              <a:avLst/>
              <a:gdLst/>
              <a:ahLst/>
              <a:cxnLst/>
              <a:rect l="l" t="t" r="r" b="b"/>
              <a:pathLst>
                <a:path w="74" h="73" extrusionOk="0">
                  <a:moveTo>
                    <a:pt x="23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4" y="43"/>
                    <a:pt x="31" y="59"/>
                    <a:pt x="52" y="66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67" y="51"/>
                    <a:pt x="67" y="51"/>
                    <a:pt x="67" y="51"/>
                  </a:cubicBezTo>
                  <a:cubicBezTo>
                    <a:pt x="60" y="30"/>
                    <a:pt x="44" y="13"/>
                    <a:pt x="23" y="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2" name="Google Shape;3802;p38"/>
            <p:cNvSpPr/>
            <p:nvPr/>
          </p:nvSpPr>
          <p:spPr>
            <a:xfrm>
              <a:off x="4037358" y="4221888"/>
              <a:ext cx="151527" cy="60181"/>
            </a:xfrm>
            <a:custGeom>
              <a:avLst/>
              <a:gdLst/>
              <a:ahLst/>
              <a:cxnLst/>
              <a:rect l="l" t="t" r="r" b="b"/>
              <a:pathLst>
                <a:path w="104" h="42" extrusionOk="0">
                  <a:moveTo>
                    <a:pt x="84" y="31"/>
                  </a:moveTo>
                  <a:cubicBezTo>
                    <a:pt x="104" y="21"/>
                    <a:pt x="104" y="21"/>
                    <a:pt x="104" y="21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64" y="0"/>
                    <a:pt x="40" y="0"/>
                    <a:pt x="21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1" y="42"/>
                    <a:pt x="64" y="42"/>
                    <a:pt x="84" y="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3" name="Google Shape;3803;p38"/>
            <p:cNvSpPr/>
            <p:nvPr/>
          </p:nvSpPr>
          <p:spPr>
            <a:xfrm>
              <a:off x="4269483" y="4218664"/>
              <a:ext cx="151527" cy="62330"/>
            </a:xfrm>
            <a:custGeom>
              <a:avLst/>
              <a:gdLst/>
              <a:ahLst/>
              <a:cxnLst/>
              <a:rect l="l" t="t" r="r" b="b"/>
              <a:pathLst>
                <a:path w="104" h="43" extrusionOk="0">
                  <a:moveTo>
                    <a:pt x="21" y="1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0" y="43"/>
                    <a:pt x="64" y="42"/>
                    <a:pt x="84" y="32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64" y="0"/>
                    <a:pt x="40" y="0"/>
                    <a:pt x="21" y="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4" name="Google Shape;3804;p38"/>
            <p:cNvSpPr/>
            <p:nvPr/>
          </p:nvSpPr>
          <p:spPr>
            <a:xfrm>
              <a:off x="4197481" y="4058540"/>
              <a:ext cx="61256" cy="151527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2" y="104"/>
                  </a:moveTo>
                  <a:cubicBezTo>
                    <a:pt x="32" y="84"/>
                    <a:pt x="32" y="84"/>
                    <a:pt x="32" y="84"/>
                  </a:cubicBezTo>
                  <a:cubicBezTo>
                    <a:pt x="42" y="64"/>
                    <a:pt x="42" y="40"/>
                    <a:pt x="32" y="2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0" y="41"/>
                    <a:pt x="0" y="64"/>
                    <a:pt x="11" y="84"/>
                  </a:cubicBezTo>
                  <a:lnTo>
                    <a:pt x="22" y="10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5" name="Google Shape;3805;p38"/>
            <p:cNvSpPr/>
            <p:nvPr/>
          </p:nvSpPr>
          <p:spPr>
            <a:xfrm>
              <a:off x="4199631" y="4291741"/>
              <a:ext cx="61256" cy="150452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31" y="21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0" y="40"/>
                    <a:pt x="0" y="64"/>
                    <a:pt x="10" y="84"/>
                  </a:cubicBezTo>
                  <a:cubicBezTo>
                    <a:pt x="21" y="104"/>
                    <a:pt x="21" y="104"/>
                    <a:pt x="21" y="10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42" y="64"/>
                    <a:pt x="42" y="40"/>
                    <a:pt x="31" y="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6" name="Google Shape;3806;p38"/>
            <p:cNvSpPr/>
            <p:nvPr/>
          </p:nvSpPr>
          <p:spPr>
            <a:xfrm>
              <a:off x="4197481" y="4218664"/>
              <a:ext cx="65555" cy="6555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37" y="36"/>
                  </a:moveTo>
                  <a:cubicBezTo>
                    <a:pt x="45" y="28"/>
                    <a:pt x="44" y="15"/>
                    <a:pt x="36" y="8"/>
                  </a:cubicBezTo>
                  <a:cubicBezTo>
                    <a:pt x="28" y="0"/>
                    <a:pt x="15" y="0"/>
                    <a:pt x="8" y="8"/>
                  </a:cubicBezTo>
                  <a:cubicBezTo>
                    <a:pt x="0" y="16"/>
                    <a:pt x="0" y="29"/>
                    <a:pt x="8" y="37"/>
                  </a:cubicBezTo>
                  <a:cubicBezTo>
                    <a:pt x="16" y="45"/>
                    <a:pt x="29" y="45"/>
                    <a:pt x="37" y="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7" name="Google Shape;3807;p38"/>
            <p:cNvSpPr/>
            <p:nvPr/>
          </p:nvSpPr>
          <p:spPr>
            <a:xfrm>
              <a:off x="3394711" y="5027882"/>
              <a:ext cx="106391" cy="108541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7" y="52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3" y="60"/>
                    <a:pt x="60" y="44"/>
                    <a:pt x="66" y="22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30" y="14"/>
                    <a:pt x="13" y="31"/>
                    <a:pt x="7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8" name="Google Shape;3808;p38"/>
            <p:cNvSpPr/>
            <p:nvPr/>
          </p:nvSpPr>
          <p:spPr>
            <a:xfrm>
              <a:off x="3572030" y="4848414"/>
              <a:ext cx="106391" cy="107466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66" y="22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30" y="14"/>
                    <a:pt x="13" y="30"/>
                    <a:pt x="7" y="5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3" y="60"/>
                    <a:pt x="60" y="43"/>
                    <a:pt x="66" y="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9" name="Google Shape;3809;p38"/>
            <p:cNvSpPr/>
            <p:nvPr/>
          </p:nvSpPr>
          <p:spPr>
            <a:xfrm>
              <a:off x="3391488" y="4849488"/>
              <a:ext cx="108541" cy="106391"/>
            </a:xfrm>
            <a:custGeom>
              <a:avLst/>
              <a:gdLst/>
              <a:ahLst/>
              <a:cxnLst/>
              <a:rect l="l" t="t" r="r" b="b"/>
              <a:pathLst>
                <a:path w="74" h="73" extrusionOk="0">
                  <a:moveTo>
                    <a:pt x="52" y="67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67" y="51"/>
                    <a:pt x="67" y="51"/>
                    <a:pt x="67" y="51"/>
                  </a:cubicBezTo>
                  <a:cubicBezTo>
                    <a:pt x="61" y="30"/>
                    <a:pt x="44" y="14"/>
                    <a:pt x="23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4" y="43"/>
                    <a:pt x="31" y="60"/>
                    <a:pt x="52" y="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0" name="Google Shape;3810;p38"/>
            <p:cNvSpPr/>
            <p:nvPr/>
          </p:nvSpPr>
          <p:spPr>
            <a:xfrm>
              <a:off x="3574180" y="5026807"/>
              <a:ext cx="107466" cy="107466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22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4" y="44"/>
                    <a:pt x="30" y="60"/>
                    <a:pt x="51" y="6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0" y="30"/>
                    <a:pt x="43" y="14"/>
                    <a:pt x="22" y="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1" name="Google Shape;3811;p38"/>
            <p:cNvSpPr/>
            <p:nvPr/>
          </p:nvSpPr>
          <p:spPr>
            <a:xfrm>
              <a:off x="3344203" y="4963402"/>
              <a:ext cx="152602" cy="60181"/>
            </a:xfrm>
            <a:custGeom>
              <a:avLst/>
              <a:gdLst/>
              <a:ahLst/>
              <a:cxnLst/>
              <a:rect l="l" t="t" r="r" b="b"/>
              <a:pathLst>
                <a:path w="105" h="42" extrusionOk="0">
                  <a:moveTo>
                    <a:pt x="84" y="31"/>
                  </a:moveTo>
                  <a:cubicBezTo>
                    <a:pt x="105" y="20"/>
                    <a:pt x="105" y="20"/>
                    <a:pt x="105" y="2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64" y="0"/>
                    <a:pt x="41" y="0"/>
                    <a:pt x="21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1" y="42"/>
                    <a:pt x="64" y="42"/>
                    <a:pt x="84" y="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2" name="Google Shape;3812;p38"/>
            <p:cNvSpPr/>
            <p:nvPr/>
          </p:nvSpPr>
          <p:spPr>
            <a:xfrm>
              <a:off x="3576329" y="4960179"/>
              <a:ext cx="153676" cy="61256"/>
            </a:xfrm>
            <a:custGeom>
              <a:avLst/>
              <a:gdLst/>
              <a:ahLst/>
              <a:cxnLst/>
              <a:rect l="l" t="t" r="r" b="b"/>
              <a:pathLst>
                <a:path w="105" h="42" extrusionOk="0">
                  <a:moveTo>
                    <a:pt x="21" y="1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1" y="42"/>
                    <a:pt x="64" y="42"/>
                    <a:pt x="84" y="32"/>
                  </a:cubicBezTo>
                  <a:cubicBezTo>
                    <a:pt x="105" y="21"/>
                    <a:pt x="105" y="21"/>
                    <a:pt x="105" y="21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64" y="0"/>
                    <a:pt x="41" y="0"/>
                    <a:pt x="21" y="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3" name="Google Shape;3813;p38"/>
            <p:cNvSpPr/>
            <p:nvPr/>
          </p:nvSpPr>
          <p:spPr>
            <a:xfrm>
              <a:off x="3505402" y="4800054"/>
              <a:ext cx="61256" cy="151527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104"/>
                  </a:moveTo>
                  <a:cubicBezTo>
                    <a:pt x="32" y="83"/>
                    <a:pt x="32" y="83"/>
                    <a:pt x="32" y="83"/>
                  </a:cubicBezTo>
                  <a:cubicBezTo>
                    <a:pt x="42" y="64"/>
                    <a:pt x="42" y="40"/>
                    <a:pt x="31" y="2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0" y="40"/>
                    <a:pt x="0" y="64"/>
                    <a:pt x="10" y="83"/>
                  </a:cubicBezTo>
                  <a:lnTo>
                    <a:pt x="21" y="10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4" name="Google Shape;3814;p38"/>
            <p:cNvSpPr/>
            <p:nvPr/>
          </p:nvSpPr>
          <p:spPr>
            <a:xfrm>
              <a:off x="3506476" y="5033255"/>
              <a:ext cx="61256" cy="150452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0" y="40"/>
                    <a:pt x="0" y="64"/>
                    <a:pt x="11" y="83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42" y="64"/>
                    <a:pt x="42" y="40"/>
                    <a:pt x="32" y="2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5" name="Google Shape;3815;p38"/>
            <p:cNvSpPr/>
            <p:nvPr/>
          </p:nvSpPr>
          <p:spPr>
            <a:xfrm>
              <a:off x="3504327" y="4959104"/>
              <a:ext cx="65555" cy="64479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8" y="9"/>
                  </a:moveTo>
                  <a:cubicBezTo>
                    <a:pt x="0" y="17"/>
                    <a:pt x="0" y="30"/>
                    <a:pt x="8" y="38"/>
                  </a:cubicBezTo>
                  <a:cubicBezTo>
                    <a:pt x="16" y="45"/>
                    <a:pt x="29" y="45"/>
                    <a:pt x="37" y="37"/>
                  </a:cubicBezTo>
                  <a:cubicBezTo>
                    <a:pt x="45" y="29"/>
                    <a:pt x="45" y="16"/>
                    <a:pt x="37" y="8"/>
                  </a:cubicBezTo>
                  <a:cubicBezTo>
                    <a:pt x="29" y="0"/>
                    <a:pt x="16" y="1"/>
                    <a:pt x="8" y="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6" name="Google Shape;3816;p38"/>
            <p:cNvSpPr/>
            <p:nvPr/>
          </p:nvSpPr>
          <p:spPr>
            <a:xfrm>
              <a:off x="3700989" y="4560406"/>
              <a:ext cx="54808" cy="119287"/>
            </a:xfrm>
            <a:custGeom>
              <a:avLst/>
              <a:gdLst/>
              <a:ahLst/>
              <a:cxnLst/>
              <a:rect l="l" t="t" r="r" b="b"/>
              <a:pathLst>
                <a:path w="38" h="82" extrusionOk="0">
                  <a:moveTo>
                    <a:pt x="3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5" y="27"/>
                    <a:pt x="0" y="46"/>
                    <a:pt x="4" y="6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33" y="55"/>
                    <a:pt x="38" y="36"/>
                    <a:pt x="35" y="19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7" name="Google Shape;3817;p38"/>
            <p:cNvSpPr/>
            <p:nvPr/>
          </p:nvSpPr>
          <p:spPr>
            <a:xfrm>
              <a:off x="3755797" y="4362669"/>
              <a:ext cx="55882" cy="117138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7" y="81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33" y="54"/>
                    <a:pt x="38" y="36"/>
                    <a:pt x="34" y="18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" y="27"/>
                    <a:pt x="0" y="45"/>
                    <a:pt x="4" y="63"/>
                  </a:cubicBezTo>
                  <a:lnTo>
                    <a:pt x="7" y="8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8" name="Google Shape;3818;p38"/>
            <p:cNvSpPr/>
            <p:nvPr/>
          </p:nvSpPr>
          <p:spPr>
            <a:xfrm>
              <a:off x="3596747" y="4465836"/>
              <a:ext cx="120362" cy="54808"/>
            </a:xfrm>
            <a:custGeom>
              <a:avLst/>
              <a:gdLst/>
              <a:ahLst/>
              <a:cxnLst/>
              <a:rect l="l" t="t" r="r" b="b"/>
              <a:pathLst>
                <a:path w="82" h="38" extrusionOk="0">
                  <a:moveTo>
                    <a:pt x="63" y="34"/>
                  </a:moveTo>
                  <a:cubicBezTo>
                    <a:pt x="82" y="30"/>
                    <a:pt x="82" y="30"/>
                    <a:pt x="82" y="30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55" y="5"/>
                    <a:pt x="36" y="0"/>
                    <a:pt x="18" y="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27" y="33"/>
                    <a:pt x="45" y="38"/>
                    <a:pt x="63" y="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9" name="Google Shape;3819;p38"/>
            <p:cNvSpPr/>
            <p:nvPr/>
          </p:nvSpPr>
          <p:spPr>
            <a:xfrm>
              <a:off x="3796634" y="4519569"/>
              <a:ext cx="118213" cy="54808"/>
            </a:xfrm>
            <a:custGeom>
              <a:avLst/>
              <a:gdLst/>
              <a:ahLst/>
              <a:cxnLst/>
              <a:rect l="l" t="t" r="r" b="b"/>
              <a:pathLst>
                <a:path w="81" h="38" extrusionOk="0">
                  <a:moveTo>
                    <a:pt x="18" y="4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27" y="33"/>
                    <a:pt x="45" y="38"/>
                    <a:pt x="63" y="35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54" y="6"/>
                    <a:pt x="36" y="0"/>
                    <a:pt x="18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0" name="Google Shape;3820;p38"/>
            <p:cNvSpPr/>
            <p:nvPr/>
          </p:nvSpPr>
          <p:spPr>
            <a:xfrm>
              <a:off x="3620390" y="4536763"/>
              <a:ext cx="107466" cy="61256"/>
            </a:xfrm>
            <a:custGeom>
              <a:avLst/>
              <a:gdLst/>
              <a:ahLst/>
              <a:cxnLst/>
              <a:rect l="l" t="t" r="r" b="b"/>
              <a:pathLst>
                <a:path w="74" h="42" extrusionOk="0">
                  <a:moveTo>
                    <a:pt x="10" y="26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37" y="40"/>
                    <a:pt x="53" y="31"/>
                    <a:pt x="63" y="16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37" y="1"/>
                    <a:pt x="20" y="11"/>
                    <a:pt x="10" y="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1" name="Google Shape;3821;p38"/>
            <p:cNvSpPr/>
            <p:nvPr/>
          </p:nvSpPr>
          <p:spPr>
            <a:xfrm>
              <a:off x="3784813" y="4444343"/>
              <a:ext cx="106391" cy="59107"/>
            </a:xfrm>
            <a:custGeom>
              <a:avLst/>
              <a:gdLst/>
              <a:ahLst/>
              <a:cxnLst/>
              <a:rect l="l" t="t" r="r" b="b"/>
              <a:pathLst>
                <a:path w="73" h="41" extrusionOk="0">
                  <a:moveTo>
                    <a:pt x="0" y="41"/>
                  </a:moveTo>
                  <a:cubicBezTo>
                    <a:pt x="19" y="41"/>
                    <a:pt x="19" y="41"/>
                    <a:pt x="19" y="41"/>
                  </a:cubicBezTo>
                  <a:cubicBezTo>
                    <a:pt x="37" y="40"/>
                    <a:pt x="53" y="31"/>
                    <a:pt x="63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36" y="1"/>
                    <a:pt x="20" y="10"/>
                    <a:pt x="10" y="25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2" name="Google Shape;3822;p38"/>
            <p:cNvSpPr/>
            <p:nvPr/>
          </p:nvSpPr>
          <p:spPr>
            <a:xfrm>
              <a:off x="3678421" y="4384162"/>
              <a:ext cx="61256" cy="107466"/>
            </a:xfrm>
            <a:custGeom>
              <a:avLst/>
              <a:gdLst/>
              <a:ahLst/>
              <a:cxnLst/>
              <a:rect l="l" t="t" r="r" b="b"/>
              <a:pathLst>
                <a:path w="42" h="74" extrusionOk="0">
                  <a:moveTo>
                    <a:pt x="26" y="64"/>
                  </a:moveTo>
                  <a:cubicBezTo>
                    <a:pt x="42" y="74"/>
                    <a:pt x="42" y="74"/>
                    <a:pt x="42" y="7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0" y="37"/>
                    <a:pt x="31" y="21"/>
                    <a:pt x="16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37"/>
                    <a:pt x="11" y="54"/>
                    <a:pt x="26" y="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3" name="Google Shape;3823;p38"/>
            <p:cNvSpPr/>
            <p:nvPr/>
          </p:nvSpPr>
          <p:spPr>
            <a:xfrm>
              <a:off x="3771917" y="4548584"/>
              <a:ext cx="61256" cy="107466"/>
            </a:xfrm>
            <a:custGeom>
              <a:avLst/>
              <a:gdLst/>
              <a:ahLst/>
              <a:cxnLst/>
              <a:rect l="l" t="t" r="r" b="b"/>
              <a:pathLst>
                <a:path w="42" h="74" extrusionOk="0">
                  <a:moveTo>
                    <a:pt x="26" y="64"/>
                  </a:moveTo>
                  <a:cubicBezTo>
                    <a:pt x="42" y="74"/>
                    <a:pt x="42" y="74"/>
                    <a:pt x="42" y="7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37"/>
                    <a:pt x="31" y="20"/>
                    <a:pt x="16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37"/>
                    <a:pt x="11" y="54"/>
                    <a:pt x="26" y="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4" name="Google Shape;3824;p38"/>
            <p:cNvSpPr/>
            <p:nvPr/>
          </p:nvSpPr>
          <p:spPr>
            <a:xfrm>
              <a:off x="3730005" y="4493777"/>
              <a:ext cx="52659" cy="53733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2" y="3"/>
                  </a:moveTo>
                  <a:cubicBezTo>
                    <a:pt x="14" y="0"/>
                    <a:pt x="4" y="6"/>
                    <a:pt x="2" y="14"/>
                  </a:cubicBezTo>
                  <a:cubicBezTo>
                    <a:pt x="0" y="23"/>
                    <a:pt x="5" y="32"/>
                    <a:pt x="14" y="35"/>
                  </a:cubicBezTo>
                  <a:cubicBezTo>
                    <a:pt x="23" y="37"/>
                    <a:pt x="32" y="32"/>
                    <a:pt x="34" y="23"/>
                  </a:cubicBezTo>
                  <a:cubicBezTo>
                    <a:pt x="36" y="14"/>
                    <a:pt x="31" y="5"/>
                    <a:pt x="22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5" name="Google Shape;3825;p38"/>
            <p:cNvSpPr/>
            <p:nvPr/>
          </p:nvSpPr>
          <p:spPr>
            <a:xfrm>
              <a:off x="4437130" y="4345474"/>
              <a:ext cx="270814" cy="269740"/>
            </a:xfrm>
            <a:custGeom>
              <a:avLst/>
              <a:gdLst/>
              <a:ahLst/>
              <a:cxnLst/>
              <a:rect l="l" t="t" r="r" b="b"/>
              <a:pathLst>
                <a:path w="186" h="186" extrusionOk="0">
                  <a:moveTo>
                    <a:pt x="47" y="115"/>
                  </a:moveTo>
                  <a:cubicBezTo>
                    <a:pt x="44" y="119"/>
                    <a:pt x="43" y="123"/>
                    <a:pt x="42" y="127"/>
                  </a:cubicBezTo>
                  <a:cubicBezTo>
                    <a:pt x="37" y="149"/>
                    <a:pt x="37" y="149"/>
                    <a:pt x="37" y="149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63" y="143"/>
                    <a:pt x="67" y="142"/>
                    <a:pt x="71" y="140"/>
                  </a:cubicBezTo>
                  <a:cubicBezTo>
                    <a:pt x="71" y="148"/>
                    <a:pt x="74" y="157"/>
                    <a:pt x="79" y="164"/>
                  </a:cubicBezTo>
                  <a:cubicBezTo>
                    <a:pt x="93" y="186"/>
                    <a:pt x="93" y="186"/>
                    <a:pt x="93" y="186"/>
                  </a:cubicBezTo>
                  <a:cubicBezTo>
                    <a:pt x="107" y="164"/>
                    <a:pt x="107" y="164"/>
                    <a:pt x="107" y="164"/>
                  </a:cubicBezTo>
                  <a:cubicBezTo>
                    <a:pt x="112" y="157"/>
                    <a:pt x="115" y="148"/>
                    <a:pt x="115" y="140"/>
                  </a:cubicBezTo>
                  <a:cubicBezTo>
                    <a:pt x="119" y="142"/>
                    <a:pt x="123" y="143"/>
                    <a:pt x="127" y="144"/>
                  </a:cubicBezTo>
                  <a:cubicBezTo>
                    <a:pt x="149" y="149"/>
                    <a:pt x="149" y="149"/>
                    <a:pt x="149" y="149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3" y="123"/>
                    <a:pt x="142" y="119"/>
                    <a:pt x="139" y="115"/>
                  </a:cubicBezTo>
                  <a:cubicBezTo>
                    <a:pt x="148" y="115"/>
                    <a:pt x="156" y="112"/>
                    <a:pt x="164" y="107"/>
                  </a:cubicBezTo>
                  <a:cubicBezTo>
                    <a:pt x="186" y="93"/>
                    <a:pt x="186" y="93"/>
                    <a:pt x="186" y="93"/>
                  </a:cubicBezTo>
                  <a:cubicBezTo>
                    <a:pt x="164" y="79"/>
                    <a:pt x="164" y="79"/>
                    <a:pt x="164" y="79"/>
                  </a:cubicBezTo>
                  <a:cubicBezTo>
                    <a:pt x="156" y="74"/>
                    <a:pt x="148" y="72"/>
                    <a:pt x="139" y="71"/>
                  </a:cubicBezTo>
                  <a:cubicBezTo>
                    <a:pt x="142" y="67"/>
                    <a:pt x="143" y="63"/>
                    <a:pt x="144" y="59"/>
                  </a:cubicBezTo>
                  <a:cubicBezTo>
                    <a:pt x="149" y="37"/>
                    <a:pt x="149" y="37"/>
                    <a:pt x="149" y="37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3" y="43"/>
                    <a:pt x="119" y="45"/>
                    <a:pt x="115" y="47"/>
                  </a:cubicBezTo>
                  <a:cubicBezTo>
                    <a:pt x="115" y="38"/>
                    <a:pt x="112" y="30"/>
                    <a:pt x="107" y="2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4" y="30"/>
                    <a:pt x="71" y="38"/>
                    <a:pt x="71" y="47"/>
                  </a:cubicBezTo>
                  <a:cubicBezTo>
                    <a:pt x="67" y="45"/>
                    <a:pt x="63" y="43"/>
                    <a:pt x="59" y="42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3" y="63"/>
                    <a:pt x="44" y="67"/>
                    <a:pt x="47" y="71"/>
                  </a:cubicBezTo>
                  <a:cubicBezTo>
                    <a:pt x="38" y="72"/>
                    <a:pt x="29" y="74"/>
                    <a:pt x="22" y="79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29" y="112"/>
                    <a:pt x="38" y="115"/>
                    <a:pt x="47" y="115"/>
                  </a:cubicBezTo>
                  <a:close/>
                  <a:moveTo>
                    <a:pt x="93" y="58"/>
                  </a:moveTo>
                  <a:cubicBezTo>
                    <a:pt x="112" y="58"/>
                    <a:pt x="128" y="74"/>
                    <a:pt x="128" y="93"/>
                  </a:cubicBezTo>
                  <a:cubicBezTo>
                    <a:pt x="128" y="113"/>
                    <a:pt x="112" y="128"/>
                    <a:pt x="93" y="128"/>
                  </a:cubicBezTo>
                  <a:cubicBezTo>
                    <a:pt x="74" y="128"/>
                    <a:pt x="58" y="113"/>
                    <a:pt x="58" y="93"/>
                  </a:cubicBezTo>
                  <a:cubicBezTo>
                    <a:pt x="58" y="74"/>
                    <a:pt x="74" y="58"/>
                    <a:pt x="93" y="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6" name="Google Shape;3826;p38"/>
            <p:cNvSpPr/>
            <p:nvPr/>
          </p:nvSpPr>
          <p:spPr>
            <a:xfrm>
              <a:off x="4522028" y="4429297"/>
              <a:ext cx="102084" cy="102084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7" name="Google Shape;3827;p38"/>
            <p:cNvSpPr/>
            <p:nvPr/>
          </p:nvSpPr>
          <p:spPr>
            <a:xfrm>
              <a:off x="4457549" y="3992986"/>
              <a:ext cx="229977" cy="229977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0" y="79"/>
                  </a:moveTo>
                  <a:cubicBezTo>
                    <a:pt x="19" y="91"/>
                    <a:pt x="19" y="91"/>
                    <a:pt x="19" y="91"/>
                  </a:cubicBezTo>
                  <a:cubicBezTo>
                    <a:pt x="22" y="94"/>
                    <a:pt x="26" y="96"/>
                    <a:pt x="31" y="97"/>
                  </a:cubicBezTo>
                  <a:cubicBezTo>
                    <a:pt x="25" y="103"/>
                    <a:pt x="21" y="111"/>
                    <a:pt x="19" y="120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39" y="140"/>
                    <a:pt x="39" y="140"/>
                    <a:pt x="39" y="140"/>
                  </a:cubicBezTo>
                  <a:cubicBezTo>
                    <a:pt x="47" y="138"/>
                    <a:pt x="55" y="133"/>
                    <a:pt x="62" y="128"/>
                  </a:cubicBezTo>
                  <a:cubicBezTo>
                    <a:pt x="63" y="132"/>
                    <a:pt x="65" y="136"/>
                    <a:pt x="67" y="140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91" y="140"/>
                    <a:pt x="91" y="140"/>
                    <a:pt x="91" y="140"/>
                  </a:cubicBezTo>
                  <a:cubicBezTo>
                    <a:pt x="93" y="136"/>
                    <a:pt x="95" y="132"/>
                    <a:pt x="96" y="128"/>
                  </a:cubicBezTo>
                  <a:cubicBezTo>
                    <a:pt x="103" y="133"/>
                    <a:pt x="110" y="138"/>
                    <a:pt x="119" y="140"/>
                  </a:cubicBezTo>
                  <a:cubicBezTo>
                    <a:pt x="145" y="145"/>
                    <a:pt x="145" y="145"/>
                    <a:pt x="145" y="145"/>
                  </a:cubicBezTo>
                  <a:cubicBezTo>
                    <a:pt x="139" y="120"/>
                    <a:pt x="139" y="120"/>
                    <a:pt x="139" y="120"/>
                  </a:cubicBezTo>
                  <a:cubicBezTo>
                    <a:pt x="137" y="111"/>
                    <a:pt x="133" y="103"/>
                    <a:pt x="127" y="97"/>
                  </a:cubicBezTo>
                  <a:cubicBezTo>
                    <a:pt x="132" y="96"/>
                    <a:pt x="136" y="94"/>
                    <a:pt x="139" y="91"/>
                  </a:cubicBezTo>
                  <a:cubicBezTo>
                    <a:pt x="158" y="79"/>
                    <a:pt x="158" y="79"/>
                    <a:pt x="158" y="79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6" y="65"/>
                    <a:pt x="132" y="63"/>
                    <a:pt x="127" y="62"/>
                  </a:cubicBezTo>
                  <a:cubicBezTo>
                    <a:pt x="133" y="56"/>
                    <a:pt x="137" y="48"/>
                    <a:pt x="139" y="39"/>
                  </a:cubicBezTo>
                  <a:cubicBezTo>
                    <a:pt x="145" y="14"/>
                    <a:pt x="145" y="14"/>
                    <a:pt x="145" y="14"/>
                  </a:cubicBezTo>
                  <a:cubicBezTo>
                    <a:pt x="119" y="19"/>
                    <a:pt x="119" y="19"/>
                    <a:pt x="119" y="19"/>
                  </a:cubicBezTo>
                  <a:cubicBezTo>
                    <a:pt x="110" y="21"/>
                    <a:pt x="103" y="25"/>
                    <a:pt x="96" y="31"/>
                  </a:cubicBezTo>
                  <a:cubicBezTo>
                    <a:pt x="95" y="27"/>
                    <a:pt x="93" y="23"/>
                    <a:pt x="91" y="19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5" y="23"/>
                    <a:pt x="63" y="27"/>
                    <a:pt x="62" y="31"/>
                  </a:cubicBezTo>
                  <a:cubicBezTo>
                    <a:pt x="55" y="25"/>
                    <a:pt x="47" y="21"/>
                    <a:pt x="39" y="19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1" y="48"/>
                    <a:pt x="25" y="56"/>
                    <a:pt x="31" y="62"/>
                  </a:cubicBezTo>
                  <a:cubicBezTo>
                    <a:pt x="26" y="63"/>
                    <a:pt x="22" y="65"/>
                    <a:pt x="19" y="67"/>
                  </a:cubicBezTo>
                  <a:lnTo>
                    <a:pt x="0" y="79"/>
                  </a:lnTo>
                  <a:close/>
                  <a:moveTo>
                    <a:pt x="54" y="55"/>
                  </a:moveTo>
                  <a:cubicBezTo>
                    <a:pt x="68" y="41"/>
                    <a:pt x="90" y="41"/>
                    <a:pt x="104" y="55"/>
                  </a:cubicBezTo>
                  <a:cubicBezTo>
                    <a:pt x="117" y="68"/>
                    <a:pt x="117" y="90"/>
                    <a:pt x="104" y="104"/>
                  </a:cubicBezTo>
                  <a:cubicBezTo>
                    <a:pt x="90" y="118"/>
                    <a:pt x="68" y="118"/>
                    <a:pt x="54" y="104"/>
                  </a:cubicBezTo>
                  <a:cubicBezTo>
                    <a:pt x="41" y="90"/>
                    <a:pt x="41" y="68"/>
                    <a:pt x="54" y="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8" name="Google Shape;3828;p38"/>
            <p:cNvSpPr/>
            <p:nvPr/>
          </p:nvSpPr>
          <p:spPr>
            <a:xfrm>
              <a:off x="4517730" y="4053167"/>
              <a:ext cx="110690" cy="111764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63" y="63"/>
                  </a:moveTo>
                  <a:cubicBezTo>
                    <a:pt x="76" y="49"/>
                    <a:pt x="76" y="27"/>
                    <a:pt x="63" y="14"/>
                  </a:cubicBezTo>
                  <a:cubicBezTo>
                    <a:pt x="49" y="0"/>
                    <a:pt x="27" y="0"/>
                    <a:pt x="13" y="14"/>
                  </a:cubicBezTo>
                  <a:cubicBezTo>
                    <a:pt x="0" y="27"/>
                    <a:pt x="0" y="49"/>
                    <a:pt x="13" y="63"/>
                  </a:cubicBezTo>
                  <a:cubicBezTo>
                    <a:pt x="27" y="77"/>
                    <a:pt x="49" y="77"/>
                    <a:pt x="63" y="63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29" name="Google Shape;3829;p38"/>
            <p:cNvGrpSpPr/>
            <p:nvPr/>
          </p:nvGrpSpPr>
          <p:grpSpPr>
            <a:xfrm>
              <a:off x="4420475" y="4815187"/>
              <a:ext cx="305187" cy="306181"/>
              <a:chOff x="439750" y="892950"/>
              <a:chExt cx="399150" cy="400450"/>
            </a:xfrm>
          </p:grpSpPr>
          <p:sp>
            <p:nvSpPr>
              <p:cNvPr id="3830" name="Google Shape;3830;p38"/>
              <p:cNvSpPr/>
              <p:nvPr/>
            </p:nvSpPr>
            <p:spPr>
              <a:xfrm>
                <a:off x="629024" y="1084806"/>
                <a:ext cx="176399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38" y="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5" y="65"/>
                      <a:pt x="36" y="86"/>
                      <a:pt x="64" y="92"/>
                    </a:cubicBezTo>
                    <a:cubicBezTo>
                      <a:pt x="101" y="100"/>
                      <a:pt x="101" y="100"/>
                      <a:pt x="101" y="100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87" y="35"/>
                      <a:pt x="65" y="14"/>
                      <a:pt x="38" y="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1" name="Google Shape;3831;p38"/>
              <p:cNvSpPr/>
              <p:nvPr/>
            </p:nvSpPr>
            <p:spPr>
              <a:xfrm>
                <a:off x="473227" y="926428"/>
                <a:ext cx="175111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63" y="93"/>
                    </a:moveTo>
                    <a:cubicBezTo>
                      <a:pt x="101" y="101"/>
                      <a:pt x="101" y="101"/>
                      <a:pt x="101" y="101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86" y="36"/>
                      <a:pt x="65" y="14"/>
                      <a:pt x="37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4" y="65"/>
                      <a:pt x="36" y="87"/>
                      <a:pt x="63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2" name="Google Shape;3832;p38"/>
              <p:cNvSpPr/>
              <p:nvPr/>
            </p:nvSpPr>
            <p:spPr>
              <a:xfrm>
                <a:off x="629024" y="926428"/>
                <a:ext cx="176399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8" y="64"/>
                    </a:moveTo>
                    <a:cubicBezTo>
                      <a:pt x="0" y="101"/>
                      <a:pt x="0" y="101"/>
                      <a:pt x="0" y="101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65" y="87"/>
                      <a:pt x="87" y="65"/>
                      <a:pt x="93" y="3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36" y="14"/>
                      <a:pt x="15" y="36"/>
                      <a:pt x="8" y="6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3" name="Google Shape;3833;p38"/>
              <p:cNvSpPr/>
              <p:nvPr/>
            </p:nvSpPr>
            <p:spPr>
              <a:xfrm>
                <a:off x="473227" y="1084806"/>
                <a:ext cx="175111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92" y="37"/>
                    </a:moveTo>
                    <a:cubicBezTo>
                      <a:pt x="101" y="0"/>
                      <a:pt x="101" y="0"/>
                      <a:pt x="101" y="0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36" y="14"/>
                      <a:pt x="14" y="35"/>
                      <a:pt x="8" y="6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65" y="86"/>
                      <a:pt x="86" y="65"/>
                      <a:pt x="92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4" name="Google Shape;3834;p38"/>
              <p:cNvSpPr/>
              <p:nvPr/>
            </p:nvSpPr>
            <p:spPr>
              <a:xfrm>
                <a:off x="586534" y="1082231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48" y="27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5" name="Google Shape;3835;p38"/>
              <p:cNvSpPr/>
              <p:nvPr/>
            </p:nvSpPr>
            <p:spPr>
              <a:xfrm>
                <a:off x="586534" y="892950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13" y="94"/>
                    </a:move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6" name="Google Shape;3836;p38"/>
              <p:cNvSpPr/>
              <p:nvPr/>
            </p:nvSpPr>
            <p:spPr>
              <a:xfrm>
                <a:off x="627737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28" y="13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48" y="61"/>
                      <a:pt x="74" y="61"/>
                      <a:pt x="94" y="48"/>
                    </a:cubicBezTo>
                    <a:cubicBezTo>
                      <a:pt x="121" y="31"/>
                      <a:pt x="121" y="31"/>
                      <a:pt x="121" y="31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74" y="0"/>
                      <a:pt x="48" y="0"/>
                      <a:pt x="28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7" name="Google Shape;3837;p38"/>
              <p:cNvSpPr/>
              <p:nvPr/>
            </p:nvSpPr>
            <p:spPr>
              <a:xfrm>
                <a:off x="439750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93" y="48"/>
                    </a:moveTo>
                    <a:cubicBezTo>
                      <a:pt x="121" y="31"/>
                      <a:pt x="121" y="31"/>
                      <a:pt x="121" y="31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73" y="0"/>
                      <a:pt x="47" y="0"/>
                      <a:pt x="27" y="13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47" y="61"/>
                      <a:pt x="73" y="61"/>
                      <a:pt x="93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8" name="Google Shape;3838;p38"/>
              <p:cNvSpPr/>
              <p:nvPr/>
            </p:nvSpPr>
            <p:spPr>
              <a:xfrm>
                <a:off x="578809" y="1032013"/>
                <a:ext cx="121033" cy="1197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57" y="57"/>
                    </a:moveTo>
                    <a:cubicBezTo>
                      <a:pt x="44" y="69"/>
                      <a:pt x="25" y="69"/>
                      <a:pt x="12" y="57"/>
                    </a:cubicBezTo>
                    <a:cubicBezTo>
                      <a:pt x="0" y="45"/>
                      <a:pt x="0" y="25"/>
                      <a:pt x="12" y="13"/>
                    </a:cubicBezTo>
                    <a:cubicBezTo>
                      <a:pt x="25" y="0"/>
                      <a:pt x="44" y="0"/>
                      <a:pt x="57" y="13"/>
                    </a:cubicBezTo>
                    <a:cubicBezTo>
                      <a:pt x="69" y="25"/>
                      <a:pt x="69" y="45"/>
                      <a:pt x="57" y="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839" name="Google Shape;3839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9" r="5212"/>
          <a:stretch/>
        </p:blipFill>
        <p:spPr>
          <a:xfrm>
            <a:off x="5457448" y="889276"/>
            <a:ext cx="3218981" cy="3120995"/>
          </a:xfrm>
          <a:prstGeom prst="ellipse">
            <a:avLst/>
          </a:prstGeom>
        </p:spPr>
      </p:pic>
      <p:grpSp>
        <p:nvGrpSpPr>
          <p:cNvPr id="3840" name="Google Shape;3840;p38"/>
          <p:cNvGrpSpPr/>
          <p:nvPr/>
        </p:nvGrpSpPr>
        <p:grpSpPr>
          <a:xfrm rot="9285578" flipH="1">
            <a:off x="7864721" y="393190"/>
            <a:ext cx="717819" cy="1454683"/>
            <a:chOff x="8766232" y="1576716"/>
            <a:chExt cx="717947" cy="1454943"/>
          </a:xfrm>
        </p:grpSpPr>
        <p:grpSp>
          <p:nvGrpSpPr>
            <p:cNvPr id="3841" name="Google Shape;3841;p38"/>
            <p:cNvGrpSpPr/>
            <p:nvPr/>
          </p:nvGrpSpPr>
          <p:grpSpPr>
            <a:xfrm>
              <a:off x="8907917" y="1632676"/>
              <a:ext cx="576263" cy="1229915"/>
              <a:chOff x="8907917" y="1632676"/>
              <a:chExt cx="576263" cy="1229915"/>
            </a:xfrm>
          </p:grpSpPr>
          <p:sp>
            <p:nvSpPr>
              <p:cNvPr id="3842" name="Google Shape;3842;p38"/>
              <p:cNvSpPr/>
              <p:nvPr/>
            </p:nvSpPr>
            <p:spPr>
              <a:xfrm>
                <a:off x="9347257" y="1632676"/>
                <a:ext cx="133350" cy="2000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124" extrusionOk="0">
                    <a:moveTo>
                      <a:pt x="48" y="17"/>
                    </a:moveTo>
                    <a:cubicBezTo>
                      <a:pt x="60" y="12"/>
                      <a:pt x="71" y="6"/>
                      <a:pt x="83" y="0"/>
                    </a:cubicBezTo>
                    <a:cubicBezTo>
                      <a:pt x="83" y="17"/>
                      <a:pt x="82" y="33"/>
                      <a:pt x="81" y="49"/>
                    </a:cubicBezTo>
                    <a:cubicBezTo>
                      <a:pt x="79" y="85"/>
                      <a:pt x="59" y="114"/>
                      <a:pt x="32" y="123"/>
                    </a:cubicBezTo>
                    <a:cubicBezTo>
                      <a:pt x="30" y="123"/>
                      <a:pt x="29" y="124"/>
                      <a:pt x="28" y="124"/>
                    </a:cubicBezTo>
                    <a:cubicBezTo>
                      <a:pt x="43" y="116"/>
                      <a:pt x="55" y="98"/>
                      <a:pt x="56" y="76"/>
                    </a:cubicBezTo>
                    <a:cubicBezTo>
                      <a:pt x="57" y="65"/>
                      <a:pt x="58" y="54"/>
                      <a:pt x="59" y="43"/>
                    </a:cubicBezTo>
                    <a:cubicBezTo>
                      <a:pt x="50" y="47"/>
                      <a:pt x="42" y="50"/>
                      <a:pt x="33" y="54"/>
                    </a:cubicBezTo>
                    <a:cubicBezTo>
                      <a:pt x="17" y="61"/>
                      <a:pt x="5" y="77"/>
                      <a:pt x="0" y="96"/>
                    </a:cubicBezTo>
                    <a:cubicBezTo>
                      <a:pt x="0" y="94"/>
                      <a:pt x="0" y="93"/>
                      <a:pt x="1" y="91"/>
                    </a:cubicBezTo>
                    <a:cubicBezTo>
                      <a:pt x="4" y="58"/>
                      <a:pt x="22" y="30"/>
                      <a:pt x="48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3" name="Google Shape;3843;p38"/>
              <p:cNvSpPr/>
              <p:nvPr/>
            </p:nvSpPr>
            <p:spPr>
              <a:xfrm>
                <a:off x="9327017" y="1925570"/>
                <a:ext cx="157163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2" extrusionOk="0">
                    <a:moveTo>
                      <a:pt x="60" y="11"/>
                    </a:moveTo>
                    <a:cubicBezTo>
                      <a:pt x="72" y="8"/>
                      <a:pt x="85" y="4"/>
                      <a:pt x="97" y="0"/>
                    </a:cubicBezTo>
                    <a:cubicBezTo>
                      <a:pt x="94" y="16"/>
                      <a:pt x="91" y="32"/>
                      <a:pt x="88" y="47"/>
                    </a:cubicBezTo>
                    <a:cubicBezTo>
                      <a:pt x="80" y="82"/>
                      <a:pt x="55" y="107"/>
                      <a:pt x="27" y="111"/>
                    </a:cubicBezTo>
                    <a:cubicBezTo>
                      <a:pt x="25" y="111"/>
                      <a:pt x="24" y="112"/>
                      <a:pt x="23" y="112"/>
                    </a:cubicBezTo>
                    <a:cubicBezTo>
                      <a:pt x="39" y="106"/>
                      <a:pt x="53" y="90"/>
                      <a:pt x="59" y="70"/>
                    </a:cubicBezTo>
                    <a:cubicBezTo>
                      <a:pt x="61" y="59"/>
                      <a:pt x="64" y="48"/>
                      <a:pt x="66" y="38"/>
                    </a:cubicBezTo>
                    <a:cubicBezTo>
                      <a:pt x="57" y="40"/>
                      <a:pt x="49" y="42"/>
                      <a:pt x="40" y="44"/>
                    </a:cubicBezTo>
                    <a:cubicBezTo>
                      <a:pt x="22" y="48"/>
                      <a:pt x="8" y="62"/>
                      <a:pt x="0" y="80"/>
                    </a:cubicBezTo>
                    <a:cubicBezTo>
                      <a:pt x="0" y="78"/>
                      <a:pt x="1" y="77"/>
                      <a:pt x="1" y="75"/>
                    </a:cubicBezTo>
                    <a:cubicBezTo>
                      <a:pt x="10" y="44"/>
                      <a:pt x="32" y="19"/>
                      <a:pt x="60" y="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4" name="Google Shape;3844;p38"/>
              <p:cNvSpPr/>
              <p:nvPr/>
            </p:nvSpPr>
            <p:spPr>
              <a:xfrm>
                <a:off x="9265104" y="2212510"/>
                <a:ext cx="175022" cy="158354"/>
              </a:xfrm>
              <a:custGeom>
                <a:avLst/>
                <a:gdLst/>
                <a:ahLst/>
                <a:cxnLst/>
                <a:rect l="l" t="t" r="r" b="b"/>
                <a:pathLst>
                  <a:path w="109" h="98" extrusionOk="0">
                    <a:moveTo>
                      <a:pt x="70" y="4"/>
                    </a:moveTo>
                    <a:cubicBezTo>
                      <a:pt x="83" y="3"/>
                      <a:pt x="96" y="2"/>
                      <a:pt x="109" y="0"/>
                    </a:cubicBezTo>
                    <a:cubicBezTo>
                      <a:pt x="104" y="15"/>
                      <a:pt x="98" y="30"/>
                      <a:pt x="92" y="44"/>
                    </a:cubicBezTo>
                    <a:cubicBezTo>
                      <a:pt x="79" y="77"/>
                      <a:pt x="50" y="98"/>
                      <a:pt x="21" y="97"/>
                    </a:cubicBezTo>
                    <a:cubicBezTo>
                      <a:pt x="20" y="97"/>
                      <a:pt x="19" y="97"/>
                      <a:pt x="17" y="97"/>
                    </a:cubicBezTo>
                    <a:cubicBezTo>
                      <a:pt x="35" y="95"/>
                      <a:pt x="51" y="81"/>
                      <a:pt x="60" y="62"/>
                    </a:cubicBezTo>
                    <a:cubicBezTo>
                      <a:pt x="64" y="52"/>
                      <a:pt x="68" y="42"/>
                      <a:pt x="72" y="32"/>
                    </a:cubicBezTo>
                    <a:cubicBezTo>
                      <a:pt x="63" y="32"/>
                      <a:pt x="54" y="33"/>
                      <a:pt x="45" y="34"/>
                    </a:cubicBezTo>
                    <a:cubicBezTo>
                      <a:pt x="27" y="35"/>
                      <a:pt x="11" y="46"/>
                      <a:pt x="0" y="62"/>
                    </a:cubicBezTo>
                    <a:cubicBezTo>
                      <a:pt x="1" y="61"/>
                      <a:pt x="1" y="59"/>
                      <a:pt x="2" y="58"/>
                    </a:cubicBezTo>
                    <a:cubicBezTo>
                      <a:pt x="16" y="28"/>
                      <a:pt x="42" y="8"/>
                      <a:pt x="70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5" name="Google Shape;3845;p38"/>
              <p:cNvSpPr/>
              <p:nvPr/>
            </p:nvSpPr>
            <p:spPr>
              <a:xfrm>
                <a:off x="9161520" y="2481591"/>
                <a:ext cx="188119" cy="14525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0" extrusionOk="0">
                    <a:moveTo>
                      <a:pt x="79" y="1"/>
                    </a:moveTo>
                    <a:cubicBezTo>
                      <a:pt x="91" y="2"/>
                      <a:pt x="104" y="3"/>
                      <a:pt x="117" y="3"/>
                    </a:cubicBezTo>
                    <a:cubicBezTo>
                      <a:pt x="110" y="17"/>
                      <a:pt x="102" y="31"/>
                      <a:pt x="93" y="44"/>
                    </a:cubicBezTo>
                    <a:cubicBezTo>
                      <a:pt x="75" y="74"/>
                      <a:pt x="43" y="90"/>
                      <a:pt x="15" y="85"/>
                    </a:cubicBezTo>
                    <a:cubicBezTo>
                      <a:pt x="14" y="85"/>
                      <a:pt x="12" y="85"/>
                      <a:pt x="11" y="84"/>
                    </a:cubicBezTo>
                    <a:cubicBezTo>
                      <a:pt x="29" y="84"/>
                      <a:pt x="47" y="74"/>
                      <a:pt x="59" y="56"/>
                    </a:cubicBezTo>
                    <a:cubicBezTo>
                      <a:pt x="65" y="47"/>
                      <a:pt x="70" y="38"/>
                      <a:pt x="76" y="28"/>
                    </a:cubicBezTo>
                    <a:cubicBezTo>
                      <a:pt x="67" y="28"/>
                      <a:pt x="58" y="27"/>
                      <a:pt x="49" y="26"/>
                    </a:cubicBezTo>
                    <a:cubicBezTo>
                      <a:pt x="31" y="24"/>
                      <a:pt x="13" y="32"/>
                      <a:pt x="0" y="47"/>
                    </a:cubicBezTo>
                    <a:cubicBezTo>
                      <a:pt x="1" y="45"/>
                      <a:pt x="2" y="44"/>
                      <a:pt x="2" y="43"/>
                    </a:cubicBezTo>
                    <a:cubicBezTo>
                      <a:pt x="21" y="16"/>
                      <a:pt x="50" y="0"/>
                      <a:pt x="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6" name="Google Shape;3846;p38"/>
              <p:cNvSpPr/>
              <p:nvPr/>
            </p:nvSpPr>
            <p:spPr>
              <a:xfrm>
                <a:off x="9017454" y="2719716"/>
                <a:ext cx="20002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88" extrusionOk="0">
                    <a:moveTo>
                      <a:pt x="86" y="6"/>
                    </a:moveTo>
                    <a:cubicBezTo>
                      <a:pt x="98" y="9"/>
                      <a:pt x="111" y="12"/>
                      <a:pt x="124" y="14"/>
                    </a:cubicBezTo>
                    <a:cubicBezTo>
                      <a:pt x="114" y="27"/>
                      <a:pt x="104" y="39"/>
                      <a:pt x="93" y="51"/>
                    </a:cubicBezTo>
                    <a:cubicBezTo>
                      <a:pt x="70" y="78"/>
                      <a:pt x="36" y="88"/>
                      <a:pt x="9" y="79"/>
                    </a:cubicBezTo>
                    <a:cubicBezTo>
                      <a:pt x="8" y="78"/>
                      <a:pt x="6" y="78"/>
                      <a:pt x="5" y="78"/>
                    </a:cubicBezTo>
                    <a:cubicBezTo>
                      <a:pt x="23" y="80"/>
                      <a:pt x="42" y="73"/>
                      <a:pt x="57" y="57"/>
                    </a:cubicBezTo>
                    <a:cubicBezTo>
                      <a:pt x="64" y="49"/>
                      <a:pt x="72" y="41"/>
                      <a:pt x="79" y="33"/>
                    </a:cubicBezTo>
                    <a:cubicBezTo>
                      <a:pt x="70" y="30"/>
                      <a:pt x="61" y="28"/>
                      <a:pt x="52" y="26"/>
                    </a:cubicBezTo>
                    <a:cubicBezTo>
                      <a:pt x="35" y="21"/>
                      <a:pt x="16" y="26"/>
                      <a:pt x="0" y="38"/>
                    </a:cubicBezTo>
                    <a:cubicBezTo>
                      <a:pt x="1" y="37"/>
                      <a:pt x="2" y="36"/>
                      <a:pt x="4" y="35"/>
                    </a:cubicBezTo>
                    <a:cubicBezTo>
                      <a:pt x="26" y="11"/>
                      <a:pt x="57" y="0"/>
                      <a:pt x="86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7" name="Google Shape;3847;p38"/>
              <p:cNvSpPr/>
              <p:nvPr/>
            </p:nvSpPr>
            <p:spPr>
              <a:xfrm>
                <a:off x="9175807" y="1663632"/>
                <a:ext cx="148829" cy="167878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4" extrusionOk="0">
                    <a:moveTo>
                      <a:pt x="37" y="8"/>
                    </a:moveTo>
                    <a:cubicBezTo>
                      <a:pt x="24" y="5"/>
                      <a:pt x="12" y="2"/>
                      <a:pt x="0" y="0"/>
                    </a:cubicBezTo>
                    <a:cubicBezTo>
                      <a:pt x="3" y="13"/>
                      <a:pt x="5" y="26"/>
                      <a:pt x="8" y="39"/>
                    </a:cubicBezTo>
                    <a:cubicBezTo>
                      <a:pt x="13" y="68"/>
                      <a:pt x="33" y="93"/>
                      <a:pt x="60" y="103"/>
                    </a:cubicBezTo>
                    <a:cubicBezTo>
                      <a:pt x="61" y="103"/>
                      <a:pt x="62" y="104"/>
                      <a:pt x="64" y="104"/>
                    </a:cubicBezTo>
                    <a:cubicBezTo>
                      <a:pt x="48" y="95"/>
                      <a:pt x="38" y="79"/>
                      <a:pt x="35" y="61"/>
                    </a:cubicBezTo>
                    <a:cubicBezTo>
                      <a:pt x="33" y="51"/>
                      <a:pt x="31" y="41"/>
                      <a:pt x="30" y="32"/>
                    </a:cubicBezTo>
                    <a:cubicBezTo>
                      <a:pt x="38" y="34"/>
                      <a:pt x="47" y="36"/>
                      <a:pt x="56" y="39"/>
                    </a:cubicBezTo>
                    <a:cubicBezTo>
                      <a:pt x="73" y="44"/>
                      <a:pt x="87" y="58"/>
                      <a:pt x="92" y="77"/>
                    </a:cubicBezTo>
                    <a:cubicBezTo>
                      <a:pt x="91" y="76"/>
                      <a:pt x="91" y="74"/>
                      <a:pt x="91" y="72"/>
                    </a:cubicBezTo>
                    <a:cubicBezTo>
                      <a:pt x="87" y="40"/>
                      <a:pt x="65" y="14"/>
                      <a:pt x="37" y="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8" name="Google Shape;3848;p38"/>
              <p:cNvSpPr/>
              <p:nvPr/>
            </p:nvSpPr>
            <p:spPr>
              <a:xfrm>
                <a:off x="9179379" y="1905328"/>
                <a:ext cx="127397" cy="179785"/>
              </a:xfrm>
              <a:custGeom>
                <a:avLst/>
                <a:gdLst/>
                <a:ahLst/>
                <a:cxnLst/>
                <a:rect l="l" t="t" r="r" b="b"/>
                <a:pathLst>
                  <a:path w="79" h="112" extrusionOk="0">
                    <a:moveTo>
                      <a:pt x="35" y="14"/>
                    </a:moveTo>
                    <a:cubicBezTo>
                      <a:pt x="23" y="9"/>
                      <a:pt x="11" y="5"/>
                      <a:pt x="0" y="0"/>
                    </a:cubicBezTo>
                    <a:cubicBezTo>
                      <a:pt x="0" y="13"/>
                      <a:pt x="1" y="26"/>
                      <a:pt x="1" y="40"/>
                    </a:cubicBezTo>
                    <a:cubicBezTo>
                      <a:pt x="2" y="69"/>
                      <a:pt x="17" y="96"/>
                      <a:pt x="42" y="110"/>
                    </a:cubicBezTo>
                    <a:cubicBezTo>
                      <a:pt x="43" y="111"/>
                      <a:pt x="44" y="112"/>
                      <a:pt x="46" y="112"/>
                    </a:cubicBezTo>
                    <a:cubicBezTo>
                      <a:pt x="32" y="101"/>
                      <a:pt x="24" y="84"/>
                      <a:pt x="24" y="65"/>
                    </a:cubicBezTo>
                    <a:cubicBezTo>
                      <a:pt x="24" y="55"/>
                      <a:pt x="24" y="46"/>
                      <a:pt x="24" y="36"/>
                    </a:cubicBezTo>
                    <a:cubicBezTo>
                      <a:pt x="32" y="40"/>
                      <a:pt x="40" y="44"/>
                      <a:pt x="49" y="47"/>
                    </a:cubicBezTo>
                    <a:cubicBezTo>
                      <a:pt x="65" y="55"/>
                      <a:pt x="76" y="71"/>
                      <a:pt x="78" y="91"/>
                    </a:cubicBezTo>
                    <a:cubicBezTo>
                      <a:pt x="78" y="89"/>
                      <a:pt x="78" y="87"/>
                      <a:pt x="78" y="86"/>
                    </a:cubicBezTo>
                    <a:cubicBezTo>
                      <a:pt x="79" y="53"/>
                      <a:pt x="61" y="25"/>
                      <a:pt x="35" y="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9" name="Google Shape;3849;p38"/>
              <p:cNvSpPr/>
              <p:nvPr/>
            </p:nvSpPr>
            <p:spPr>
              <a:xfrm>
                <a:off x="9126992" y="2142263"/>
                <a:ext cx="126206" cy="18931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18" extrusionOk="0">
                    <a:moveTo>
                      <a:pt x="41" y="20"/>
                    </a:moveTo>
                    <a:cubicBezTo>
                      <a:pt x="31" y="13"/>
                      <a:pt x="20" y="6"/>
                      <a:pt x="9" y="0"/>
                    </a:cubicBezTo>
                    <a:cubicBezTo>
                      <a:pt x="8" y="13"/>
                      <a:pt x="6" y="26"/>
                      <a:pt x="4" y="39"/>
                    </a:cubicBezTo>
                    <a:cubicBezTo>
                      <a:pt x="0" y="68"/>
                      <a:pt x="11" y="97"/>
                      <a:pt x="33" y="115"/>
                    </a:cubicBezTo>
                    <a:cubicBezTo>
                      <a:pt x="34" y="116"/>
                      <a:pt x="35" y="117"/>
                      <a:pt x="36" y="118"/>
                    </a:cubicBezTo>
                    <a:cubicBezTo>
                      <a:pt x="25" y="105"/>
                      <a:pt x="19" y="86"/>
                      <a:pt x="23" y="68"/>
                    </a:cubicBezTo>
                    <a:cubicBezTo>
                      <a:pt x="24" y="58"/>
                      <a:pt x="26" y="49"/>
                      <a:pt x="27" y="39"/>
                    </a:cubicBezTo>
                    <a:cubicBezTo>
                      <a:pt x="35" y="44"/>
                      <a:pt x="42" y="49"/>
                      <a:pt x="50" y="55"/>
                    </a:cubicBezTo>
                    <a:cubicBezTo>
                      <a:pt x="64" y="64"/>
                      <a:pt x="72" y="82"/>
                      <a:pt x="71" y="102"/>
                    </a:cubicBezTo>
                    <a:cubicBezTo>
                      <a:pt x="72" y="100"/>
                      <a:pt x="72" y="98"/>
                      <a:pt x="72" y="97"/>
                    </a:cubicBezTo>
                    <a:cubicBezTo>
                      <a:pt x="78" y="65"/>
                      <a:pt x="66" y="35"/>
                      <a:pt x="41" y="2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0" name="Google Shape;3850;p38"/>
              <p:cNvSpPr/>
              <p:nvPr/>
            </p:nvSpPr>
            <p:spPr>
              <a:xfrm>
                <a:off x="9035313" y="2369672"/>
                <a:ext cx="126206" cy="192881"/>
              </a:xfrm>
              <a:custGeom>
                <a:avLst/>
                <a:gdLst/>
                <a:ahLst/>
                <a:cxnLst/>
                <a:rect l="l" t="t" r="r" b="b"/>
                <a:pathLst>
                  <a:path w="78" h="120" extrusionOk="0">
                    <a:moveTo>
                      <a:pt x="49" y="24"/>
                    </a:moveTo>
                    <a:cubicBezTo>
                      <a:pt x="39" y="16"/>
                      <a:pt x="30" y="8"/>
                      <a:pt x="20" y="0"/>
                    </a:cubicBezTo>
                    <a:cubicBezTo>
                      <a:pt x="16" y="12"/>
                      <a:pt x="13" y="25"/>
                      <a:pt x="9" y="37"/>
                    </a:cubicBezTo>
                    <a:cubicBezTo>
                      <a:pt x="0" y="65"/>
                      <a:pt x="6" y="96"/>
                      <a:pt x="25" y="117"/>
                    </a:cubicBezTo>
                    <a:cubicBezTo>
                      <a:pt x="26" y="118"/>
                      <a:pt x="27" y="119"/>
                      <a:pt x="28" y="120"/>
                    </a:cubicBezTo>
                    <a:cubicBezTo>
                      <a:pt x="18" y="105"/>
                      <a:pt x="16" y="86"/>
                      <a:pt x="22" y="69"/>
                    </a:cubicBezTo>
                    <a:cubicBezTo>
                      <a:pt x="26" y="60"/>
                      <a:pt x="29" y="51"/>
                      <a:pt x="31" y="42"/>
                    </a:cubicBezTo>
                    <a:cubicBezTo>
                      <a:pt x="38" y="48"/>
                      <a:pt x="45" y="54"/>
                      <a:pt x="51" y="60"/>
                    </a:cubicBezTo>
                    <a:cubicBezTo>
                      <a:pt x="64" y="72"/>
                      <a:pt x="69" y="91"/>
                      <a:pt x="65" y="110"/>
                    </a:cubicBezTo>
                    <a:cubicBezTo>
                      <a:pt x="65" y="108"/>
                      <a:pt x="66" y="107"/>
                      <a:pt x="67" y="106"/>
                    </a:cubicBezTo>
                    <a:cubicBezTo>
                      <a:pt x="78" y="75"/>
                      <a:pt x="70" y="43"/>
                      <a:pt x="49" y="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1" name="Google Shape;3851;p38"/>
              <p:cNvSpPr/>
              <p:nvPr/>
            </p:nvSpPr>
            <p:spPr>
              <a:xfrm>
                <a:off x="8907917" y="2580413"/>
                <a:ext cx="121444" cy="194072"/>
              </a:xfrm>
              <a:custGeom>
                <a:avLst/>
                <a:gdLst/>
                <a:ahLst/>
                <a:cxnLst/>
                <a:rect l="l" t="t" r="r" b="b"/>
                <a:pathLst>
                  <a:path w="75" h="121" extrusionOk="0">
                    <a:moveTo>
                      <a:pt x="55" y="29"/>
                    </a:moveTo>
                    <a:cubicBezTo>
                      <a:pt x="47" y="19"/>
                      <a:pt x="39" y="10"/>
                      <a:pt x="31" y="0"/>
                    </a:cubicBezTo>
                    <a:cubicBezTo>
                      <a:pt x="25" y="12"/>
                      <a:pt x="19" y="24"/>
                      <a:pt x="13" y="36"/>
                    </a:cubicBezTo>
                    <a:cubicBezTo>
                      <a:pt x="0" y="62"/>
                      <a:pt x="0" y="93"/>
                      <a:pt x="16" y="117"/>
                    </a:cubicBezTo>
                    <a:cubicBezTo>
                      <a:pt x="17" y="119"/>
                      <a:pt x="18" y="120"/>
                      <a:pt x="18" y="121"/>
                    </a:cubicBezTo>
                    <a:cubicBezTo>
                      <a:pt x="11" y="105"/>
                      <a:pt x="12" y="85"/>
                      <a:pt x="21" y="69"/>
                    </a:cubicBezTo>
                    <a:cubicBezTo>
                      <a:pt x="26" y="61"/>
                      <a:pt x="31" y="52"/>
                      <a:pt x="35" y="43"/>
                    </a:cubicBezTo>
                    <a:cubicBezTo>
                      <a:pt x="41" y="51"/>
                      <a:pt x="46" y="58"/>
                      <a:pt x="52" y="65"/>
                    </a:cubicBezTo>
                    <a:cubicBezTo>
                      <a:pt x="62" y="79"/>
                      <a:pt x="64" y="99"/>
                      <a:pt x="57" y="117"/>
                    </a:cubicBezTo>
                    <a:cubicBezTo>
                      <a:pt x="57" y="115"/>
                      <a:pt x="58" y="114"/>
                      <a:pt x="59" y="113"/>
                    </a:cubicBezTo>
                    <a:cubicBezTo>
                      <a:pt x="75" y="84"/>
                      <a:pt x="73" y="51"/>
                      <a:pt x="55" y="2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52" name="Google Shape;3852;p38"/>
            <p:cNvGrpSpPr/>
            <p:nvPr/>
          </p:nvGrpSpPr>
          <p:grpSpPr>
            <a:xfrm>
              <a:off x="8925776" y="1701732"/>
              <a:ext cx="516731" cy="1150144"/>
              <a:chOff x="8925776" y="1701732"/>
              <a:chExt cx="516731" cy="1150144"/>
            </a:xfrm>
          </p:grpSpPr>
          <p:sp>
            <p:nvSpPr>
              <p:cNvPr id="3853" name="Google Shape;3853;p38"/>
              <p:cNvSpPr/>
              <p:nvPr/>
            </p:nvSpPr>
            <p:spPr>
              <a:xfrm>
                <a:off x="9337732" y="1701732"/>
                <a:ext cx="104775" cy="150019"/>
              </a:xfrm>
              <a:custGeom>
                <a:avLst/>
                <a:gdLst/>
                <a:ahLst/>
                <a:cxnLst/>
                <a:rect l="l" t="t" r="r" b="b"/>
                <a:pathLst>
                  <a:path w="65" h="93" extrusionOk="0">
                    <a:moveTo>
                      <a:pt x="4" y="62"/>
                    </a:moveTo>
                    <a:cubicBezTo>
                      <a:pt x="3" y="72"/>
                      <a:pt x="2" y="83"/>
                      <a:pt x="0" y="93"/>
                    </a:cubicBezTo>
                    <a:cubicBezTo>
                      <a:pt x="9" y="90"/>
                      <a:pt x="18" y="87"/>
                      <a:pt x="26" y="85"/>
                    </a:cubicBezTo>
                    <a:cubicBezTo>
                      <a:pt x="46" y="78"/>
                      <a:pt x="60" y="58"/>
                      <a:pt x="62" y="33"/>
                    </a:cubicBezTo>
                    <a:cubicBezTo>
                      <a:pt x="63" y="22"/>
                      <a:pt x="64" y="11"/>
                      <a:pt x="65" y="0"/>
                    </a:cubicBezTo>
                    <a:cubicBezTo>
                      <a:pt x="56" y="4"/>
                      <a:pt x="48" y="7"/>
                      <a:pt x="39" y="11"/>
                    </a:cubicBezTo>
                    <a:cubicBezTo>
                      <a:pt x="20" y="19"/>
                      <a:pt x="7" y="39"/>
                      <a:pt x="4" y="62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4" name="Google Shape;3854;p38"/>
              <p:cNvSpPr/>
              <p:nvPr/>
            </p:nvSpPr>
            <p:spPr>
              <a:xfrm>
                <a:off x="9307967" y="1987482"/>
                <a:ext cx="126206" cy="128587"/>
              </a:xfrm>
              <a:custGeom>
                <a:avLst/>
                <a:gdLst/>
                <a:ahLst/>
                <a:cxnLst/>
                <a:rect l="l" t="t" r="r" b="b"/>
                <a:pathLst>
                  <a:path w="78" h="80" extrusionOk="0">
                    <a:moveTo>
                      <a:pt x="9" y="50"/>
                    </a:moveTo>
                    <a:cubicBezTo>
                      <a:pt x="6" y="60"/>
                      <a:pt x="3" y="70"/>
                      <a:pt x="0" y="80"/>
                    </a:cubicBezTo>
                    <a:cubicBezTo>
                      <a:pt x="9" y="79"/>
                      <a:pt x="18" y="77"/>
                      <a:pt x="27" y="76"/>
                    </a:cubicBezTo>
                    <a:cubicBezTo>
                      <a:pt x="47" y="73"/>
                      <a:pt x="65" y="56"/>
                      <a:pt x="71" y="32"/>
                    </a:cubicBezTo>
                    <a:cubicBezTo>
                      <a:pt x="73" y="21"/>
                      <a:pt x="76" y="10"/>
                      <a:pt x="78" y="0"/>
                    </a:cubicBezTo>
                    <a:cubicBezTo>
                      <a:pt x="69" y="2"/>
                      <a:pt x="61" y="4"/>
                      <a:pt x="52" y="6"/>
                    </a:cubicBezTo>
                    <a:cubicBezTo>
                      <a:pt x="32" y="11"/>
                      <a:pt x="15" y="28"/>
                      <a:pt x="9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5" name="Google Shape;3855;p38"/>
              <p:cNvSpPr/>
              <p:nvPr/>
            </p:nvSpPr>
            <p:spPr>
              <a:xfrm>
                <a:off x="9235338" y="2264897"/>
                <a:ext cx="145256" cy="105966"/>
              </a:xfrm>
              <a:custGeom>
                <a:avLst/>
                <a:gdLst/>
                <a:ahLst/>
                <a:cxnLst/>
                <a:rect l="l" t="t" r="r" b="b"/>
                <a:pathLst>
                  <a:path w="90" h="66" extrusionOk="0">
                    <a:moveTo>
                      <a:pt x="14" y="38"/>
                    </a:moveTo>
                    <a:cubicBezTo>
                      <a:pt x="9" y="47"/>
                      <a:pt x="5" y="56"/>
                      <a:pt x="0" y="65"/>
                    </a:cubicBezTo>
                    <a:cubicBezTo>
                      <a:pt x="9" y="66"/>
                      <a:pt x="18" y="66"/>
                      <a:pt x="27" y="66"/>
                    </a:cubicBezTo>
                    <a:cubicBezTo>
                      <a:pt x="48" y="66"/>
                      <a:pt x="68" y="52"/>
                      <a:pt x="78" y="30"/>
                    </a:cubicBezTo>
                    <a:cubicBezTo>
                      <a:pt x="82" y="20"/>
                      <a:pt x="86" y="10"/>
                      <a:pt x="90" y="0"/>
                    </a:cubicBezTo>
                    <a:cubicBezTo>
                      <a:pt x="81" y="0"/>
                      <a:pt x="72" y="1"/>
                      <a:pt x="63" y="2"/>
                    </a:cubicBezTo>
                    <a:cubicBezTo>
                      <a:pt x="42" y="3"/>
                      <a:pt x="24" y="17"/>
                      <a:pt x="14" y="38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6" name="Google Shape;3856;p38"/>
              <p:cNvSpPr/>
              <p:nvPr/>
            </p:nvSpPr>
            <p:spPr>
              <a:xfrm>
                <a:off x="9122229" y="2520882"/>
                <a:ext cx="161925" cy="10120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63" extrusionOk="0">
                    <a:moveTo>
                      <a:pt x="18" y="30"/>
                    </a:moveTo>
                    <a:cubicBezTo>
                      <a:pt x="12" y="38"/>
                      <a:pt x="6" y="46"/>
                      <a:pt x="0" y="55"/>
                    </a:cubicBezTo>
                    <a:cubicBezTo>
                      <a:pt x="9" y="56"/>
                      <a:pt x="18" y="58"/>
                      <a:pt x="27" y="60"/>
                    </a:cubicBezTo>
                    <a:cubicBezTo>
                      <a:pt x="47" y="63"/>
                      <a:pt x="69" y="53"/>
                      <a:pt x="83" y="32"/>
                    </a:cubicBezTo>
                    <a:cubicBezTo>
                      <a:pt x="89" y="23"/>
                      <a:pt x="94" y="14"/>
                      <a:pt x="100" y="4"/>
                    </a:cubicBezTo>
                    <a:cubicBezTo>
                      <a:pt x="91" y="4"/>
                      <a:pt x="82" y="3"/>
                      <a:pt x="73" y="2"/>
                    </a:cubicBezTo>
                    <a:cubicBezTo>
                      <a:pt x="52" y="0"/>
                      <a:pt x="31" y="11"/>
                      <a:pt x="18" y="3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7" name="Google Shape;3857;p38"/>
              <p:cNvSpPr/>
              <p:nvPr/>
            </p:nvSpPr>
            <p:spPr>
              <a:xfrm>
                <a:off x="8971020" y="2753054"/>
                <a:ext cx="173831" cy="98822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2" extrusionOk="0">
                    <a:moveTo>
                      <a:pt x="23" y="24"/>
                    </a:moveTo>
                    <a:cubicBezTo>
                      <a:pt x="15" y="32"/>
                      <a:pt x="8" y="39"/>
                      <a:pt x="0" y="46"/>
                    </a:cubicBezTo>
                    <a:cubicBezTo>
                      <a:pt x="9" y="50"/>
                      <a:pt x="18" y="53"/>
                      <a:pt x="26" y="56"/>
                    </a:cubicBezTo>
                    <a:cubicBezTo>
                      <a:pt x="45" y="62"/>
                      <a:pt x="69" y="55"/>
                      <a:pt x="86" y="37"/>
                    </a:cubicBezTo>
                    <a:cubicBezTo>
                      <a:pt x="93" y="29"/>
                      <a:pt x="101" y="21"/>
                      <a:pt x="108" y="13"/>
                    </a:cubicBezTo>
                    <a:cubicBezTo>
                      <a:pt x="99" y="10"/>
                      <a:pt x="90" y="8"/>
                      <a:pt x="81" y="6"/>
                    </a:cubicBezTo>
                    <a:cubicBezTo>
                      <a:pt x="61" y="0"/>
                      <a:pt x="39" y="8"/>
                      <a:pt x="23" y="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8" name="Google Shape;3858;p38"/>
              <p:cNvSpPr/>
              <p:nvPr/>
            </p:nvSpPr>
            <p:spPr>
              <a:xfrm>
                <a:off x="9224623" y="1714828"/>
                <a:ext cx="105966" cy="136922"/>
              </a:xfrm>
              <a:custGeom>
                <a:avLst/>
                <a:gdLst/>
                <a:ahLst/>
                <a:cxnLst/>
                <a:rect l="l" t="t" r="r" b="b"/>
                <a:pathLst>
                  <a:path w="66" h="85" extrusionOk="0">
                    <a:moveTo>
                      <a:pt x="63" y="54"/>
                    </a:moveTo>
                    <a:cubicBezTo>
                      <a:pt x="65" y="64"/>
                      <a:pt x="66" y="74"/>
                      <a:pt x="66" y="85"/>
                    </a:cubicBezTo>
                    <a:cubicBezTo>
                      <a:pt x="58" y="82"/>
                      <a:pt x="49" y="78"/>
                      <a:pt x="41" y="75"/>
                    </a:cubicBezTo>
                    <a:cubicBezTo>
                      <a:pt x="22" y="68"/>
                      <a:pt x="8" y="50"/>
                      <a:pt x="5" y="29"/>
                    </a:cubicBezTo>
                    <a:cubicBezTo>
                      <a:pt x="3" y="19"/>
                      <a:pt x="1" y="9"/>
                      <a:pt x="0" y="0"/>
                    </a:cubicBezTo>
                    <a:cubicBezTo>
                      <a:pt x="8" y="2"/>
                      <a:pt x="17" y="4"/>
                      <a:pt x="26" y="7"/>
                    </a:cubicBezTo>
                    <a:cubicBezTo>
                      <a:pt x="46" y="12"/>
                      <a:pt x="61" y="31"/>
                      <a:pt x="63" y="5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9" name="Google Shape;3859;p38"/>
              <p:cNvSpPr/>
              <p:nvPr/>
            </p:nvSpPr>
            <p:spPr>
              <a:xfrm>
                <a:off x="9217479" y="1963670"/>
                <a:ext cx="89297" cy="151210"/>
              </a:xfrm>
              <a:custGeom>
                <a:avLst/>
                <a:gdLst/>
                <a:ahLst/>
                <a:cxnLst/>
                <a:rect l="l" t="t" r="r" b="b"/>
                <a:pathLst>
                  <a:path w="55" h="94" extrusionOk="0">
                    <a:moveTo>
                      <a:pt x="54" y="63"/>
                    </a:moveTo>
                    <a:cubicBezTo>
                      <a:pt x="53" y="74"/>
                      <a:pt x="53" y="84"/>
                      <a:pt x="52" y="94"/>
                    </a:cubicBezTo>
                    <a:cubicBezTo>
                      <a:pt x="44" y="89"/>
                      <a:pt x="36" y="85"/>
                      <a:pt x="28" y="81"/>
                    </a:cubicBezTo>
                    <a:cubicBezTo>
                      <a:pt x="11" y="71"/>
                      <a:pt x="0" y="51"/>
                      <a:pt x="0" y="29"/>
                    </a:cubicBezTo>
                    <a:cubicBezTo>
                      <a:pt x="0" y="19"/>
                      <a:pt x="0" y="10"/>
                      <a:pt x="0" y="0"/>
                    </a:cubicBezTo>
                    <a:cubicBezTo>
                      <a:pt x="8" y="4"/>
                      <a:pt x="16" y="8"/>
                      <a:pt x="25" y="11"/>
                    </a:cubicBezTo>
                    <a:cubicBezTo>
                      <a:pt x="43" y="20"/>
                      <a:pt x="55" y="40"/>
                      <a:pt x="54" y="63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0" name="Google Shape;3860;p38"/>
              <p:cNvSpPr/>
              <p:nvPr/>
            </p:nvSpPr>
            <p:spPr>
              <a:xfrm>
                <a:off x="9157948" y="2205366"/>
                <a:ext cx="90488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101" extrusionOk="0">
                    <a:moveTo>
                      <a:pt x="51" y="71"/>
                    </a:moveTo>
                    <a:cubicBezTo>
                      <a:pt x="49" y="81"/>
                      <a:pt x="47" y="91"/>
                      <a:pt x="44" y="101"/>
                    </a:cubicBezTo>
                    <a:cubicBezTo>
                      <a:pt x="37" y="95"/>
                      <a:pt x="30" y="90"/>
                      <a:pt x="23" y="84"/>
                    </a:cubicBezTo>
                    <a:cubicBezTo>
                      <a:pt x="7" y="71"/>
                      <a:pt x="0" y="50"/>
                      <a:pt x="4" y="29"/>
                    </a:cubicBezTo>
                    <a:cubicBezTo>
                      <a:pt x="5" y="19"/>
                      <a:pt x="7" y="10"/>
                      <a:pt x="8" y="0"/>
                    </a:cubicBezTo>
                    <a:cubicBezTo>
                      <a:pt x="16" y="5"/>
                      <a:pt x="23" y="10"/>
                      <a:pt x="31" y="16"/>
                    </a:cubicBezTo>
                    <a:cubicBezTo>
                      <a:pt x="47" y="27"/>
                      <a:pt x="56" y="49"/>
                      <a:pt x="51" y="7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1" name="Google Shape;3861;p38"/>
              <p:cNvSpPr/>
              <p:nvPr/>
            </p:nvSpPr>
            <p:spPr>
              <a:xfrm>
                <a:off x="9059126" y="2436347"/>
                <a:ext cx="90488" cy="169069"/>
              </a:xfrm>
              <a:custGeom>
                <a:avLst/>
                <a:gdLst/>
                <a:ahLst/>
                <a:cxnLst/>
                <a:rect l="l" t="t" r="r" b="b"/>
                <a:pathLst>
                  <a:path w="56" h="105" extrusionOk="0">
                    <a:moveTo>
                      <a:pt x="47" y="76"/>
                    </a:moveTo>
                    <a:cubicBezTo>
                      <a:pt x="44" y="86"/>
                      <a:pt x="40" y="95"/>
                      <a:pt x="36" y="105"/>
                    </a:cubicBezTo>
                    <a:cubicBezTo>
                      <a:pt x="30" y="98"/>
                      <a:pt x="24" y="91"/>
                      <a:pt x="18" y="84"/>
                    </a:cubicBezTo>
                    <a:cubicBezTo>
                      <a:pt x="4" y="69"/>
                      <a:pt x="0" y="47"/>
                      <a:pt x="7" y="27"/>
                    </a:cubicBezTo>
                    <a:cubicBezTo>
                      <a:pt x="11" y="18"/>
                      <a:pt x="14" y="9"/>
                      <a:pt x="16" y="0"/>
                    </a:cubicBezTo>
                    <a:cubicBezTo>
                      <a:pt x="23" y="6"/>
                      <a:pt x="30" y="12"/>
                      <a:pt x="36" y="18"/>
                    </a:cubicBezTo>
                    <a:cubicBezTo>
                      <a:pt x="51" y="32"/>
                      <a:pt x="56" y="55"/>
                      <a:pt x="47" y="76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2" name="Google Shape;3862;p38"/>
              <p:cNvSpPr/>
              <p:nvPr/>
            </p:nvSpPr>
            <p:spPr>
              <a:xfrm>
                <a:off x="8925776" y="2649470"/>
                <a:ext cx="86916" cy="173831"/>
              </a:xfrm>
              <a:custGeom>
                <a:avLst/>
                <a:gdLst/>
                <a:ahLst/>
                <a:cxnLst/>
                <a:rect l="l" t="t" r="r" b="b"/>
                <a:pathLst>
                  <a:path w="54" h="108" extrusionOk="0">
                    <a:moveTo>
                      <a:pt x="42" y="82"/>
                    </a:moveTo>
                    <a:cubicBezTo>
                      <a:pt x="36" y="90"/>
                      <a:pt x="31" y="99"/>
                      <a:pt x="26" y="108"/>
                    </a:cubicBezTo>
                    <a:cubicBezTo>
                      <a:pt x="21" y="100"/>
                      <a:pt x="16" y="93"/>
                      <a:pt x="11" y="85"/>
                    </a:cubicBezTo>
                    <a:cubicBezTo>
                      <a:pt x="0" y="68"/>
                      <a:pt x="0" y="45"/>
                      <a:pt x="10" y="26"/>
                    </a:cubicBezTo>
                    <a:cubicBezTo>
                      <a:pt x="15" y="18"/>
                      <a:pt x="20" y="9"/>
                      <a:pt x="24" y="0"/>
                    </a:cubicBezTo>
                    <a:cubicBezTo>
                      <a:pt x="30" y="8"/>
                      <a:pt x="35" y="15"/>
                      <a:pt x="41" y="22"/>
                    </a:cubicBezTo>
                    <a:cubicBezTo>
                      <a:pt x="53" y="38"/>
                      <a:pt x="54" y="62"/>
                      <a:pt x="42" y="82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63" name="Google Shape;3863;p38"/>
            <p:cNvSpPr/>
            <p:nvPr/>
          </p:nvSpPr>
          <p:spPr>
            <a:xfrm>
              <a:off x="8766232" y="1576716"/>
              <a:ext cx="578644" cy="1454943"/>
            </a:xfrm>
            <a:custGeom>
              <a:avLst/>
              <a:gdLst/>
              <a:ahLst/>
              <a:cxnLst/>
              <a:rect l="l" t="t" r="r" b="b"/>
              <a:pathLst>
                <a:path w="359" h="903" extrusionOk="0">
                  <a:moveTo>
                    <a:pt x="343" y="0"/>
                  </a:moveTo>
                  <a:cubicBezTo>
                    <a:pt x="357" y="85"/>
                    <a:pt x="359" y="170"/>
                    <a:pt x="351" y="254"/>
                  </a:cubicBezTo>
                  <a:cubicBezTo>
                    <a:pt x="346" y="296"/>
                    <a:pt x="339" y="337"/>
                    <a:pt x="329" y="378"/>
                  </a:cubicBezTo>
                  <a:cubicBezTo>
                    <a:pt x="320" y="419"/>
                    <a:pt x="307" y="459"/>
                    <a:pt x="293" y="498"/>
                  </a:cubicBezTo>
                  <a:cubicBezTo>
                    <a:pt x="278" y="537"/>
                    <a:pt x="260" y="575"/>
                    <a:pt x="241" y="612"/>
                  </a:cubicBezTo>
                  <a:cubicBezTo>
                    <a:pt x="221" y="649"/>
                    <a:pt x="199" y="685"/>
                    <a:pt x="174" y="719"/>
                  </a:cubicBezTo>
                  <a:cubicBezTo>
                    <a:pt x="125" y="787"/>
                    <a:pt x="67" y="849"/>
                    <a:pt x="0" y="903"/>
                  </a:cubicBezTo>
                  <a:cubicBezTo>
                    <a:pt x="64" y="846"/>
                    <a:pt x="120" y="783"/>
                    <a:pt x="167" y="714"/>
                  </a:cubicBezTo>
                  <a:cubicBezTo>
                    <a:pt x="191" y="679"/>
                    <a:pt x="213" y="644"/>
                    <a:pt x="232" y="607"/>
                  </a:cubicBezTo>
                  <a:cubicBezTo>
                    <a:pt x="251" y="570"/>
                    <a:pt x="268" y="533"/>
                    <a:pt x="283" y="494"/>
                  </a:cubicBezTo>
                  <a:cubicBezTo>
                    <a:pt x="297" y="455"/>
                    <a:pt x="310" y="416"/>
                    <a:pt x="320" y="376"/>
                  </a:cubicBezTo>
                  <a:cubicBezTo>
                    <a:pt x="330" y="335"/>
                    <a:pt x="337" y="294"/>
                    <a:pt x="342" y="253"/>
                  </a:cubicBezTo>
                  <a:cubicBezTo>
                    <a:pt x="353" y="170"/>
                    <a:pt x="353" y="86"/>
                    <a:pt x="3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4" name="Google Shape;3864;p38"/>
          <p:cNvGrpSpPr/>
          <p:nvPr/>
        </p:nvGrpSpPr>
        <p:grpSpPr>
          <a:xfrm rot="5400000">
            <a:off x="61114" y="554588"/>
            <a:ext cx="979488" cy="949325"/>
            <a:chOff x="42389" y="3654663"/>
            <a:chExt cx="979488" cy="949325"/>
          </a:xfrm>
        </p:grpSpPr>
        <p:sp>
          <p:nvSpPr>
            <p:cNvPr id="3865" name="Google Shape;3865;p38"/>
            <p:cNvSpPr/>
            <p:nvPr/>
          </p:nvSpPr>
          <p:spPr>
            <a:xfrm>
              <a:off x="109064" y="4030901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9" y="1"/>
                  </a:moveTo>
                  <a:cubicBezTo>
                    <a:pt x="9" y="1"/>
                    <a:pt x="10" y="1"/>
                    <a:pt x="10" y="1"/>
                  </a:cubicBezTo>
                  <a:cubicBezTo>
                    <a:pt x="13" y="0"/>
                    <a:pt x="16" y="1"/>
                    <a:pt x="19" y="2"/>
                  </a:cubicBezTo>
                  <a:cubicBezTo>
                    <a:pt x="22" y="4"/>
                    <a:pt x="25" y="7"/>
                    <a:pt x="26" y="10"/>
                  </a:cubicBezTo>
                  <a:cubicBezTo>
                    <a:pt x="28" y="18"/>
                    <a:pt x="23" y="24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3" y="28"/>
                    <a:pt x="5" y="28"/>
                    <a:pt x="1" y="19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0" y="12"/>
                    <a:pt x="1" y="10"/>
                    <a:pt x="1" y="9"/>
                  </a:cubicBezTo>
                  <a:cubicBezTo>
                    <a:pt x="3" y="5"/>
                    <a:pt x="6" y="3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6" name="Google Shape;3866;p38"/>
            <p:cNvSpPr/>
            <p:nvPr/>
          </p:nvSpPr>
          <p:spPr>
            <a:xfrm>
              <a:off x="566264" y="4332526"/>
              <a:ext cx="57150" cy="60325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19" y="26"/>
                  </a:moveTo>
                  <a:cubicBezTo>
                    <a:pt x="15" y="28"/>
                    <a:pt x="12" y="28"/>
                    <a:pt x="8" y="26"/>
                  </a:cubicBezTo>
                  <a:cubicBezTo>
                    <a:pt x="5" y="25"/>
                    <a:pt x="2" y="22"/>
                    <a:pt x="1" y="19"/>
                  </a:cubicBezTo>
                  <a:cubicBezTo>
                    <a:pt x="1" y="18"/>
                    <a:pt x="1" y="18"/>
                    <a:pt x="1" y="17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13"/>
                    <a:pt x="1" y="10"/>
                    <a:pt x="2" y="9"/>
                  </a:cubicBezTo>
                  <a:cubicBezTo>
                    <a:pt x="4" y="5"/>
                    <a:pt x="6" y="3"/>
                    <a:pt x="10" y="2"/>
                  </a:cubicBezTo>
                  <a:cubicBezTo>
                    <a:pt x="18" y="0"/>
                    <a:pt x="24" y="5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7" y="15"/>
                    <a:pt x="27" y="23"/>
                    <a:pt x="19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7" name="Google Shape;3867;p38"/>
            <p:cNvSpPr/>
            <p:nvPr/>
          </p:nvSpPr>
          <p:spPr>
            <a:xfrm>
              <a:off x="507526" y="4189651"/>
              <a:ext cx="61913" cy="60325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2" y="25"/>
                  </a:moveTo>
                  <a:cubicBezTo>
                    <a:pt x="20" y="27"/>
                    <a:pt x="16" y="28"/>
                    <a:pt x="13" y="28"/>
                  </a:cubicBezTo>
                  <a:cubicBezTo>
                    <a:pt x="9" y="28"/>
                    <a:pt x="5" y="27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1"/>
                    <a:pt x="0" y="18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11" y="0"/>
                    <a:pt x="18" y="3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10"/>
                    <a:pt x="29" y="18"/>
                    <a:pt x="22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8" name="Google Shape;3868;p38"/>
            <p:cNvSpPr/>
            <p:nvPr/>
          </p:nvSpPr>
          <p:spPr>
            <a:xfrm>
              <a:off x="255114" y="4030901"/>
              <a:ext cx="57150" cy="55563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8" y="0"/>
                    <a:pt x="26" y="3"/>
                    <a:pt x="26" y="13"/>
                  </a:cubicBezTo>
                  <a:cubicBezTo>
                    <a:pt x="26" y="16"/>
                    <a:pt x="24" y="20"/>
                    <a:pt x="22" y="22"/>
                  </a:cubicBezTo>
                  <a:cubicBezTo>
                    <a:pt x="19" y="25"/>
                    <a:pt x="16" y="26"/>
                    <a:pt x="12" y="26"/>
                  </a:cubicBezTo>
                  <a:cubicBezTo>
                    <a:pt x="12" y="26"/>
                    <a:pt x="11" y="26"/>
                    <a:pt x="11" y="26"/>
                  </a:cubicBezTo>
                  <a:cubicBezTo>
                    <a:pt x="8" y="25"/>
                    <a:pt x="5" y="24"/>
                    <a:pt x="3" y="22"/>
                  </a:cubicBezTo>
                  <a:cubicBezTo>
                    <a:pt x="1" y="19"/>
                    <a:pt x="0" y="16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1" y="4"/>
                    <a:pt x="8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9" name="Google Shape;3869;p38"/>
            <p:cNvSpPr/>
            <p:nvPr/>
          </p:nvSpPr>
          <p:spPr>
            <a:xfrm>
              <a:off x="567851" y="4481751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26" h="27" extrusionOk="0">
                  <a:moveTo>
                    <a:pt x="4" y="4"/>
                  </a:moveTo>
                  <a:cubicBezTo>
                    <a:pt x="7" y="1"/>
                    <a:pt x="11" y="0"/>
                    <a:pt x="14" y="0"/>
                  </a:cubicBezTo>
                  <a:cubicBezTo>
                    <a:pt x="22" y="1"/>
                    <a:pt x="26" y="8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5" y="19"/>
                    <a:pt x="23" y="26"/>
                    <a:pt x="13" y="27"/>
                  </a:cubicBezTo>
                  <a:cubicBezTo>
                    <a:pt x="10" y="27"/>
                    <a:pt x="6" y="25"/>
                    <a:pt x="4" y="22"/>
                  </a:cubicBezTo>
                  <a:cubicBezTo>
                    <a:pt x="1" y="20"/>
                    <a:pt x="0" y="17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1" y="8"/>
                    <a:pt x="2" y="6"/>
                    <a:pt x="4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0" name="Google Shape;3870;p38"/>
            <p:cNvSpPr/>
            <p:nvPr/>
          </p:nvSpPr>
          <p:spPr>
            <a:xfrm>
              <a:off x="402751" y="4086463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7" y="27"/>
                  </a:moveTo>
                  <a:cubicBezTo>
                    <a:pt x="14" y="28"/>
                    <a:pt x="10" y="28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3" y="24"/>
                    <a:pt x="1" y="21"/>
                    <a:pt x="0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5" y="1"/>
                    <a:pt x="13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3" y="5"/>
                    <a:pt x="28" y="11"/>
                    <a:pt x="25" y="19"/>
                  </a:cubicBezTo>
                  <a:cubicBezTo>
                    <a:pt x="23" y="23"/>
                    <a:pt x="21" y="25"/>
                    <a:pt x="17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1" name="Google Shape;3871;p38"/>
            <p:cNvSpPr/>
            <p:nvPr/>
          </p:nvSpPr>
          <p:spPr>
            <a:xfrm>
              <a:off x="148751" y="4543663"/>
              <a:ext cx="61913" cy="60325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2" y="24"/>
                  </a:moveTo>
                  <a:cubicBezTo>
                    <a:pt x="20" y="27"/>
                    <a:pt x="16" y="28"/>
                    <a:pt x="13" y="28"/>
                  </a:cubicBezTo>
                  <a:cubicBezTo>
                    <a:pt x="9" y="28"/>
                    <a:pt x="5" y="27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1"/>
                    <a:pt x="0" y="18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11" y="0"/>
                    <a:pt x="18" y="2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10"/>
                    <a:pt x="29" y="18"/>
                    <a:pt x="22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2" name="Google Shape;3872;p38"/>
            <p:cNvSpPr/>
            <p:nvPr/>
          </p:nvSpPr>
          <p:spPr>
            <a:xfrm>
              <a:off x="42389" y="4440476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7" y="26"/>
                  </a:moveTo>
                  <a:cubicBezTo>
                    <a:pt x="14" y="28"/>
                    <a:pt x="10" y="28"/>
                    <a:pt x="7" y="26"/>
                  </a:cubicBezTo>
                  <a:cubicBezTo>
                    <a:pt x="6" y="26"/>
                    <a:pt x="6" y="26"/>
                    <a:pt x="5" y="25"/>
                  </a:cubicBezTo>
                  <a:cubicBezTo>
                    <a:pt x="3" y="24"/>
                    <a:pt x="1" y="21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5" y="1"/>
                    <a:pt x="13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3" y="5"/>
                    <a:pt x="28" y="11"/>
                    <a:pt x="25" y="19"/>
                  </a:cubicBezTo>
                  <a:cubicBezTo>
                    <a:pt x="23" y="22"/>
                    <a:pt x="21" y="25"/>
                    <a:pt x="17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3" name="Google Shape;3873;p38"/>
            <p:cNvSpPr/>
            <p:nvPr/>
          </p:nvSpPr>
          <p:spPr>
            <a:xfrm>
              <a:off x="217014" y="4135676"/>
              <a:ext cx="112713" cy="263525"/>
            </a:xfrm>
            <a:custGeom>
              <a:avLst/>
              <a:gdLst/>
              <a:ahLst/>
              <a:cxnLst/>
              <a:rect l="l" t="t" r="r" b="b"/>
              <a:pathLst>
                <a:path w="52" h="123" extrusionOk="0">
                  <a:moveTo>
                    <a:pt x="51" y="5"/>
                  </a:moveTo>
                  <a:cubicBezTo>
                    <a:pt x="52" y="2"/>
                    <a:pt x="48" y="0"/>
                    <a:pt x="46" y="3"/>
                  </a:cubicBezTo>
                  <a:cubicBezTo>
                    <a:pt x="35" y="18"/>
                    <a:pt x="15" y="47"/>
                    <a:pt x="11" y="56"/>
                  </a:cubicBezTo>
                  <a:cubicBezTo>
                    <a:pt x="8" y="65"/>
                    <a:pt x="3" y="100"/>
                    <a:pt x="0" y="119"/>
                  </a:cubicBezTo>
                  <a:cubicBezTo>
                    <a:pt x="0" y="122"/>
                    <a:pt x="4" y="123"/>
                    <a:pt x="6" y="121"/>
                  </a:cubicBezTo>
                  <a:cubicBezTo>
                    <a:pt x="17" y="105"/>
                    <a:pt x="37" y="77"/>
                    <a:pt x="40" y="68"/>
                  </a:cubicBezTo>
                  <a:cubicBezTo>
                    <a:pt x="44" y="58"/>
                    <a:pt x="49" y="24"/>
                    <a:pt x="5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4" name="Google Shape;3874;p38"/>
            <p:cNvSpPr/>
            <p:nvPr/>
          </p:nvSpPr>
          <p:spPr>
            <a:xfrm>
              <a:off x="251939" y="4465876"/>
              <a:ext cx="263525" cy="112713"/>
            </a:xfrm>
            <a:custGeom>
              <a:avLst/>
              <a:gdLst/>
              <a:ahLst/>
              <a:cxnLst/>
              <a:rect l="l" t="t" r="r" b="b"/>
              <a:pathLst>
                <a:path w="123" h="52" extrusionOk="0">
                  <a:moveTo>
                    <a:pt x="118" y="51"/>
                  </a:moveTo>
                  <a:cubicBezTo>
                    <a:pt x="121" y="52"/>
                    <a:pt x="123" y="47"/>
                    <a:pt x="120" y="46"/>
                  </a:cubicBezTo>
                  <a:cubicBezTo>
                    <a:pt x="105" y="35"/>
                    <a:pt x="76" y="15"/>
                    <a:pt x="67" y="11"/>
                  </a:cubicBezTo>
                  <a:cubicBezTo>
                    <a:pt x="58" y="8"/>
                    <a:pt x="23" y="3"/>
                    <a:pt x="4" y="0"/>
                  </a:cubicBezTo>
                  <a:cubicBezTo>
                    <a:pt x="1" y="0"/>
                    <a:pt x="0" y="4"/>
                    <a:pt x="2" y="6"/>
                  </a:cubicBezTo>
                  <a:cubicBezTo>
                    <a:pt x="18" y="17"/>
                    <a:pt x="46" y="36"/>
                    <a:pt x="55" y="40"/>
                  </a:cubicBezTo>
                  <a:cubicBezTo>
                    <a:pt x="65" y="44"/>
                    <a:pt x="99" y="49"/>
                    <a:pt x="118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5" name="Google Shape;3875;p38"/>
            <p:cNvSpPr/>
            <p:nvPr/>
          </p:nvSpPr>
          <p:spPr>
            <a:xfrm>
              <a:off x="63026" y="4140438"/>
              <a:ext cx="119063" cy="261938"/>
            </a:xfrm>
            <a:custGeom>
              <a:avLst/>
              <a:gdLst/>
              <a:ahLst/>
              <a:cxnLst/>
              <a:rect l="l" t="t" r="r" b="b"/>
              <a:pathLst>
                <a:path w="56" h="122" extrusionOk="0">
                  <a:moveTo>
                    <a:pt x="50" y="119"/>
                  </a:moveTo>
                  <a:cubicBezTo>
                    <a:pt x="52" y="122"/>
                    <a:pt x="56" y="120"/>
                    <a:pt x="56" y="117"/>
                  </a:cubicBezTo>
                  <a:cubicBezTo>
                    <a:pt x="53" y="98"/>
                    <a:pt x="46" y="64"/>
                    <a:pt x="43" y="55"/>
                  </a:cubicBezTo>
                  <a:cubicBezTo>
                    <a:pt x="39" y="46"/>
                    <a:pt x="18" y="18"/>
                    <a:pt x="6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4" y="24"/>
                    <a:pt x="10" y="58"/>
                    <a:pt x="14" y="67"/>
                  </a:cubicBezTo>
                  <a:cubicBezTo>
                    <a:pt x="18" y="76"/>
                    <a:pt x="39" y="104"/>
                    <a:pt x="50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6" name="Google Shape;3876;p38"/>
            <p:cNvSpPr/>
            <p:nvPr/>
          </p:nvSpPr>
          <p:spPr>
            <a:xfrm>
              <a:off x="248764" y="4311888"/>
              <a:ext cx="263525" cy="120650"/>
            </a:xfrm>
            <a:custGeom>
              <a:avLst/>
              <a:gdLst/>
              <a:ahLst/>
              <a:cxnLst/>
              <a:rect l="l" t="t" r="r" b="b"/>
              <a:pathLst>
                <a:path w="122" h="56" extrusionOk="0">
                  <a:moveTo>
                    <a:pt x="3" y="50"/>
                  </a:moveTo>
                  <a:cubicBezTo>
                    <a:pt x="0" y="52"/>
                    <a:pt x="2" y="56"/>
                    <a:pt x="5" y="56"/>
                  </a:cubicBezTo>
                  <a:cubicBezTo>
                    <a:pt x="24" y="52"/>
                    <a:pt x="58" y="46"/>
                    <a:pt x="67" y="42"/>
                  </a:cubicBezTo>
                  <a:cubicBezTo>
                    <a:pt x="76" y="38"/>
                    <a:pt x="104" y="18"/>
                    <a:pt x="119" y="6"/>
                  </a:cubicBezTo>
                  <a:cubicBezTo>
                    <a:pt x="122" y="4"/>
                    <a:pt x="120" y="0"/>
                    <a:pt x="117" y="1"/>
                  </a:cubicBezTo>
                  <a:cubicBezTo>
                    <a:pt x="98" y="4"/>
                    <a:pt x="64" y="10"/>
                    <a:pt x="55" y="14"/>
                  </a:cubicBezTo>
                  <a:cubicBezTo>
                    <a:pt x="46" y="18"/>
                    <a:pt x="18" y="39"/>
                    <a:pt x="3" y="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7" name="Google Shape;3877;p38"/>
            <p:cNvSpPr/>
            <p:nvPr/>
          </p:nvSpPr>
          <p:spPr>
            <a:xfrm>
              <a:off x="156689" y="4403963"/>
              <a:ext cx="90488" cy="904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38" y="28"/>
                  </a:moveTo>
                  <a:cubicBezTo>
                    <a:pt x="34" y="38"/>
                    <a:pt x="23" y="42"/>
                    <a:pt x="14" y="39"/>
                  </a:cubicBezTo>
                  <a:cubicBezTo>
                    <a:pt x="4" y="35"/>
                    <a:pt x="0" y="24"/>
                    <a:pt x="3" y="15"/>
                  </a:cubicBezTo>
                  <a:cubicBezTo>
                    <a:pt x="7" y="5"/>
                    <a:pt x="18" y="0"/>
                    <a:pt x="27" y="4"/>
                  </a:cubicBezTo>
                  <a:cubicBezTo>
                    <a:pt x="37" y="8"/>
                    <a:pt x="42" y="19"/>
                    <a:pt x="38" y="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8" name="Google Shape;3878;p38"/>
            <p:cNvSpPr/>
            <p:nvPr/>
          </p:nvSpPr>
          <p:spPr>
            <a:xfrm>
              <a:off x="732951" y="4292838"/>
              <a:ext cx="93663" cy="90488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30" y="38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5" y="17"/>
                    <a:pt x="25" y="7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8" y="25"/>
                    <a:pt x="18" y="34"/>
                    <a:pt x="30" y="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9" name="Google Shape;3879;p38"/>
            <p:cNvSpPr/>
            <p:nvPr/>
          </p:nvSpPr>
          <p:spPr>
            <a:xfrm>
              <a:off x="888526" y="4445238"/>
              <a:ext cx="92075" cy="90488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30" y="38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5" y="17"/>
                    <a:pt x="26" y="7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8" y="25"/>
                    <a:pt x="18" y="34"/>
                    <a:pt x="30" y="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0" name="Google Shape;3880;p38"/>
            <p:cNvSpPr/>
            <p:nvPr/>
          </p:nvSpPr>
          <p:spPr>
            <a:xfrm>
              <a:off x="888526" y="4289663"/>
              <a:ext cx="92075" cy="9366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1" name="Google Shape;3881;p38"/>
            <p:cNvSpPr/>
            <p:nvPr/>
          </p:nvSpPr>
          <p:spPr>
            <a:xfrm>
              <a:off x="736126" y="4445238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8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2" name="Google Shape;3882;p38"/>
            <p:cNvSpPr/>
            <p:nvPr/>
          </p:nvSpPr>
          <p:spPr>
            <a:xfrm>
              <a:off x="829789" y="4249976"/>
              <a:ext cx="53975" cy="128588"/>
            </a:xfrm>
            <a:custGeom>
              <a:avLst/>
              <a:gdLst/>
              <a:ahLst/>
              <a:cxnLst/>
              <a:rect l="l" t="t" r="r" b="b"/>
              <a:pathLst>
                <a:path w="25" h="60" extrusionOk="0">
                  <a:moveTo>
                    <a:pt x="6" y="48"/>
                  </a:moveTo>
                  <a:cubicBezTo>
                    <a:pt x="13" y="60"/>
                    <a:pt x="13" y="60"/>
                    <a:pt x="13" y="60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5" y="37"/>
                    <a:pt x="25" y="23"/>
                    <a:pt x="19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3"/>
                    <a:pt x="0" y="37"/>
                    <a:pt x="6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3" name="Google Shape;3883;p38"/>
            <p:cNvSpPr/>
            <p:nvPr/>
          </p:nvSpPr>
          <p:spPr>
            <a:xfrm>
              <a:off x="832964" y="4446826"/>
              <a:ext cx="50800" cy="131763"/>
            </a:xfrm>
            <a:custGeom>
              <a:avLst/>
              <a:gdLst/>
              <a:ahLst/>
              <a:cxnLst/>
              <a:rect l="l" t="t" r="r" b="b"/>
              <a:pathLst>
                <a:path w="24" h="61" extrusionOk="0">
                  <a:moveTo>
                    <a:pt x="6" y="49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4" y="37"/>
                    <a:pt x="24" y="24"/>
                    <a:pt x="18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24"/>
                    <a:pt x="0" y="38"/>
                    <a:pt x="6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4" name="Google Shape;3884;p38"/>
            <p:cNvSpPr/>
            <p:nvPr/>
          </p:nvSpPr>
          <p:spPr>
            <a:xfrm>
              <a:off x="893289" y="4386501"/>
              <a:ext cx="128588" cy="52388"/>
            </a:xfrm>
            <a:custGeom>
              <a:avLst/>
              <a:gdLst/>
              <a:ahLst/>
              <a:cxnLst/>
              <a:rect l="l" t="t" r="r" b="b"/>
              <a:pathLst>
                <a:path w="60" h="24" extrusionOk="0">
                  <a:moveTo>
                    <a:pt x="12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3" y="24"/>
                    <a:pt x="37" y="24"/>
                    <a:pt x="49" y="18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7" y="0"/>
                    <a:pt x="23" y="0"/>
                    <a:pt x="1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5" name="Google Shape;3885;p38"/>
            <p:cNvSpPr/>
            <p:nvPr/>
          </p:nvSpPr>
          <p:spPr>
            <a:xfrm>
              <a:off x="693264" y="4389676"/>
              <a:ext cx="130175" cy="50800"/>
            </a:xfrm>
            <a:custGeom>
              <a:avLst/>
              <a:gdLst/>
              <a:ahLst/>
              <a:cxnLst/>
              <a:rect l="l" t="t" r="r" b="b"/>
              <a:pathLst>
                <a:path w="61" h="24" extrusionOk="0">
                  <a:moveTo>
                    <a:pt x="12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4" y="24"/>
                    <a:pt x="37" y="24"/>
                    <a:pt x="49" y="18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37" y="0"/>
                    <a:pt x="24" y="0"/>
                    <a:pt x="1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6" name="Google Shape;3886;p38"/>
            <p:cNvSpPr/>
            <p:nvPr/>
          </p:nvSpPr>
          <p:spPr>
            <a:xfrm>
              <a:off x="829789" y="4384913"/>
              <a:ext cx="55563" cy="55563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21" y="5"/>
                  </a:moveTo>
                  <a:cubicBezTo>
                    <a:pt x="26" y="9"/>
                    <a:pt x="26" y="17"/>
                    <a:pt x="21" y="22"/>
                  </a:cubicBezTo>
                  <a:cubicBezTo>
                    <a:pt x="17" y="26"/>
                    <a:pt x="9" y="26"/>
                    <a:pt x="5" y="22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9" y="0"/>
                    <a:pt x="16" y="0"/>
                    <a:pt x="2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7" name="Google Shape;3887;p38"/>
            <p:cNvSpPr/>
            <p:nvPr/>
          </p:nvSpPr>
          <p:spPr>
            <a:xfrm>
              <a:off x="96364" y="36975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30" y="39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5" y="18"/>
                    <a:pt x="25" y="8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8" y="26"/>
                    <a:pt x="18" y="35"/>
                    <a:pt x="30" y="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8" name="Google Shape;3888;p38"/>
            <p:cNvSpPr/>
            <p:nvPr/>
          </p:nvSpPr>
          <p:spPr>
            <a:xfrm>
              <a:off x="251939" y="38499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30" y="39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5" y="18"/>
                    <a:pt x="26" y="8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8" y="26"/>
                    <a:pt x="18" y="35"/>
                    <a:pt x="30" y="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9" name="Google Shape;3889;p38"/>
            <p:cNvSpPr/>
            <p:nvPr/>
          </p:nvSpPr>
          <p:spPr>
            <a:xfrm>
              <a:off x="251939" y="36975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25" y="34"/>
                    <a:pt x="35" y="25"/>
                    <a:pt x="39" y="1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0" name="Google Shape;3890;p38"/>
            <p:cNvSpPr/>
            <p:nvPr/>
          </p:nvSpPr>
          <p:spPr>
            <a:xfrm>
              <a:off x="99539" y="3851513"/>
              <a:ext cx="92075" cy="9366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1" name="Google Shape;3891;p38"/>
            <p:cNvSpPr/>
            <p:nvPr/>
          </p:nvSpPr>
          <p:spPr>
            <a:xfrm>
              <a:off x="193201" y="3654663"/>
              <a:ext cx="53975" cy="130175"/>
            </a:xfrm>
            <a:custGeom>
              <a:avLst/>
              <a:gdLst/>
              <a:ahLst/>
              <a:cxnLst/>
              <a:rect l="l" t="t" r="r" b="b"/>
              <a:pathLst>
                <a:path w="25" h="61" extrusionOk="0">
                  <a:moveTo>
                    <a:pt x="6" y="49"/>
                  </a:moveTo>
                  <a:cubicBezTo>
                    <a:pt x="13" y="61"/>
                    <a:pt x="13" y="61"/>
                    <a:pt x="13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5" y="37"/>
                    <a:pt x="25" y="24"/>
                    <a:pt x="19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4"/>
                    <a:pt x="0" y="38"/>
                    <a:pt x="6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2" name="Google Shape;3892;p38"/>
            <p:cNvSpPr/>
            <p:nvPr/>
          </p:nvSpPr>
          <p:spPr>
            <a:xfrm>
              <a:off x="196376" y="3854688"/>
              <a:ext cx="50800" cy="130175"/>
            </a:xfrm>
            <a:custGeom>
              <a:avLst/>
              <a:gdLst/>
              <a:ahLst/>
              <a:cxnLst/>
              <a:rect l="l" t="t" r="r" b="b"/>
              <a:pathLst>
                <a:path w="24" h="61" extrusionOk="0">
                  <a:moveTo>
                    <a:pt x="6" y="49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4" y="37"/>
                    <a:pt x="24" y="24"/>
                    <a:pt x="18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4"/>
                    <a:pt x="0" y="37"/>
                    <a:pt x="6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3" name="Google Shape;3893;p38"/>
            <p:cNvSpPr/>
            <p:nvPr/>
          </p:nvSpPr>
          <p:spPr>
            <a:xfrm>
              <a:off x="255114" y="3791188"/>
              <a:ext cx="130175" cy="53975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12" y="7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3" y="25"/>
                    <a:pt x="37" y="25"/>
                    <a:pt x="49" y="19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7" y="0"/>
                    <a:pt x="23" y="1"/>
                    <a:pt x="12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4" name="Google Shape;3894;p38"/>
            <p:cNvSpPr/>
            <p:nvPr/>
          </p:nvSpPr>
          <p:spPr>
            <a:xfrm>
              <a:off x="55089" y="3794363"/>
              <a:ext cx="131763" cy="53975"/>
            </a:xfrm>
            <a:custGeom>
              <a:avLst/>
              <a:gdLst/>
              <a:ahLst/>
              <a:cxnLst/>
              <a:rect l="l" t="t" r="r" b="b"/>
              <a:pathLst>
                <a:path w="61" h="25" extrusionOk="0">
                  <a:moveTo>
                    <a:pt x="12" y="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4" y="25"/>
                    <a:pt x="37" y="25"/>
                    <a:pt x="49" y="19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37" y="0"/>
                    <a:pt x="23" y="0"/>
                    <a:pt x="1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5" name="Google Shape;3895;p38"/>
            <p:cNvSpPr/>
            <p:nvPr/>
          </p:nvSpPr>
          <p:spPr>
            <a:xfrm>
              <a:off x="193201" y="3791188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21" y="5"/>
                  </a:moveTo>
                  <a:cubicBezTo>
                    <a:pt x="26" y="9"/>
                    <a:pt x="26" y="17"/>
                    <a:pt x="21" y="21"/>
                  </a:cubicBezTo>
                  <a:cubicBezTo>
                    <a:pt x="17" y="26"/>
                    <a:pt x="9" y="26"/>
                    <a:pt x="4" y="22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9" y="0"/>
                    <a:pt x="16" y="0"/>
                    <a:pt x="2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6" name="Google Shape;3896;p38"/>
            <p:cNvSpPr/>
            <p:nvPr/>
          </p:nvSpPr>
          <p:spPr>
            <a:xfrm>
              <a:off x="490064" y="3961051"/>
              <a:ext cx="101600" cy="47625"/>
            </a:xfrm>
            <a:custGeom>
              <a:avLst/>
              <a:gdLst/>
              <a:ahLst/>
              <a:cxnLst/>
              <a:rect l="l" t="t" r="r" b="b"/>
              <a:pathLst>
                <a:path w="47" h="22" extrusionOk="0">
                  <a:moveTo>
                    <a:pt x="36" y="20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1" y="3"/>
                    <a:pt x="21" y="0"/>
                    <a:pt x="1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5" y="19"/>
                    <a:pt x="26" y="22"/>
                    <a:pt x="36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7" name="Google Shape;3897;p38"/>
            <p:cNvSpPr/>
            <p:nvPr/>
          </p:nvSpPr>
          <p:spPr>
            <a:xfrm>
              <a:off x="659926" y="4007088"/>
              <a:ext cx="101600" cy="47625"/>
            </a:xfrm>
            <a:custGeom>
              <a:avLst/>
              <a:gdLst/>
              <a:ahLst/>
              <a:cxnLst/>
              <a:rect l="l" t="t" r="r" b="b"/>
              <a:pathLst>
                <a:path w="47" h="22" extrusionOk="0">
                  <a:moveTo>
                    <a:pt x="37" y="20"/>
                  </a:moveTo>
                  <a:cubicBezTo>
                    <a:pt x="47" y="18"/>
                    <a:pt x="47" y="18"/>
                    <a:pt x="47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2" y="3"/>
                    <a:pt x="21" y="0"/>
                    <a:pt x="1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9"/>
                    <a:pt x="26" y="22"/>
                    <a:pt x="37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8" name="Google Shape;3898;p38"/>
            <p:cNvSpPr/>
            <p:nvPr/>
          </p:nvSpPr>
          <p:spPr>
            <a:xfrm>
              <a:off x="626589" y="3872151"/>
              <a:ext cx="46038" cy="101600"/>
            </a:xfrm>
            <a:custGeom>
              <a:avLst/>
              <a:gdLst/>
              <a:ahLst/>
              <a:cxnLst/>
              <a:rect l="l" t="t" r="r" b="b"/>
              <a:pathLst>
                <a:path w="22" h="48" extrusionOk="0">
                  <a:moveTo>
                    <a:pt x="2" y="37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9" y="32"/>
                    <a:pt x="22" y="21"/>
                    <a:pt x="20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" y="16"/>
                    <a:pt x="0" y="27"/>
                    <a:pt x="2" y="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9" name="Google Shape;3899;p38"/>
            <p:cNvSpPr/>
            <p:nvPr/>
          </p:nvSpPr>
          <p:spPr>
            <a:xfrm>
              <a:off x="578964" y="4043601"/>
              <a:ext cx="47625" cy="100013"/>
            </a:xfrm>
            <a:custGeom>
              <a:avLst/>
              <a:gdLst/>
              <a:ahLst/>
              <a:cxnLst/>
              <a:rect l="l" t="t" r="r" b="b"/>
              <a:pathLst>
                <a:path w="22" h="47" extrusionOk="0">
                  <a:moveTo>
                    <a:pt x="2" y="36"/>
                  </a:moveTo>
                  <a:cubicBezTo>
                    <a:pt x="5" y="47"/>
                    <a:pt x="5" y="47"/>
                    <a:pt x="5" y="4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9" y="31"/>
                    <a:pt x="22" y="21"/>
                    <a:pt x="20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" y="15"/>
                    <a:pt x="0" y="26"/>
                    <a:pt x="2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0" name="Google Shape;3900;p38"/>
            <p:cNvSpPr/>
            <p:nvPr/>
          </p:nvSpPr>
          <p:spPr>
            <a:xfrm>
              <a:off x="559914" y="3891201"/>
              <a:ext cx="50800" cy="92075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15" y="37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22"/>
                    <a:pt x="18" y="12"/>
                    <a:pt x="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22"/>
                    <a:pt x="6" y="31"/>
                    <a:pt x="15" y="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1" name="Google Shape;3901;p38"/>
            <p:cNvSpPr/>
            <p:nvPr/>
          </p:nvSpPr>
          <p:spPr>
            <a:xfrm>
              <a:off x="640876" y="4032488"/>
              <a:ext cx="52388" cy="92075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15" y="37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21"/>
                    <a:pt x="18" y="12"/>
                    <a:pt x="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1"/>
                    <a:pt x="6" y="31"/>
                    <a:pt x="15" y="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2" name="Google Shape;3902;p38"/>
            <p:cNvSpPr/>
            <p:nvPr/>
          </p:nvSpPr>
          <p:spPr>
            <a:xfrm>
              <a:off x="648814" y="3942001"/>
              <a:ext cx="93663" cy="52388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6" y="15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2" y="23"/>
                    <a:pt x="32" y="18"/>
                    <a:pt x="37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2" y="0"/>
                    <a:pt x="12" y="6"/>
                    <a:pt x="6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3" name="Google Shape;3903;p38"/>
            <p:cNvSpPr/>
            <p:nvPr/>
          </p:nvSpPr>
          <p:spPr>
            <a:xfrm>
              <a:off x="509114" y="4021376"/>
              <a:ext cx="93663" cy="52388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6" y="15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1" y="24"/>
                    <a:pt x="31" y="18"/>
                    <a:pt x="37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1" y="1"/>
                    <a:pt x="12" y="6"/>
                    <a:pt x="6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4" name="Google Shape;3904;p38"/>
            <p:cNvSpPr/>
            <p:nvPr/>
          </p:nvSpPr>
          <p:spPr>
            <a:xfrm>
              <a:off x="602776" y="3984863"/>
              <a:ext cx="46038" cy="46038"/>
            </a:xfrm>
            <a:custGeom>
              <a:avLst/>
              <a:gdLst/>
              <a:ahLst/>
              <a:cxnLst/>
              <a:rect l="l" t="t" r="r" b="b"/>
              <a:pathLst>
                <a:path w="22" h="21" extrusionOk="0">
                  <a:moveTo>
                    <a:pt x="14" y="1"/>
                  </a:moveTo>
                  <a:cubicBezTo>
                    <a:pt x="19" y="3"/>
                    <a:pt x="22" y="8"/>
                    <a:pt x="20" y="13"/>
                  </a:cubicBezTo>
                  <a:cubicBezTo>
                    <a:pt x="19" y="18"/>
                    <a:pt x="14" y="21"/>
                    <a:pt x="9" y="20"/>
                  </a:cubicBezTo>
                  <a:cubicBezTo>
                    <a:pt x="3" y="18"/>
                    <a:pt x="0" y="13"/>
                    <a:pt x="2" y="8"/>
                  </a:cubicBezTo>
                  <a:cubicBezTo>
                    <a:pt x="3" y="3"/>
                    <a:pt x="8" y="0"/>
                    <a:pt x="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05" name="Google Shape;3905;p38"/>
          <p:cNvGrpSpPr/>
          <p:nvPr/>
        </p:nvGrpSpPr>
        <p:grpSpPr>
          <a:xfrm rot="-5400000">
            <a:off x="8102402" y="3639588"/>
            <a:ext cx="979488" cy="949325"/>
            <a:chOff x="42389" y="3654663"/>
            <a:chExt cx="979488" cy="949325"/>
          </a:xfrm>
        </p:grpSpPr>
        <p:sp>
          <p:nvSpPr>
            <p:cNvPr id="3906" name="Google Shape;3906;p38"/>
            <p:cNvSpPr/>
            <p:nvPr/>
          </p:nvSpPr>
          <p:spPr>
            <a:xfrm>
              <a:off x="109064" y="4030901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9" y="1"/>
                  </a:moveTo>
                  <a:cubicBezTo>
                    <a:pt x="9" y="1"/>
                    <a:pt x="10" y="1"/>
                    <a:pt x="10" y="1"/>
                  </a:cubicBezTo>
                  <a:cubicBezTo>
                    <a:pt x="13" y="0"/>
                    <a:pt x="16" y="1"/>
                    <a:pt x="19" y="2"/>
                  </a:cubicBezTo>
                  <a:cubicBezTo>
                    <a:pt x="22" y="4"/>
                    <a:pt x="25" y="7"/>
                    <a:pt x="26" y="10"/>
                  </a:cubicBezTo>
                  <a:cubicBezTo>
                    <a:pt x="28" y="18"/>
                    <a:pt x="23" y="24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3" y="28"/>
                    <a:pt x="5" y="28"/>
                    <a:pt x="1" y="19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0" y="12"/>
                    <a:pt x="1" y="10"/>
                    <a:pt x="1" y="9"/>
                  </a:cubicBezTo>
                  <a:cubicBezTo>
                    <a:pt x="3" y="5"/>
                    <a:pt x="6" y="3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7" name="Google Shape;3907;p38"/>
            <p:cNvSpPr/>
            <p:nvPr/>
          </p:nvSpPr>
          <p:spPr>
            <a:xfrm>
              <a:off x="566264" y="4332526"/>
              <a:ext cx="57150" cy="60325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19" y="26"/>
                  </a:moveTo>
                  <a:cubicBezTo>
                    <a:pt x="15" y="28"/>
                    <a:pt x="12" y="28"/>
                    <a:pt x="8" y="26"/>
                  </a:cubicBezTo>
                  <a:cubicBezTo>
                    <a:pt x="5" y="25"/>
                    <a:pt x="2" y="22"/>
                    <a:pt x="1" y="19"/>
                  </a:cubicBezTo>
                  <a:cubicBezTo>
                    <a:pt x="1" y="18"/>
                    <a:pt x="1" y="18"/>
                    <a:pt x="1" y="17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13"/>
                    <a:pt x="1" y="10"/>
                    <a:pt x="2" y="9"/>
                  </a:cubicBezTo>
                  <a:cubicBezTo>
                    <a:pt x="4" y="5"/>
                    <a:pt x="6" y="3"/>
                    <a:pt x="10" y="2"/>
                  </a:cubicBezTo>
                  <a:cubicBezTo>
                    <a:pt x="18" y="0"/>
                    <a:pt x="24" y="5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7" y="15"/>
                    <a:pt x="27" y="23"/>
                    <a:pt x="19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8" name="Google Shape;3908;p38"/>
            <p:cNvSpPr/>
            <p:nvPr/>
          </p:nvSpPr>
          <p:spPr>
            <a:xfrm>
              <a:off x="507526" y="4189651"/>
              <a:ext cx="61913" cy="60325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2" y="25"/>
                  </a:moveTo>
                  <a:cubicBezTo>
                    <a:pt x="20" y="27"/>
                    <a:pt x="16" y="28"/>
                    <a:pt x="13" y="28"/>
                  </a:cubicBezTo>
                  <a:cubicBezTo>
                    <a:pt x="9" y="28"/>
                    <a:pt x="5" y="27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1"/>
                    <a:pt x="0" y="18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11" y="0"/>
                    <a:pt x="18" y="3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10"/>
                    <a:pt x="29" y="18"/>
                    <a:pt x="22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9" name="Google Shape;3909;p38"/>
            <p:cNvSpPr/>
            <p:nvPr/>
          </p:nvSpPr>
          <p:spPr>
            <a:xfrm>
              <a:off x="255114" y="4030901"/>
              <a:ext cx="57150" cy="55563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8" y="0"/>
                    <a:pt x="26" y="3"/>
                    <a:pt x="26" y="13"/>
                  </a:cubicBezTo>
                  <a:cubicBezTo>
                    <a:pt x="26" y="16"/>
                    <a:pt x="24" y="20"/>
                    <a:pt x="22" y="22"/>
                  </a:cubicBezTo>
                  <a:cubicBezTo>
                    <a:pt x="19" y="25"/>
                    <a:pt x="16" y="26"/>
                    <a:pt x="12" y="26"/>
                  </a:cubicBezTo>
                  <a:cubicBezTo>
                    <a:pt x="12" y="26"/>
                    <a:pt x="11" y="26"/>
                    <a:pt x="11" y="26"/>
                  </a:cubicBezTo>
                  <a:cubicBezTo>
                    <a:pt x="8" y="25"/>
                    <a:pt x="5" y="24"/>
                    <a:pt x="3" y="22"/>
                  </a:cubicBezTo>
                  <a:cubicBezTo>
                    <a:pt x="1" y="19"/>
                    <a:pt x="0" y="16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1" y="4"/>
                    <a:pt x="8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0" name="Google Shape;3910;p38"/>
            <p:cNvSpPr/>
            <p:nvPr/>
          </p:nvSpPr>
          <p:spPr>
            <a:xfrm>
              <a:off x="567851" y="4481751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26" h="27" extrusionOk="0">
                  <a:moveTo>
                    <a:pt x="4" y="4"/>
                  </a:moveTo>
                  <a:cubicBezTo>
                    <a:pt x="7" y="1"/>
                    <a:pt x="11" y="0"/>
                    <a:pt x="14" y="0"/>
                  </a:cubicBezTo>
                  <a:cubicBezTo>
                    <a:pt x="22" y="1"/>
                    <a:pt x="26" y="8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5" y="19"/>
                    <a:pt x="23" y="26"/>
                    <a:pt x="13" y="27"/>
                  </a:cubicBezTo>
                  <a:cubicBezTo>
                    <a:pt x="10" y="27"/>
                    <a:pt x="6" y="25"/>
                    <a:pt x="4" y="22"/>
                  </a:cubicBezTo>
                  <a:cubicBezTo>
                    <a:pt x="1" y="20"/>
                    <a:pt x="0" y="17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1" y="8"/>
                    <a:pt x="2" y="6"/>
                    <a:pt x="4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1" name="Google Shape;3911;p38"/>
            <p:cNvSpPr/>
            <p:nvPr/>
          </p:nvSpPr>
          <p:spPr>
            <a:xfrm>
              <a:off x="402751" y="4086463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7" y="27"/>
                  </a:moveTo>
                  <a:cubicBezTo>
                    <a:pt x="14" y="28"/>
                    <a:pt x="10" y="28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3" y="24"/>
                    <a:pt x="1" y="21"/>
                    <a:pt x="0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5" y="1"/>
                    <a:pt x="13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3" y="5"/>
                    <a:pt x="28" y="11"/>
                    <a:pt x="25" y="19"/>
                  </a:cubicBezTo>
                  <a:cubicBezTo>
                    <a:pt x="23" y="23"/>
                    <a:pt x="21" y="25"/>
                    <a:pt x="17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2" name="Google Shape;3912;p38"/>
            <p:cNvSpPr/>
            <p:nvPr/>
          </p:nvSpPr>
          <p:spPr>
            <a:xfrm>
              <a:off x="148751" y="4543663"/>
              <a:ext cx="61913" cy="60325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2" y="24"/>
                  </a:moveTo>
                  <a:cubicBezTo>
                    <a:pt x="20" y="27"/>
                    <a:pt x="16" y="28"/>
                    <a:pt x="13" y="28"/>
                  </a:cubicBezTo>
                  <a:cubicBezTo>
                    <a:pt x="9" y="28"/>
                    <a:pt x="5" y="27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1"/>
                    <a:pt x="0" y="18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11" y="0"/>
                    <a:pt x="18" y="2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10"/>
                    <a:pt x="29" y="18"/>
                    <a:pt x="22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3" name="Google Shape;3913;p38"/>
            <p:cNvSpPr/>
            <p:nvPr/>
          </p:nvSpPr>
          <p:spPr>
            <a:xfrm>
              <a:off x="42389" y="4440476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7" y="26"/>
                  </a:moveTo>
                  <a:cubicBezTo>
                    <a:pt x="14" y="28"/>
                    <a:pt x="10" y="28"/>
                    <a:pt x="7" y="26"/>
                  </a:cubicBezTo>
                  <a:cubicBezTo>
                    <a:pt x="6" y="26"/>
                    <a:pt x="6" y="26"/>
                    <a:pt x="5" y="25"/>
                  </a:cubicBezTo>
                  <a:cubicBezTo>
                    <a:pt x="3" y="24"/>
                    <a:pt x="1" y="21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5" y="1"/>
                    <a:pt x="13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3" y="5"/>
                    <a:pt x="28" y="11"/>
                    <a:pt x="25" y="19"/>
                  </a:cubicBezTo>
                  <a:cubicBezTo>
                    <a:pt x="23" y="22"/>
                    <a:pt x="21" y="25"/>
                    <a:pt x="17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4" name="Google Shape;3914;p38"/>
            <p:cNvSpPr/>
            <p:nvPr/>
          </p:nvSpPr>
          <p:spPr>
            <a:xfrm>
              <a:off x="217014" y="4135676"/>
              <a:ext cx="112713" cy="263525"/>
            </a:xfrm>
            <a:custGeom>
              <a:avLst/>
              <a:gdLst/>
              <a:ahLst/>
              <a:cxnLst/>
              <a:rect l="l" t="t" r="r" b="b"/>
              <a:pathLst>
                <a:path w="52" h="123" extrusionOk="0">
                  <a:moveTo>
                    <a:pt x="51" y="5"/>
                  </a:moveTo>
                  <a:cubicBezTo>
                    <a:pt x="52" y="2"/>
                    <a:pt x="48" y="0"/>
                    <a:pt x="46" y="3"/>
                  </a:cubicBezTo>
                  <a:cubicBezTo>
                    <a:pt x="35" y="18"/>
                    <a:pt x="15" y="47"/>
                    <a:pt x="11" y="56"/>
                  </a:cubicBezTo>
                  <a:cubicBezTo>
                    <a:pt x="8" y="65"/>
                    <a:pt x="3" y="100"/>
                    <a:pt x="0" y="119"/>
                  </a:cubicBezTo>
                  <a:cubicBezTo>
                    <a:pt x="0" y="122"/>
                    <a:pt x="4" y="123"/>
                    <a:pt x="6" y="121"/>
                  </a:cubicBezTo>
                  <a:cubicBezTo>
                    <a:pt x="17" y="105"/>
                    <a:pt x="37" y="77"/>
                    <a:pt x="40" y="68"/>
                  </a:cubicBezTo>
                  <a:cubicBezTo>
                    <a:pt x="44" y="58"/>
                    <a:pt x="49" y="24"/>
                    <a:pt x="5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5" name="Google Shape;3915;p38"/>
            <p:cNvSpPr/>
            <p:nvPr/>
          </p:nvSpPr>
          <p:spPr>
            <a:xfrm>
              <a:off x="251939" y="4465876"/>
              <a:ext cx="263525" cy="112713"/>
            </a:xfrm>
            <a:custGeom>
              <a:avLst/>
              <a:gdLst/>
              <a:ahLst/>
              <a:cxnLst/>
              <a:rect l="l" t="t" r="r" b="b"/>
              <a:pathLst>
                <a:path w="123" h="52" extrusionOk="0">
                  <a:moveTo>
                    <a:pt x="118" y="51"/>
                  </a:moveTo>
                  <a:cubicBezTo>
                    <a:pt x="121" y="52"/>
                    <a:pt x="123" y="47"/>
                    <a:pt x="120" y="46"/>
                  </a:cubicBezTo>
                  <a:cubicBezTo>
                    <a:pt x="105" y="35"/>
                    <a:pt x="76" y="15"/>
                    <a:pt x="67" y="11"/>
                  </a:cubicBezTo>
                  <a:cubicBezTo>
                    <a:pt x="58" y="8"/>
                    <a:pt x="23" y="3"/>
                    <a:pt x="4" y="0"/>
                  </a:cubicBezTo>
                  <a:cubicBezTo>
                    <a:pt x="1" y="0"/>
                    <a:pt x="0" y="4"/>
                    <a:pt x="2" y="6"/>
                  </a:cubicBezTo>
                  <a:cubicBezTo>
                    <a:pt x="18" y="17"/>
                    <a:pt x="46" y="36"/>
                    <a:pt x="55" y="40"/>
                  </a:cubicBezTo>
                  <a:cubicBezTo>
                    <a:pt x="65" y="44"/>
                    <a:pt x="99" y="49"/>
                    <a:pt x="118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6" name="Google Shape;3916;p38"/>
            <p:cNvSpPr/>
            <p:nvPr/>
          </p:nvSpPr>
          <p:spPr>
            <a:xfrm>
              <a:off x="63026" y="4140438"/>
              <a:ext cx="119063" cy="261938"/>
            </a:xfrm>
            <a:custGeom>
              <a:avLst/>
              <a:gdLst/>
              <a:ahLst/>
              <a:cxnLst/>
              <a:rect l="l" t="t" r="r" b="b"/>
              <a:pathLst>
                <a:path w="56" h="122" extrusionOk="0">
                  <a:moveTo>
                    <a:pt x="50" y="119"/>
                  </a:moveTo>
                  <a:cubicBezTo>
                    <a:pt x="52" y="122"/>
                    <a:pt x="56" y="120"/>
                    <a:pt x="56" y="117"/>
                  </a:cubicBezTo>
                  <a:cubicBezTo>
                    <a:pt x="53" y="98"/>
                    <a:pt x="46" y="64"/>
                    <a:pt x="43" y="55"/>
                  </a:cubicBezTo>
                  <a:cubicBezTo>
                    <a:pt x="39" y="46"/>
                    <a:pt x="18" y="18"/>
                    <a:pt x="6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4" y="24"/>
                    <a:pt x="10" y="58"/>
                    <a:pt x="14" y="67"/>
                  </a:cubicBezTo>
                  <a:cubicBezTo>
                    <a:pt x="18" y="76"/>
                    <a:pt x="39" y="104"/>
                    <a:pt x="50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7" name="Google Shape;3917;p38"/>
            <p:cNvSpPr/>
            <p:nvPr/>
          </p:nvSpPr>
          <p:spPr>
            <a:xfrm>
              <a:off x="248764" y="4311888"/>
              <a:ext cx="263525" cy="120650"/>
            </a:xfrm>
            <a:custGeom>
              <a:avLst/>
              <a:gdLst/>
              <a:ahLst/>
              <a:cxnLst/>
              <a:rect l="l" t="t" r="r" b="b"/>
              <a:pathLst>
                <a:path w="122" h="56" extrusionOk="0">
                  <a:moveTo>
                    <a:pt x="3" y="50"/>
                  </a:moveTo>
                  <a:cubicBezTo>
                    <a:pt x="0" y="52"/>
                    <a:pt x="2" y="56"/>
                    <a:pt x="5" y="56"/>
                  </a:cubicBezTo>
                  <a:cubicBezTo>
                    <a:pt x="24" y="52"/>
                    <a:pt x="58" y="46"/>
                    <a:pt x="67" y="42"/>
                  </a:cubicBezTo>
                  <a:cubicBezTo>
                    <a:pt x="76" y="38"/>
                    <a:pt x="104" y="18"/>
                    <a:pt x="119" y="6"/>
                  </a:cubicBezTo>
                  <a:cubicBezTo>
                    <a:pt x="122" y="4"/>
                    <a:pt x="120" y="0"/>
                    <a:pt x="117" y="1"/>
                  </a:cubicBezTo>
                  <a:cubicBezTo>
                    <a:pt x="98" y="4"/>
                    <a:pt x="64" y="10"/>
                    <a:pt x="55" y="14"/>
                  </a:cubicBezTo>
                  <a:cubicBezTo>
                    <a:pt x="46" y="18"/>
                    <a:pt x="18" y="39"/>
                    <a:pt x="3" y="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8" name="Google Shape;3918;p38"/>
            <p:cNvSpPr/>
            <p:nvPr/>
          </p:nvSpPr>
          <p:spPr>
            <a:xfrm>
              <a:off x="156689" y="4403963"/>
              <a:ext cx="90488" cy="904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38" y="28"/>
                  </a:moveTo>
                  <a:cubicBezTo>
                    <a:pt x="34" y="38"/>
                    <a:pt x="23" y="42"/>
                    <a:pt x="14" y="39"/>
                  </a:cubicBezTo>
                  <a:cubicBezTo>
                    <a:pt x="4" y="35"/>
                    <a:pt x="0" y="24"/>
                    <a:pt x="3" y="15"/>
                  </a:cubicBezTo>
                  <a:cubicBezTo>
                    <a:pt x="7" y="5"/>
                    <a:pt x="18" y="0"/>
                    <a:pt x="27" y="4"/>
                  </a:cubicBezTo>
                  <a:cubicBezTo>
                    <a:pt x="37" y="8"/>
                    <a:pt x="42" y="19"/>
                    <a:pt x="38" y="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9" name="Google Shape;3919;p38"/>
            <p:cNvSpPr/>
            <p:nvPr/>
          </p:nvSpPr>
          <p:spPr>
            <a:xfrm>
              <a:off x="732951" y="4292838"/>
              <a:ext cx="93663" cy="90488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30" y="38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5" y="17"/>
                    <a:pt x="25" y="7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8" y="25"/>
                    <a:pt x="18" y="34"/>
                    <a:pt x="30" y="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0" name="Google Shape;3920;p38"/>
            <p:cNvSpPr/>
            <p:nvPr/>
          </p:nvSpPr>
          <p:spPr>
            <a:xfrm>
              <a:off x="888526" y="4445238"/>
              <a:ext cx="92075" cy="90488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30" y="38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5" y="17"/>
                    <a:pt x="26" y="7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8" y="25"/>
                    <a:pt x="18" y="34"/>
                    <a:pt x="30" y="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1" name="Google Shape;3921;p38"/>
            <p:cNvSpPr/>
            <p:nvPr/>
          </p:nvSpPr>
          <p:spPr>
            <a:xfrm>
              <a:off x="888526" y="4289663"/>
              <a:ext cx="92075" cy="9366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2" name="Google Shape;3922;p38"/>
            <p:cNvSpPr/>
            <p:nvPr/>
          </p:nvSpPr>
          <p:spPr>
            <a:xfrm>
              <a:off x="736126" y="4445238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8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3" name="Google Shape;3923;p38"/>
            <p:cNvSpPr/>
            <p:nvPr/>
          </p:nvSpPr>
          <p:spPr>
            <a:xfrm>
              <a:off x="829789" y="4249976"/>
              <a:ext cx="53975" cy="128588"/>
            </a:xfrm>
            <a:custGeom>
              <a:avLst/>
              <a:gdLst/>
              <a:ahLst/>
              <a:cxnLst/>
              <a:rect l="l" t="t" r="r" b="b"/>
              <a:pathLst>
                <a:path w="25" h="60" extrusionOk="0">
                  <a:moveTo>
                    <a:pt x="6" y="48"/>
                  </a:moveTo>
                  <a:cubicBezTo>
                    <a:pt x="13" y="60"/>
                    <a:pt x="13" y="60"/>
                    <a:pt x="13" y="60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5" y="37"/>
                    <a:pt x="25" y="23"/>
                    <a:pt x="19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3"/>
                    <a:pt x="0" y="37"/>
                    <a:pt x="6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4" name="Google Shape;3924;p38"/>
            <p:cNvSpPr/>
            <p:nvPr/>
          </p:nvSpPr>
          <p:spPr>
            <a:xfrm>
              <a:off x="832964" y="4446826"/>
              <a:ext cx="50800" cy="131763"/>
            </a:xfrm>
            <a:custGeom>
              <a:avLst/>
              <a:gdLst/>
              <a:ahLst/>
              <a:cxnLst/>
              <a:rect l="l" t="t" r="r" b="b"/>
              <a:pathLst>
                <a:path w="24" h="61" extrusionOk="0">
                  <a:moveTo>
                    <a:pt x="6" y="49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4" y="37"/>
                    <a:pt x="24" y="24"/>
                    <a:pt x="18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24"/>
                    <a:pt x="0" y="38"/>
                    <a:pt x="6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5" name="Google Shape;3925;p38"/>
            <p:cNvSpPr/>
            <p:nvPr/>
          </p:nvSpPr>
          <p:spPr>
            <a:xfrm>
              <a:off x="893289" y="4386501"/>
              <a:ext cx="128588" cy="52388"/>
            </a:xfrm>
            <a:custGeom>
              <a:avLst/>
              <a:gdLst/>
              <a:ahLst/>
              <a:cxnLst/>
              <a:rect l="l" t="t" r="r" b="b"/>
              <a:pathLst>
                <a:path w="60" h="24" extrusionOk="0">
                  <a:moveTo>
                    <a:pt x="12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3" y="24"/>
                    <a:pt x="37" y="24"/>
                    <a:pt x="49" y="18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7" y="0"/>
                    <a:pt x="23" y="0"/>
                    <a:pt x="1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6" name="Google Shape;3926;p38"/>
            <p:cNvSpPr/>
            <p:nvPr/>
          </p:nvSpPr>
          <p:spPr>
            <a:xfrm>
              <a:off x="693264" y="4389676"/>
              <a:ext cx="130175" cy="50800"/>
            </a:xfrm>
            <a:custGeom>
              <a:avLst/>
              <a:gdLst/>
              <a:ahLst/>
              <a:cxnLst/>
              <a:rect l="l" t="t" r="r" b="b"/>
              <a:pathLst>
                <a:path w="61" h="24" extrusionOk="0">
                  <a:moveTo>
                    <a:pt x="12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4" y="24"/>
                    <a:pt x="37" y="24"/>
                    <a:pt x="49" y="18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37" y="0"/>
                    <a:pt x="24" y="0"/>
                    <a:pt x="1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7" name="Google Shape;3927;p38"/>
            <p:cNvSpPr/>
            <p:nvPr/>
          </p:nvSpPr>
          <p:spPr>
            <a:xfrm>
              <a:off x="829789" y="4384913"/>
              <a:ext cx="55563" cy="55563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21" y="5"/>
                  </a:moveTo>
                  <a:cubicBezTo>
                    <a:pt x="26" y="9"/>
                    <a:pt x="26" y="17"/>
                    <a:pt x="21" y="22"/>
                  </a:cubicBezTo>
                  <a:cubicBezTo>
                    <a:pt x="17" y="26"/>
                    <a:pt x="9" y="26"/>
                    <a:pt x="5" y="22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9" y="0"/>
                    <a:pt x="16" y="0"/>
                    <a:pt x="2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8" name="Google Shape;3928;p38"/>
            <p:cNvSpPr/>
            <p:nvPr/>
          </p:nvSpPr>
          <p:spPr>
            <a:xfrm>
              <a:off x="96364" y="36975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30" y="39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5" y="18"/>
                    <a:pt x="25" y="8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8" y="26"/>
                    <a:pt x="18" y="35"/>
                    <a:pt x="30" y="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9" name="Google Shape;3929;p38"/>
            <p:cNvSpPr/>
            <p:nvPr/>
          </p:nvSpPr>
          <p:spPr>
            <a:xfrm>
              <a:off x="251939" y="38499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30" y="39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5" y="18"/>
                    <a:pt x="26" y="8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8" y="26"/>
                    <a:pt x="18" y="35"/>
                    <a:pt x="30" y="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0" name="Google Shape;3930;p38"/>
            <p:cNvSpPr/>
            <p:nvPr/>
          </p:nvSpPr>
          <p:spPr>
            <a:xfrm>
              <a:off x="251939" y="36975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25" y="34"/>
                    <a:pt x="35" y="25"/>
                    <a:pt x="39" y="1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1" name="Google Shape;3931;p38"/>
            <p:cNvSpPr/>
            <p:nvPr/>
          </p:nvSpPr>
          <p:spPr>
            <a:xfrm>
              <a:off x="99539" y="3851513"/>
              <a:ext cx="92075" cy="9366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2" name="Google Shape;3932;p38"/>
            <p:cNvSpPr/>
            <p:nvPr/>
          </p:nvSpPr>
          <p:spPr>
            <a:xfrm>
              <a:off x="193201" y="3654663"/>
              <a:ext cx="53975" cy="130175"/>
            </a:xfrm>
            <a:custGeom>
              <a:avLst/>
              <a:gdLst/>
              <a:ahLst/>
              <a:cxnLst/>
              <a:rect l="l" t="t" r="r" b="b"/>
              <a:pathLst>
                <a:path w="25" h="61" extrusionOk="0">
                  <a:moveTo>
                    <a:pt x="6" y="49"/>
                  </a:moveTo>
                  <a:cubicBezTo>
                    <a:pt x="13" y="61"/>
                    <a:pt x="13" y="61"/>
                    <a:pt x="13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5" y="37"/>
                    <a:pt x="25" y="24"/>
                    <a:pt x="19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4"/>
                    <a:pt x="0" y="38"/>
                    <a:pt x="6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3" name="Google Shape;3933;p38"/>
            <p:cNvSpPr/>
            <p:nvPr/>
          </p:nvSpPr>
          <p:spPr>
            <a:xfrm>
              <a:off x="196376" y="3854688"/>
              <a:ext cx="50800" cy="130175"/>
            </a:xfrm>
            <a:custGeom>
              <a:avLst/>
              <a:gdLst/>
              <a:ahLst/>
              <a:cxnLst/>
              <a:rect l="l" t="t" r="r" b="b"/>
              <a:pathLst>
                <a:path w="24" h="61" extrusionOk="0">
                  <a:moveTo>
                    <a:pt x="6" y="49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4" y="37"/>
                    <a:pt x="24" y="24"/>
                    <a:pt x="18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4"/>
                    <a:pt x="0" y="37"/>
                    <a:pt x="6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4" name="Google Shape;3934;p38"/>
            <p:cNvSpPr/>
            <p:nvPr/>
          </p:nvSpPr>
          <p:spPr>
            <a:xfrm>
              <a:off x="255114" y="3791188"/>
              <a:ext cx="130175" cy="53975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12" y="7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3" y="25"/>
                    <a:pt x="37" y="25"/>
                    <a:pt x="49" y="19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7" y="0"/>
                    <a:pt x="23" y="1"/>
                    <a:pt x="12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5" name="Google Shape;3935;p38"/>
            <p:cNvSpPr/>
            <p:nvPr/>
          </p:nvSpPr>
          <p:spPr>
            <a:xfrm>
              <a:off x="55089" y="3794363"/>
              <a:ext cx="131763" cy="53975"/>
            </a:xfrm>
            <a:custGeom>
              <a:avLst/>
              <a:gdLst/>
              <a:ahLst/>
              <a:cxnLst/>
              <a:rect l="l" t="t" r="r" b="b"/>
              <a:pathLst>
                <a:path w="61" h="25" extrusionOk="0">
                  <a:moveTo>
                    <a:pt x="12" y="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4" y="25"/>
                    <a:pt x="37" y="25"/>
                    <a:pt x="49" y="19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37" y="0"/>
                    <a:pt x="23" y="0"/>
                    <a:pt x="1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6" name="Google Shape;3936;p38"/>
            <p:cNvSpPr/>
            <p:nvPr/>
          </p:nvSpPr>
          <p:spPr>
            <a:xfrm>
              <a:off x="193201" y="3791188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21" y="5"/>
                  </a:moveTo>
                  <a:cubicBezTo>
                    <a:pt x="26" y="9"/>
                    <a:pt x="26" y="17"/>
                    <a:pt x="21" y="21"/>
                  </a:cubicBezTo>
                  <a:cubicBezTo>
                    <a:pt x="17" y="26"/>
                    <a:pt x="9" y="26"/>
                    <a:pt x="4" y="22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9" y="0"/>
                    <a:pt x="16" y="0"/>
                    <a:pt x="2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7" name="Google Shape;3937;p38"/>
            <p:cNvSpPr/>
            <p:nvPr/>
          </p:nvSpPr>
          <p:spPr>
            <a:xfrm>
              <a:off x="490064" y="3961051"/>
              <a:ext cx="101600" cy="47625"/>
            </a:xfrm>
            <a:custGeom>
              <a:avLst/>
              <a:gdLst/>
              <a:ahLst/>
              <a:cxnLst/>
              <a:rect l="l" t="t" r="r" b="b"/>
              <a:pathLst>
                <a:path w="47" h="22" extrusionOk="0">
                  <a:moveTo>
                    <a:pt x="36" y="20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1" y="3"/>
                    <a:pt x="21" y="0"/>
                    <a:pt x="1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5" y="19"/>
                    <a:pt x="26" y="22"/>
                    <a:pt x="36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8" name="Google Shape;3938;p38"/>
            <p:cNvSpPr/>
            <p:nvPr/>
          </p:nvSpPr>
          <p:spPr>
            <a:xfrm>
              <a:off x="659926" y="4007088"/>
              <a:ext cx="101600" cy="47625"/>
            </a:xfrm>
            <a:custGeom>
              <a:avLst/>
              <a:gdLst/>
              <a:ahLst/>
              <a:cxnLst/>
              <a:rect l="l" t="t" r="r" b="b"/>
              <a:pathLst>
                <a:path w="47" h="22" extrusionOk="0">
                  <a:moveTo>
                    <a:pt x="37" y="20"/>
                  </a:moveTo>
                  <a:cubicBezTo>
                    <a:pt x="47" y="18"/>
                    <a:pt x="47" y="18"/>
                    <a:pt x="47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2" y="3"/>
                    <a:pt x="21" y="0"/>
                    <a:pt x="1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9"/>
                    <a:pt x="26" y="22"/>
                    <a:pt x="37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9" name="Google Shape;3939;p38"/>
            <p:cNvSpPr/>
            <p:nvPr/>
          </p:nvSpPr>
          <p:spPr>
            <a:xfrm>
              <a:off x="626589" y="3872151"/>
              <a:ext cx="46038" cy="101600"/>
            </a:xfrm>
            <a:custGeom>
              <a:avLst/>
              <a:gdLst/>
              <a:ahLst/>
              <a:cxnLst/>
              <a:rect l="l" t="t" r="r" b="b"/>
              <a:pathLst>
                <a:path w="22" h="48" extrusionOk="0">
                  <a:moveTo>
                    <a:pt x="2" y="37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9" y="32"/>
                    <a:pt x="22" y="21"/>
                    <a:pt x="20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" y="16"/>
                    <a:pt x="0" y="27"/>
                    <a:pt x="2" y="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0" name="Google Shape;3940;p38"/>
            <p:cNvSpPr/>
            <p:nvPr/>
          </p:nvSpPr>
          <p:spPr>
            <a:xfrm>
              <a:off x="578964" y="4043601"/>
              <a:ext cx="47625" cy="100013"/>
            </a:xfrm>
            <a:custGeom>
              <a:avLst/>
              <a:gdLst/>
              <a:ahLst/>
              <a:cxnLst/>
              <a:rect l="l" t="t" r="r" b="b"/>
              <a:pathLst>
                <a:path w="22" h="47" extrusionOk="0">
                  <a:moveTo>
                    <a:pt x="2" y="36"/>
                  </a:moveTo>
                  <a:cubicBezTo>
                    <a:pt x="5" y="47"/>
                    <a:pt x="5" y="47"/>
                    <a:pt x="5" y="4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9" y="31"/>
                    <a:pt x="22" y="21"/>
                    <a:pt x="20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" y="15"/>
                    <a:pt x="0" y="26"/>
                    <a:pt x="2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1" name="Google Shape;3941;p38"/>
            <p:cNvSpPr/>
            <p:nvPr/>
          </p:nvSpPr>
          <p:spPr>
            <a:xfrm>
              <a:off x="559914" y="3891201"/>
              <a:ext cx="50800" cy="92075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15" y="37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22"/>
                    <a:pt x="18" y="12"/>
                    <a:pt x="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22"/>
                    <a:pt x="6" y="31"/>
                    <a:pt x="15" y="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2" name="Google Shape;3942;p38"/>
            <p:cNvSpPr/>
            <p:nvPr/>
          </p:nvSpPr>
          <p:spPr>
            <a:xfrm>
              <a:off x="640876" y="4032488"/>
              <a:ext cx="52388" cy="92075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15" y="37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21"/>
                    <a:pt x="18" y="12"/>
                    <a:pt x="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1"/>
                    <a:pt x="6" y="31"/>
                    <a:pt x="15" y="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3" name="Google Shape;3943;p38"/>
            <p:cNvSpPr/>
            <p:nvPr/>
          </p:nvSpPr>
          <p:spPr>
            <a:xfrm>
              <a:off x="648814" y="3942001"/>
              <a:ext cx="93663" cy="52388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6" y="15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2" y="23"/>
                    <a:pt x="32" y="18"/>
                    <a:pt x="37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2" y="0"/>
                    <a:pt x="12" y="6"/>
                    <a:pt x="6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4" name="Google Shape;3944;p38"/>
            <p:cNvSpPr/>
            <p:nvPr/>
          </p:nvSpPr>
          <p:spPr>
            <a:xfrm>
              <a:off x="509114" y="4021376"/>
              <a:ext cx="93663" cy="52388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6" y="15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1" y="24"/>
                    <a:pt x="31" y="18"/>
                    <a:pt x="37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1" y="1"/>
                    <a:pt x="12" y="6"/>
                    <a:pt x="6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5" name="Google Shape;3945;p38"/>
            <p:cNvSpPr/>
            <p:nvPr/>
          </p:nvSpPr>
          <p:spPr>
            <a:xfrm>
              <a:off x="602776" y="3984863"/>
              <a:ext cx="46038" cy="46038"/>
            </a:xfrm>
            <a:custGeom>
              <a:avLst/>
              <a:gdLst/>
              <a:ahLst/>
              <a:cxnLst/>
              <a:rect l="l" t="t" r="r" b="b"/>
              <a:pathLst>
                <a:path w="22" h="21" extrusionOk="0">
                  <a:moveTo>
                    <a:pt x="14" y="1"/>
                  </a:moveTo>
                  <a:cubicBezTo>
                    <a:pt x="19" y="3"/>
                    <a:pt x="22" y="8"/>
                    <a:pt x="20" y="13"/>
                  </a:cubicBezTo>
                  <a:cubicBezTo>
                    <a:pt x="19" y="18"/>
                    <a:pt x="14" y="21"/>
                    <a:pt x="9" y="20"/>
                  </a:cubicBezTo>
                  <a:cubicBezTo>
                    <a:pt x="3" y="18"/>
                    <a:pt x="0" y="13"/>
                    <a:pt x="2" y="8"/>
                  </a:cubicBezTo>
                  <a:cubicBezTo>
                    <a:pt x="3" y="3"/>
                    <a:pt x="8" y="0"/>
                    <a:pt x="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5509;p60"/>
          <p:cNvSpPr/>
          <p:nvPr/>
        </p:nvSpPr>
        <p:spPr>
          <a:xfrm>
            <a:off x="2013897" y="704121"/>
            <a:ext cx="1141230" cy="1070948"/>
          </a:xfrm>
          <a:prstGeom prst="ellipse">
            <a:avLst/>
          </a:prstGeom>
          <a:solidFill>
            <a:srgbClr val="FC3B7B"/>
          </a:solidFill>
          <a:ln>
            <a:solidFill>
              <a:srgbClr val="FC3B7B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ea typeface="Figtree"/>
                <a:cs typeface="Arial" panose="020B0604020202020204" pitchFamily="34" charset="0"/>
                <a:sym typeface="Figtree"/>
              </a:rPr>
              <a:t>II</a:t>
            </a:r>
            <a:endParaRPr sz="6000" b="1" dirty="0">
              <a:solidFill>
                <a:srgbClr val="FFFFFF"/>
              </a:solidFill>
              <a:latin typeface="Arial" panose="020B0604020202020204" pitchFamily="34" charset="0"/>
              <a:ea typeface="Figtree"/>
              <a:cs typeface="Arial" panose="020B0604020202020204" pitchFamily="34" charset="0"/>
              <a:sym typeface="Figtree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96274" y="1810667"/>
            <a:ext cx="5506976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/>
              <a:t>ĐẶC ĐIỂM ĐIỀU KIỆN TỰ NHIÊN VÀ TÀI NGUYÊN THIÊN NHIÊN.</a:t>
            </a:r>
          </a:p>
        </p:txBody>
      </p:sp>
    </p:spTree>
  </p:cSld>
  <p:clrMapOvr>
    <a:masterClrMapping/>
  </p:clrMapOvr>
  <p:transition spd="med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AAD5C86-326D-D282-44C0-E42D5905321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7667" b="7667"/>
          <a:stretch>
            <a:fillRect/>
          </a:stretch>
        </p:blipFill>
        <p:spPr>
          <a:xfrm>
            <a:off x="-6600" y="0"/>
            <a:ext cx="9150600" cy="5143500"/>
          </a:xfrm>
          <a:prstGeom prst="rect">
            <a:avLst/>
          </a:prstGeom>
        </p:spPr>
      </p:pic>
      <p:sp>
        <p:nvSpPr>
          <p:cNvPr id="4756" name="Google Shape;4756;p48"/>
          <p:cNvSpPr txBox="1">
            <a:spLocks noGrp="1"/>
          </p:cNvSpPr>
          <p:nvPr>
            <p:ph type="title"/>
          </p:nvPr>
        </p:nvSpPr>
        <p:spPr>
          <a:xfrm>
            <a:off x="5200650" y="2571750"/>
            <a:ext cx="3537674" cy="2286000"/>
          </a:xfrm>
          <a:prstGeom prst="rect">
            <a:avLst/>
          </a:prstGeom>
          <a:solidFill>
            <a:srgbClr val="FFFFFF">
              <a:alpha val="9200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/>
              <a:t>Bắc Trung Bộ có thiên nhiên phân hóa khá đa giàu truyền thống lịch sử - văn hóa, người dân cần cù, sáng tạo, giàu nghị lực.</a:t>
            </a:r>
            <a:endParaRPr sz="2000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CCE2721-2187-657B-2E1C-63CA51C7E994}"/>
              </a:ext>
            </a:extLst>
          </p:cNvPr>
          <p:cNvGrpSpPr/>
          <p:nvPr/>
        </p:nvGrpSpPr>
        <p:grpSpPr>
          <a:xfrm>
            <a:off x="621417" y="378470"/>
            <a:ext cx="3560058" cy="545456"/>
            <a:chOff x="659517" y="511820"/>
            <a:chExt cx="3560058" cy="54545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98156F-1B32-E522-26EA-BB754CF6FF73}"/>
                </a:ext>
              </a:extLst>
            </p:cNvPr>
            <p:cNvSpPr txBox="1"/>
            <p:nvPr/>
          </p:nvSpPr>
          <p:spPr>
            <a:xfrm>
              <a:off x="1581150" y="595611"/>
              <a:ext cx="2638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C00000"/>
                  </a:solidFill>
                </a:rPr>
                <a:t>Hoạt</a:t>
              </a:r>
              <a:r>
                <a:rPr lang="en-US" sz="2400" b="1" dirty="0">
                  <a:solidFill>
                    <a:srgbClr val="C00000"/>
                  </a:solidFill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</a:rPr>
                <a:t>động</a:t>
              </a:r>
              <a:r>
                <a:rPr lang="en-US" sz="2400" b="1" dirty="0">
                  <a:solidFill>
                    <a:srgbClr val="C00000"/>
                  </a:solidFill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</a:rPr>
                <a:t>nhóm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FE257C0-38D5-00C5-63C4-44757EAD7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0208" r="14480" b="83890"/>
            <a:stretch/>
          </p:blipFill>
          <p:spPr>
            <a:xfrm>
              <a:off x="659517" y="511820"/>
              <a:ext cx="921633" cy="545456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908F28B-6048-23B8-5772-C024A1783337}"/>
              </a:ext>
            </a:extLst>
          </p:cNvPr>
          <p:cNvSpPr txBox="1"/>
          <p:nvPr/>
        </p:nvSpPr>
        <p:spPr>
          <a:xfrm>
            <a:off x="885824" y="1007717"/>
            <a:ext cx="7515225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 err="1"/>
              <a:t>Khai</a:t>
            </a:r>
            <a:r>
              <a:rPr lang="en-US" sz="2000" i="1" dirty="0"/>
              <a:t> </a:t>
            </a:r>
            <a:r>
              <a:rPr lang="en-US" sz="2000" i="1" dirty="0" err="1"/>
              <a:t>thác</a:t>
            </a:r>
            <a:r>
              <a:rPr lang="en-US" sz="2000" i="1" dirty="0"/>
              <a:t> </a:t>
            </a:r>
            <a:r>
              <a:rPr lang="en-US" sz="2000" i="1" dirty="0" err="1"/>
              <a:t>Hình</a:t>
            </a:r>
            <a:r>
              <a:rPr lang="en-US" sz="2000" i="1" dirty="0"/>
              <a:t> 13.1 – 13.2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thông</a:t>
            </a:r>
            <a:r>
              <a:rPr lang="en-US" sz="2000" i="1" dirty="0"/>
              <a:t> tin </a:t>
            </a:r>
            <a:r>
              <a:rPr lang="en-US" sz="2000" i="1" dirty="0" err="1"/>
              <a:t>mục</a:t>
            </a:r>
            <a:r>
              <a:rPr lang="en-US" sz="2000" i="1" dirty="0"/>
              <a:t> 2 </a:t>
            </a:r>
            <a:r>
              <a:rPr lang="en-US" sz="2000" i="1" dirty="0" err="1"/>
              <a:t>và</a:t>
            </a:r>
            <a:r>
              <a:rPr lang="en-US" sz="2000" i="1" dirty="0"/>
              <a:t> 3 SGK tr.177 – tr.179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trả</a:t>
            </a:r>
            <a:r>
              <a:rPr lang="en-US" sz="2000" i="1" dirty="0"/>
              <a:t> </a:t>
            </a:r>
            <a:r>
              <a:rPr lang="en-US" sz="2000" i="1" dirty="0" err="1"/>
              <a:t>lời</a:t>
            </a:r>
            <a:r>
              <a:rPr lang="en-US" sz="2000" i="1" dirty="0"/>
              <a:t> </a:t>
            </a:r>
            <a:r>
              <a:rPr lang="en-US" sz="2000" i="1" dirty="0" err="1"/>
              <a:t>câu</a:t>
            </a:r>
            <a:r>
              <a:rPr lang="en-US" sz="2000" i="1" dirty="0"/>
              <a:t> </a:t>
            </a:r>
            <a:r>
              <a:rPr lang="en-US" sz="2000" i="1" dirty="0" err="1"/>
              <a:t>hỏi</a:t>
            </a:r>
            <a:r>
              <a:rPr lang="en-US" sz="2000" i="1" dirty="0"/>
              <a:t>: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9CDE820-A432-084C-844D-48EDD5F43869}"/>
              </a:ext>
            </a:extLst>
          </p:cNvPr>
          <p:cNvGrpSpPr/>
          <p:nvPr/>
        </p:nvGrpSpPr>
        <p:grpSpPr>
          <a:xfrm>
            <a:off x="1162050" y="2314575"/>
            <a:ext cx="3105150" cy="2311448"/>
            <a:chOff x="1162050" y="2314575"/>
            <a:chExt cx="3105150" cy="231144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70438B8-91D6-E2EB-D3AF-007F7D255D01}"/>
                </a:ext>
              </a:extLst>
            </p:cNvPr>
            <p:cNvSpPr/>
            <p:nvPr/>
          </p:nvSpPr>
          <p:spPr>
            <a:xfrm>
              <a:off x="1162050" y="2571750"/>
              <a:ext cx="3105150" cy="20542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chemeClr val="tx1"/>
                  </a:solidFill>
                </a:rPr>
                <a:t>Trình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bày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đặc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điểm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phân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hóa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tự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nhiên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của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</a:rPr>
                <a:t>Bắc</a:t>
              </a:r>
              <a:r>
                <a:rPr lang="en-US" sz="2000" dirty="0">
                  <a:solidFill>
                    <a:schemeClr val="tx1"/>
                  </a:solidFill>
                </a:rPr>
                <a:t> Trung </a:t>
              </a:r>
              <a:r>
                <a:rPr lang="en-US" sz="2000" dirty="0" err="1">
                  <a:solidFill>
                    <a:schemeClr val="tx1"/>
                  </a:solidFill>
                </a:rPr>
                <a:t>Bộ</a:t>
              </a:r>
              <a:r>
                <a:rPr lang="en-US" sz="2000" dirty="0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28" name="Arrow: Pentagon 27">
              <a:extLst>
                <a:ext uri="{FF2B5EF4-FFF2-40B4-BE49-F238E27FC236}">
                  <a16:creationId xmlns:a16="http://schemas.microsoft.com/office/drawing/2014/main" id="{D9DE0E72-6E1A-B3BF-A9C8-6F259EBEEA9C}"/>
                </a:ext>
              </a:extLst>
            </p:cNvPr>
            <p:cNvSpPr/>
            <p:nvPr/>
          </p:nvSpPr>
          <p:spPr>
            <a:xfrm>
              <a:off x="1162050" y="2314575"/>
              <a:ext cx="1685925" cy="466725"/>
            </a:xfrm>
            <a:prstGeom prst="homePlat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000" b="1" dirty="0" err="1">
                  <a:solidFill>
                    <a:srgbClr val="FFFFFF"/>
                  </a:solidFill>
                </a:rPr>
                <a:t>Nhóm</a:t>
              </a:r>
              <a:r>
                <a:rPr lang="en-US" sz="2000" b="1" dirty="0">
                  <a:solidFill>
                    <a:srgbClr val="FFFFFF"/>
                  </a:solidFill>
                </a:rPr>
                <a:t> </a:t>
              </a:r>
              <a:r>
                <a:rPr lang="en-US" sz="2000" b="1" dirty="0" err="1">
                  <a:solidFill>
                    <a:srgbClr val="FFFFFF"/>
                  </a:solidFill>
                </a:rPr>
                <a:t>lẻ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C5F052B-FA60-9FCC-7708-0FB1A32B9957}"/>
              </a:ext>
            </a:extLst>
          </p:cNvPr>
          <p:cNvGrpSpPr/>
          <p:nvPr/>
        </p:nvGrpSpPr>
        <p:grpSpPr>
          <a:xfrm>
            <a:off x="4876801" y="2338387"/>
            <a:ext cx="3105149" cy="2287636"/>
            <a:chOff x="4876801" y="2338387"/>
            <a:chExt cx="3105149" cy="228763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F5AEA51-1C44-49C6-C3A2-A25349EAC2A1}"/>
                </a:ext>
              </a:extLst>
            </p:cNvPr>
            <p:cNvSpPr/>
            <p:nvPr/>
          </p:nvSpPr>
          <p:spPr>
            <a:xfrm>
              <a:off x="4876801" y="2571750"/>
              <a:ext cx="3105149" cy="20542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chemeClr val="tx1"/>
                  </a:solidFill>
                </a:rPr>
                <a:t>Trình bày và giải thích đặc điểm phân bố dân cư Bắc Trung Bộ.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9" name="Arrow: Pentagon 28">
              <a:extLst>
                <a:ext uri="{FF2B5EF4-FFF2-40B4-BE49-F238E27FC236}">
                  <a16:creationId xmlns:a16="http://schemas.microsoft.com/office/drawing/2014/main" id="{D90D9084-11B9-E533-6805-174440FABFFE}"/>
                </a:ext>
              </a:extLst>
            </p:cNvPr>
            <p:cNvSpPr/>
            <p:nvPr/>
          </p:nvSpPr>
          <p:spPr>
            <a:xfrm>
              <a:off x="4876801" y="2338387"/>
              <a:ext cx="1685925" cy="466725"/>
            </a:xfrm>
            <a:prstGeom prst="homePlat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FFFFFF"/>
                  </a:solidFill>
                </a:rPr>
                <a:t>Nhóm</a:t>
              </a:r>
              <a:r>
                <a:rPr lang="en-US" sz="2000" b="1" dirty="0">
                  <a:solidFill>
                    <a:srgbClr val="FFFFFF"/>
                  </a:solidFill>
                </a:rPr>
                <a:t> </a:t>
              </a:r>
              <a:r>
                <a:rPr lang="en-US" sz="2000" b="1" dirty="0" err="1">
                  <a:solidFill>
                    <a:srgbClr val="FFFFFF"/>
                  </a:solidFill>
                </a:rPr>
                <a:t>chẵn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A2E36E-E166-1B57-8918-DEB85A58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029" y="0"/>
            <a:ext cx="3885971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68221D-2843-00AA-A4F6-CB9700B78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57" y="1285714"/>
            <a:ext cx="5032547" cy="25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40734"/>
      </p:ext>
    </p:extLst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3A093204-F94C-EF28-B83D-5535534EF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285" y="297684"/>
            <a:ext cx="4468008" cy="2812718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102036" y="4556500"/>
            <a:ext cx="9348072" cy="587000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/>
          <a:lstStyle/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3">
            <a:extLst>
              <a:ext uri="{FF2B5EF4-FFF2-40B4-BE49-F238E27FC236}">
                <a16:creationId xmlns:a16="http://schemas.microsoft.com/office/drawing/2014/main" id="{19C5C679-C4C3-34B9-4478-B81153F63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3125" y="4165711"/>
            <a:ext cx="2757040" cy="891443"/>
          </a:xfrm>
          <a:prstGeom prst="rect">
            <a:avLst/>
          </a:prstGeom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834EEA5A-064A-2F6A-6412-4294389B6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69212" y="2143352"/>
            <a:ext cx="1805999" cy="2812718"/>
          </a:xfrm>
          <a:prstGeom prst="rect">
            <a:avLst/>
          </a:prstGeom>
        </p:spPr>
      </p:pic>
      <p:pic>
        <p:nvPicPr>
          <p:cNvPr id="52" name="Picture 12">
            <a:extLst>
              <a:ext uri="{FF2B5EF4-FFF2-40B4-BE49-F238E27FC236}">
                <a16:creationId xmlns:a16="http://schemas.microsoft.com/office/drawing/2014/main" id="{DA6028BD-894C-6C77-1837-8401FA0C7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08356" y="1776881"/>
            <a:ext cx="438869" cy="1183467"/>
          </a:xfrm>
          <a:prstGeom prst="rect">
            <a:avLst/>
          </a:prstGeom>
        </p:spPr>
      </p:pic>
      <p:pic>
        <p:nvPicPr>
          <p:cNvPr id="53" name="Picture 16">
            <a:extLst>
              <a:ext uri="{FF2B5EF4-FFF2-40B4-BE49-F238E27FC236}">
                <a16:creationId xmlns:a16="http://schemas.microsoft.com/office/drawing/2014/main" id="{317E086C-52E1-A825-FEB4-6821D86543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969961" y="1921491"/>
            <a:ext cx="455764" cy="1037792"/>
          </a:xfrm>
          <a:prstGeom prst="rect">
            <a:avLst/>
          </a:prstGeom>
        </p:spPr>
      </p:pic>
      <p:pic>
        <p:nvPicPr>
          <p:cNvPr id="54" name="Picture 5">
            <a:extLst>
              <a:ext uri="{FF2B5EF4-FFF2-40B4-BE49-F238E27FC236}">
                <a16:creationId xmlns:a16="http://schemas.microsoft.com/office/drawing/2014/main" id="{1904011A-7D06-6519-4797-97222C4CA2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966176" y="3162358"/>
            <a:ext cx="1122565" cy="1793712"/>
          </a:xfrm>
          <a:prstGeom prst="rect">
            <a:avLst/>
          </a:prstGeom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BB899D72-AE39-043F-43CD-8ED53744A2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10193" y="3008106"/>
            <a:ext cx="1853993" cy="2087046"/>
          </a:xfrm>
          <a:prstGeom prst="rect">
            <a:avLst/>
          </a:prstGeom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C06FE0F7-9821-FAE8-347D-753E1257D69F}"/>
              </a:ext>
            </a:extLst>
          </p:cNvPr>
          <p:cNvSpPr txBox="1">
            <a:spLocks/>
          </p:cNvSpPr>
          <p:nvPr/>
        </p:nvSpPr>
        <p:spPr>
          <a:xfrm>
            <a:off x="2722195" y="473665"/>
            <a:ext cx="1005878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49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6990B74C-05D6-F1FA-A9EE-557EE9AA89EB}"/>
              </a:ext>
            </a:extLst>
          </p:cNvPr>
          <p:cNvSpPr txBox="1">
            <a:spLocks/>
          </p:cNvSpPr>
          <p:nvPr/>
        </p:nvSpPr>
        <p:spPr>
          <a:xfrm>
            <a:off x="4060699" y="473665"/>
            <a:ext cx="2195297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49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891492C5-7E67-F937-9BDE-3ABE29F9D80C}"/>
              </a:ext>
            </a:extLst>
          </p:cNvPr>
          <p:cNvSpPr txBox="1">
            <a:spLocks/>
          </p:cNvSpPr>
          <p:nvPr/>
        </p:nvSpPr>
        <p:spPr>
          <a:xfrm>
            <a:off x="2722195" y="1620119"/>
            <a:ext cx="1005878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49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73745EEC-4140-F897-20C0-95FCBE08E1F2}"/>
              </a:ext>
            </a:extLst>
          </p:cNvPr>
          <p:cNvSpPr txBox="1">
            <a:spLocks/>
          </p:cNvSpPr>
          <p:nvPr/>
        </p:nvSpPr>
        <p:spPr>
          <a:xfrm>
            <a:off x="4060699" y="1620119"/>
            <a:ext cx="2195297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49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</a:p>
        </p:txBody>
      </p:sp>
      <p:pic>
        <p:nvPicPr>
          <p:cNvPr id="90" name="Picture 7">
            <a:extLst>
              <a:ext uri="{FF2B5EF4-FFF2-40B4-BE49-F238E27FC236}">
                <a16:creationId xmlns:a16="http://schemas.microsoft.com/office/drawing/2014/main" id="{8DAB8E47-41E9-F786-8972-F8B83EC5A4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66102" y="0"/>
            <a:ext cx="761881" cy="1543050"/>
          </a:xfrm>
          <a:prstGeom prst="rect">
            <a:avLst/>
          </a:prstGeom>
        </p:spPr>
      </p:pic>
      <p:pic>
        <p:nvPicPr>
          <p:cNvPr id="91" name="Picture 13">
            <a:extLst>
              <a:ext uri="{FF2B5EF4-FFF2-40B4-BE49-F238E27FC236}">
                <a16:creationId xmlns:a16="http://schemas.microsoft.com/office/drawing/2014/main" id="{BA892D2E-1107-145C-DAE8-075DA5B366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902035" y="1115292"/>
            <a:ext cx="827147" cy="1456459"/>
          </a:xfrm>
          <a:prstGeom prst="rect">
            <a:avLst/>
          </a:prstGeom>
        </p:spPr>
      </p:pic>
      <p:pic>
        <p:nvPicPr>
          <p:cNvPr id="92" name="Picture 14">
            <a:extLst>
              <a:ext uri="{FF2B5EF4-FFF2-40B4-BE49-F238E27FC236}">
                <a16:creationId xmlns:a16="http://schemas.microsoft.com/office/drawing/2014/main" id="{383207CA-FE7D-01BF-6E0A-71246034E6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967052" y="466580"/>
            <a:ext cx="649344" cy="1106837"/>
          </a:xfrm>
          <a:prstGeom prst="rect">
            <a:avLst/>
          </a:prstGeom>
        </p:spPr>
      </p:pic>
      <p:pic>
        <p:nvPicPr>
          <p:cNvPr id="93" name="Picture 17">
            <a:extLst>
              <a:ext uri="{FF2B5EF4-FFF2-40B4-BE49-F238E27FC236}">
                <a16:creationId xmlns:a16="http://schemas.microsoft.com/office/drawing/2014/main" id="{904495D8-0E5C-8B09-0C98-84ED69D8FF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43861" y="909244"/>
            <a:ext cx="760673" cy="1614159"/>
          </a:xfrm>
          <a:prstGeom prst="rect">
            <a:avLst/>
          </a:prstGeom>
        </p:spPr>
      </p:pic>
      <p:pic>
        <p:nvPicPr>
          <p:cNvPr id="57" name="Picture 10">
            <a:extLst>
              <a:ext uri="{FF2B5EF4-FFF2-40B4-BE49-F238E27FC236}">
                <a16:creationId xmlns:a16="http://schemas.microsoft.com/office/drawing/2014/main" id="{59482EC7-20F2-226A-F81A-3B77FA66289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52178" r="11108" b="9444"/>
          <a:stretch/>
        </p:blipFill>
        <p:spPr>
          <a:xfrm>
            <a:off x="4286044" y="3211486"/>
            <a:ext cx="1452119" cy="1593896"/>
          </a:xfrm>
          <a:prstGeom prst="rect">
            <a:avLst/>
          </a:prstGeom>
        </p:spPr>
      </p:pic>
      <p:pic>
        <p:nvPicPr>
          <p:cNvPr id="101" name="Picture 19">
            <a:extLst>
              <a:ext uri="{FF2B5EF4-FFF2-40B4-BE49-F238E27FC236}">
                <a16:creationId xmlns:a16="http://schemas.microsoft.com/office/drawing/2014/main" id="{C3F34072-909C-F99A-A007-3E7D203E4E3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44268" y="2865981"/>
            <a:ext cx="1210523" cy="2027393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A2EA6-F448-F5C6-7489-67D5696B1776}"/>
              </a:ext>
            </a:extLst>
          </p:cNvPr>
          <p:cNvGrpSpPr/>
          <p:nvPr/>
        </p:nvGrpSpPr>
        <p:grpSpPr>
          <a:xfrm>
            <a:off x="-1" y="-3"/>
            <a:ext cx="1778001" cy="591215"/>
            <a:chOff x="-1" y="-3"/>
            <a:chExt cx="1778001" cy="591215"/>
          </a:xfrm>
        </p:grpSpPr>
        <p:sp>
          <p:nvSpPr>
            <p:cNvPr id="12" name="Rectangle: Single Corner Rounded 11">
              <a:extLst>
                <a:ext uri="{FF2B5EF4-FFF2-40B4-BE49-F238E27FC236}">
                  <a16:creationId xmlns:a16="http://schemas.microsoft.com/office/drawing/2014/main" id="{DA832741-506F-02DD-AAFB-66CDBD441F33}"/>
                </a:ext>
              </a:extLst>
            </p:cNvPr>
            <p:cNvSpPr/>
            <p:nvPr/>
          </p:nvSpPr>
          <p:spPr>
            <a:xfrm flipV="1">
              <a:off x="-1" y="-3"/>
              <a:ext cx="1778001" cy="591215"/>
            </a:xfrm>
            <a:prstGeom prst="round1Rect">
              <a:avLst>
                <a:gd name="adj" fmla="val 41196"/>
              </a:avLst>
            </a:prstGeom>
            <a:solidFill>
              <a:srgbClr val="D85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B80B01-7368-C841-C7F8-D1EFE2494931}"/>
                </a:ext>
              </a:extLst>
            </p:cNvPr>
            <p:cNvSpPr txBox="1"/>
            <p:nvPr/>
          </p:nvSpPr>
          <p:spPr>
            <a:xfrm>
              <a:off x="139435" y="68738"/>
              <a:ext cx="1396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FFFFFF"/>
                  </a:solidFill>
                </a:rPr>
                <a:t>Địa</a:t>
              </a:r>
              <a:r>
                <a:rPr lang="en-US" sz="2400" b="1" dirty="0">
                  <a:solidFill>
                    <a:srgbClr val="FFFFFF"/>
                  </a:solidFill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</a:rPr>
                <a:t>hình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4" name="Picture 2" descr="Tour du lịch">
            <a:extLst>
              <a:ext uri="{FF2B5EF4-FFF2-40B4-BE49-F238E27FC236}">
                <a16:creationId xmlns:a16="http://schemas.microsoft.com/office/drawing/2014/main" id="{EE116888-9B22-AAE2-488C-EC7D0A9EE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827" y="364581"/>
            <a:ext cx="6001417" cy="4414338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A88A125-3AA2-9733-389E-034151BEDB86}"/>
              </a:ext>
            </a:extLst>
          </p:cNvPr>
          <p:cNvSpPr/>
          <p:nvPr/>
        </p:nvSpPr>
        <p:spPr>
          <a:xfrm>
            <a:off x="304801" y="771526"/>
            <a:ext cx="4550268" cy="542268"/>
          </a:xfrm>
          <a:prstGeom prst="roundRect">
            <a:avLst/>
          </a:prstGeom>
          <a:solidFill>
            <a:srgbClr val="FFFFFF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tx1"/>
                </a:solidFill>
              </a:rPr>
              <a:t>Lãnh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thổ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trải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chiều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bắc</a:t>
            </a:r>
            <a:r>
              <a:rPr lang="en-US" sz="2000" dirty="0">
                <a:solidFill>
                  <a:schemeClr val="tx1"/>
                </a:solidFill>
              </a:rPr>
              <a:t> – </a:t>
            </a:r>
            <a:r>
              <a:rPr lang="en-US" sz="2000" dirty="0" err="1">
                <a:solidFill>
                  <a:schemeClr val="tx1"/>
                </a:solidFill>
              </a:rPr>
              <a:t>nam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0148F4-9461-D69C-822F-2C8B6585B09D}"/>
              </a:ext>
            </a:extLst>
          </p:cNvPr>
          <p:cNvSpPr/>
          <p:nvPr/>
        </p:nvSpPr>
        <p:spPr>
          <a:xfrm>
            <a:off x="304800" y="1400504"/>
            <a:ext cx="4550269" cy="542268"/>
          </a:xfrm>
          <a:prstGeom prst="roundRect">
            <a:avLst/>
          </a:prstGeom>
          <a:solidFill>
            <a:srgbClr val="FFFFFF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vi-V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ạng địa hình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tây 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đông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C44AF6C-31F6-E8F2-73E2-6C10BA7AA721}"/>
              </a:ext>
            </a:extLst>
          </p:cNvPr>
          <p:cNvSpPr/>
          <p:nvPr/>
        </p:nvSpPr>
        <p:spPr>
          <a:xfrm>
            <a:off x="304800" y="2502940"/>
            <a:ext cx="1695450" cy="94198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Đồi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núi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0A11E4B-4EE1-3623-7033-7960A7C18772}"/>
              </a:ext>
            </a:extLst>
          </p:cNvPr>
          <p:cNvSpPr/>
          <p:nvPr/>
        </p:nvSpPr>
        <p:spPr>
          <a:xfrm>
            <a:off x="2223464" y="2502938"/>
            <a:ext cx="2631605" cy="941987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Đồng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bằng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biển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và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vùng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biển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đảo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AB0292-82DF-941E-4635-A4F2A30E1BF7}"/>
              </a:ext>
            </a:extLst>
          </p:cNvPr>
          <p:cNvSpPr txBox="1"/>
          <p:nvPr/>
        </p:nvSpPr>
        <p:spPr>
          <a:xfrm>
            <a:off x="552450" y="2054276"/>
            <a:ext cx="1323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Phía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Tây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43C7B5-BD50-1332-6396-39BB23F240FF}"/>
              </a:ext>
            </a:extLst>
          </p:cNvPr>
          <p:cNvSpPr txBox="1"/>
          <p:nvPr/>
        </p:nvSpPr>
        <p:spPr>
          <a:xfrm>
            <a:off x="2889144" y="2054276"/>
            <a:ext cx="1444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Phía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Đông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5EE428B5-8003-E580-7E07-31D82C67FB2F}"/>
              </a:ext>
            </a:extLst>
          </p:cNvPr>
          <p:cNvSpPr/>
          <p:nvPr/>
        </p:nvSpPr>
        <p:spPr>
          <a:xfrm>
            <a:off x="319087" y="3985938"/>
            <a:ext cx="466725" cy="378787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F05C47-1DF8-BA57-4ACA-84FADD7605E3}"/>
              </a:ext>
            </a:extLst>
          </p:cNvPr>
          <p:cNvSpPr txBox="1"/>
          <p:nvPr/>
        </p:nvSpPr>
        <p:spPr>
          <a:xfrm>
            <a:off x="902663" y="3696002"/>
            <a:ext cx="586422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H</a:t>
            </a:r>
            <a:r>
              <a:rPr lang="vi-VN" sz="2000" dirty="0"/>
              <a:t>ình thành cơ cấu kinh tế đặc trưng lâm nghiệp, nông nghiệp và khai thác, nuôi trồng hải sản.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0529471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0805C-7835-2DB8-3630-BC48C76B55CC}"/>
              </a:ext>
            </a:extLst>
          </p:cNvPr>
          <p:cNvGrpSpPr/>
          <p:nvPr/>
        </p:nvGrpSpPr>
        <p:grpSpPr>
          <a:xfrm>
            <a:off x="-1" y="-3"/>
            <a:ext cx="1778001" cy="591215"/>
            <a:chOff x="-1" y="-3"/>
            <a:chExt cx="1778001" cy="591215"/>
          </a:xfrm>
        </p:grpSpPr>
        <p:sp>
          <p:nvSpPr>
            <p:cNvPr id="12" name="Rectangle: Single Corner Rounded 11">
              <a:extLst>
                <a:ext uri="{FF2B5EF4-FFF2-40B4-BE49-F238E27FC236}">
                  <a16:creationId xmlns:a16="http://schemas.microsoft.com/office/drawing/2014/main" id="{9553A75C-B3CD-EE85-AA34-F48733FF5B29}"/>
                </a:ext>
              </a:extLst>
            </p:cNvPr>
            <p:cNvSpPr/>
            <p:nvPr/>
          </p:nvSpPr>
          <p:spPr>
            <a:xfrm flipV="1">
              <a:off x="-1" y="-3"/>
              <a:ext cx="1778001" cy="591215"/>
            </a:xfrm>
            <a:prstGeom prst="round1Rect">
              <a:avLst>
                <a:gd name="adj" fmla="val 41196"/>
              </a:avLst>
            </a:prstGeom>
            <a:solidFill>
              <a:srgbClr val="D85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29F778-CDA7-9E03-F8A3-68A32AADF41A}"/>
                </a:ext>
              </a:extLst>
            </p:cNvPr>
            <p:cNvSpPr txBox="1"/>
            <p:nvPr/>
          </p:nvSpPr>
          <p:spPr>
            <a:xfrm>
              <a:off x="548200" y="64771"/>
              <a:ext cx="681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FFFF"/>
                  </a:solidFill>
                </a:rPr>
                <a:t>Đất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0208789-C6EE-1556-F805-EF9E0691916E}"/>
              </a:ext>
            </a:extLst>
          </p:cNvPr>
          <p:cNvSpPr/>
          <p:nvPr/>
        </p:nvSpPr>
        <p:spPr>
          <a:xfrm>
            <a:off x="965198" y="1344009"/>
            <a:ext cx="3269022" cy="25685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000000"/>
                </a:solidFill>
              </a:rPr>
              <a:t>Đất phù sa </a:t>
            </a:r>
            <a:r>
              <a:rPr lang="vi-VN" sz="2000" dirty="0">
                <a:solidFill>
                  <a:srgbClr val="000000"/>
                </a:solidFill>
              </a:rPr>
              <a:t>ở đồng bằng Thanh Hóa, Nghệ An, Hà Tĩnh..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B7D9C2E-A731-E3F2-B70E-59D1921CA4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63" r="19063"/>
          <a:stretch/>
        </p:blipFill>
        <p:spPr>
          <a:xfrm>
            <a:off x="7305675" y="-44686"/>
            <a:ext cx="1838325" cy="1838325"/>
          </a:xfrm>
          <a:prstGeom prst="octagon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D38349-D664-ED67-9F23-179B891A6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15" r="21615"/>
          <a:stretch/>
        </p:blipFill>
        <p:spPr>
          <a:xfrm>
            <a:off x="4985981" y="1136650"/>
            <a:ext cx="2825514" cy="2825514"/>
          </a:xfrm>
          <a:prstGeom prst="octagon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C5041C-C8E1-6B79-591B-904B02E22A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63" r="19063"/>
          <a:stretch/>
        </p:blipFill>
        <p:spPr>
          <a:xfrm>
            <a:off x="7419737" y="3195547"/>
            <a:ext cx="1947953" cy="1947953"/>
          </a:xfrm>
          <a:prstGeom prst="octagon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125E53C-0440-9CE0-39F7-9B9B55D8FF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771" t="66481" r="27329"/>
          <a:stretch/>
        </p:blipFill>
        <p:spPr>
          <a:xfrm>
            <a:off x="-114300" y="3476400"/>
            <a:ext cx="2790825" cy="170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0456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8546E44-B593-EB4F-3D5A-C592D159795C}"/>
              </a:ext>
            </a:extLst>
          </p:cNvPr>
          <p:cNvGrpSpPr/>
          <p:nvPr/>
        </p:nvGrpSpPr>
        <p:grpSpPr>
          <a:xfrm>
            <a:off x="-1" y="-3"/>
            <a:ext cx="1778001" cy="591215"/>
            <a:chOff x="-1" y="-3"/>
            <a:chExt cx="1778001" cy="591215"/>
          </a:xfrm>
        </p:grpSpPr>
        <p:sp>
          <p:nvSpPr>
            <p:cNvPr id="12" name="Rectangle: Single Corner Rounded 11">
              <a:extLst>
                <a:ext uri="{FF2B5EF4-FFF2-40B4-BE49-F238E27FC236}">
                  <a16:creationId xmlns:a16="http://schemas.microsoft.com/office/drawing/2014/main" id="{7B50AF12-C9EB-8ABC-44BA-ACE107892092}"/>
                </a:ext>
              </a:extLst>
            </p:cNvPr>
            <p:cNvSpPr/>
            <p:nvPr/>
          </p:nvSpPr>
          <p:spPr>
            <a:xfrm flipV="1">
              <a:off x="-1" y="-3"/>
              <a:ext cx="1778001" cy="591215"/>
            </a:xfrm>
            <a:prstGeom prst="round1Rect">
              <a:avLst>
                <a:gd name="adj" fmla="val 41196"/>
              </a:avLst>
            </a:prstGeom>
            <a:solidFill>
              <a:srgbClr val="D85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CBF8CC-8479-3A3E-E2A2-FE908044A2F3}"/>
                </a:ext>
              </a:extLst>
            </p:cNvPr>
            <p:cNvSpPr txBox="1"/>
            <p:nvPr/>
          </p:nvSpPr>
          <p:spPr>
            <a:xfrm>
              <a:off x="548200" y="64771"/>
              <a:ext cx="681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FFFF"/>
                  </a:solidFill>
                </a:rPr>
                <a:t>Đất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0D3D9AA-5C08-35D4-51F7-F9F22819F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01" y="1338885"/>
            <a:ext cx="3557074" cy="2221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B996A5-6C74-D764-9B26-F12327277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427" y="1338885"/>
            <a:ext cx="3557072" cy="2221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883C93-D3FD-1113-0051-B429066181EE}"/>
              </a:ext>
            </a:extLst>
          </p:cNvPr>
          <p:cNvSpPr txBox="1"/>
          <p:nvPr/>
        </p:nvSpPr>
        <p:spPr>
          <a:xfrm>
            <a:off x="297913" y="808681"/>
            <a:ext cx="4274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Đất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cát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ven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biển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phía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đông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5BDA2F-36FA-45ED-BC53-1E79EEBAA172}"/>
              </a:ext>
            </a:extLst>
          </p:cNvPr>
          <p:cNvSpPr txBox="1"/>
          <p:nvPr/>
        </p:nvSpPr>
        <p:spPr>
          <a:xfrm>
            <a:off x="4986338" y="809598"/>
            <a:ext cx="34332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Đất</a:t>
            </a:r>
            <a:r>
              <a:rPr lang="en-US" sz="2000" dirty="0"/>
              <a:t> ferality: </a:t>
            </a:r>
            <a:r>
              <a:rPr lang="en-US" sz="2000" dirty="0" err="1"/>
              <a:t>đồi</a:t>
            </a:r>
            <a:r>
              <a:rPr lang="en-US" sz="2000" dirty="0"/>
              <a:t> </a:t>
            </a:r>
            <a:r>
              <a:rPr lang="en-US" sz="2000" dirty="0" err="1"/>
              <a:t>núi</a:t>
            </a:r>
            <a:r>
              <a:rPr lang="en-US" sz="2000" dirty="0"/>
              <a:t> </a:t>
            </a:r>
            <a:r>
              <a:rPr lang="en-US" sz="2000" dirty="0" err="1"/>
              <a:t>phía</a:t>
            </a:r>
            <a:r>
              <a:rPr lang="en-US" sz="2000" dirty="0"/>
              <a:t> </a:t>
            </a:r>
            <a:r>
              <a:rPr lang="en-US" sz="2000" dirty="0" err="1"/>
              <a:t>tây</a:t>
            </a:r>
            <a:r>
              <a:rPr lang="en-US" sz="2000" dirty="0"/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A52075-4E11-3C5D-F80C-5DFEE0858C9D}"/>
              </a:ext>
            </a:extLst>
          </p:cNvPr>
          <p:cNvGrpSpPr/>
          <p:nvPr/>
        </p:nvGrpSpPr>
        <p:grpSpPr>
          <a:xfrm>
            <a:off x="0" y="3926199"/>
            <a:ext cx="9144000" cy="962025"/>
            <a:chOff x="0" y="3926199"/>
            <a:chExt cx="9144000" cy="96202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9B68668-C993-A519-D06B-9CF1B26DE486}"/>
                </a:ext>
              </a:extLst>
            </p:cNvPr>
            <p:cNvGrpSpPr/>
            <p:nvPr/>
          </p:nvGrpSpPr>
          <p:grpSpPr>
            <a:xfrm>
              <a:off x="0" y="3926199"/>
              <a:ext cx="9144000" cy="962025"/>
              <a:chOff x="0" y="3926199"/>
              <a:chExt cx="9144000" cy="962025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CE18F56-5F24-8295-0656-1B06F9B4314F}"/>
                  </a:ext>
                </a:extLst>
              </p:cNvPr>
              <p:cNvSpPr/>
              <p:nvPr/>
            </p:nvSpPr>
            <p:spPr>
              <a:xfrm>
                <a:off x="0" y="3926199"/>
                <a:ext cx="9144000" cy="962025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CE9754FB-F4C7-AB05-9D1E-1406F2B3795C}"/>
                  </a:ext>
                </a:extLst>
              </p:cNvPr>
              <p:cNvSpPr/>
              <p:nvPr/>
            </p:nvSpPr>
            <p:spPr>
              <a:xfrm>
                <a:off x="297913" y="4202423"/>
                <a:ext cx="533400" cy="409575"/>
              </a:xfrm>
              <a:prstGeom prst="rightArrow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B8B9E04-38EB-AC56-0FEE-0636F3087CF3}"/>
                </a:ext>
              </a:extLst>
            </p:cNvPr>
            <p:cNvSpPr txBox="1"/>
            <p:nvPr/>
          </p:nvSpPr>
          <p:spPr>
            <a:xfrm>
              <a:off x="888998" y="3929564"/>
              <a:ext cx="7743824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/>
                <a:t>P</a:t>
              </a:r>
              <a:r>
                <a:rPr lang="vi-VN" sz="2000" dirty="0"/>
                <a:t>hát triển sản xuất lương thực, trồng cây công nghiệp hàng năm, cây công nghiệp lâu năm, chăn nuôi gia súc lớn và trồng rừng.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3442261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C31E903-FD52-C6FF-1346-313E74E2D6D5}"/>
              </a:ext>
            </a:extLst>
          </p:cNvPr>
          <p:cNvSpPr/>
          <p:nvPr/>
        </p:nvSpPr>
        <p:spPr>
          <a:xfrm>
            <a:off x="2188371" y="2109300"/>
            <a:ext cx="1281112" cy="6048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Đầu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hạ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C6C0078-A847-63FC-3F10-4D6A670EA7E5}"/>
              </a:ext>
            </a:extLst>
          </p:cNvPr>
          <p:cNvSpPr/>
          <p:nvPr/>
        </p:nvSpPr>
        <p:spPr>
          <a:xfrm>
            <a:off x="5779293" y="1481136"/>
            <a:ext cx="1281111" cy="6048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Cuối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hạ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4451F5-9FD0-9A72-03F9-C8B98F9A4DE1}"/>
              </a:ext>
            </a:extLst>
          </p:cNvPr>
          <p:cNvGrpSpPr/>
          <p:nvPr/>
        </p:nvGrpSpPr>
        <p:grpSpPr>
          <a:xfrm>
            <a:off x="-1" y="-3"/>
            <a:ext cx="1778001" cy="591215"/>
            <a:chOff x="-1" y="-3"/>
            <a:chExt cx="1778001" cy="591215"/>
          </a:xfrm>
        </p:grpSpPr>
        <p:sp>
          <p:nvSpPr>
            <p:cNvPr id="12" name="Rectangle: Single Corner Rounded 11">
              <a:extLst>
                <a:ext uri="{FF2B5EF4-FFF2-40B4-BE49-F238E27FC236}">
                  <a16:creationId xmlns:a16="http://schemas.microsoft.com/office/drawing/2014/main" id="{1F2C98B5-DF2D-1E4C-FD4F-373E198C0BC5}"/>
                </a:ext>
              </a:extLst>
            </p:cNvPr>
            <p:cNvSpPr/>
            <p:nvPr/>
          </p:nvSpPr>
          <p:spPr>
            <a:xfrm flipV="1">
              <a:off x="-1" y="-3"/>
              <a:ext cx="1778001" cy="591215"/>
            </a:xfrm>
            <a:prstGeom prst="round1Rect">
              <a:avLst>
                <a:gd name="adj" fmla="val 41196"/>
              </a:avLst>
            </a:prstGeom>
            <a:solidFill>
              <a:srgbClr val="D85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CEF954-E298-2EEF-B718-698321167D1C}"/>
                </a:ext>
              </a:extLst>
            </p:cNvPr>
            <p:cNvSpPr txBox="1"/>
            <p:nvPr/>
          </p:nvSpPr>
          <p:spPr>
            <a:xfrm>
              <a:off x="233210" y="64771"/>
              <a:ext cx="13115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FFFF"/>
                  </a:solidFill>
                </a:rPr>
                <a:t>Khí</a:t>
              </a:r>
              <a:r>
                <a:rPr lang="en-US" sz="2400" b="1" dirty="0">
                  <a:solidFill>
                    <a:srgbClr val="FFFFFF"/>
                  </a:solidFill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</a:rPr>
                <a:t>hậu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DA1B990-DACA-5552-D431-98B2374ADC18}"/>
              </a:ext>
            </a:extLst>
          </p:cNvPr>
          <p:cNvSpPr txBox="1"/>
          <p:nvPr/>
        </p:nvSpPr>
        <p:spPr>
          <a:xfrm>
            <a:off x="1209675" y="475192"/>
            <a:ext cx="672465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Khí</a:t>
            </a:r>
            <a:r>
              <a:rPr lang="en-US" sz="2000" dirty="0"/>
              <a:t> </a:t>
            </a:r>
            <a:r>
              <a:rPr lang="en-US" sz="2000" dirty="0" err="1"/>
              <a:t>hậu</a:t>
            </a:r>
            <a:r>
              <a:rPr lang="en-US" sz="2000" dirty="0"/>
              <a:t> </a:t>
            </a:r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đới</a:t>
            </a:r>
            <a:r>
              <a:rPr lang="en-US" sz="2000" dirty="0"/>
              <a:t> </a:t>
            </a:r>
            <a:r>
              <a:rPr lang="en-US" sz="2000" dirty="0" err="1"/>
              <a:t>gió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đông</a:t>
            </a:r>
            <a:r>
              <a:rPr lang="en-US" sz="2000" dirty="0"/>
              <a:t> </a:t>
            </a:r>
            <a:r>
              <a:rPr lang="en-US" sz="2000" dirty="0" err="1"/>
              <a:t>lạnh</a:t>
            </a:r>
            <a:r>
              <a:rPr lang="en-US" sz="2000" dirty="0"/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384371-E1FD-F437-6228-D128D5674C91}"/>
              </a:ext>
            </a:extLst>
          </p:cNvPr>
          <p:cNvCxnSpPr>
            <a:cxnSpLocks/>
          </p:cNvCxnSpPr>
          <p:nvPr/>
        </p:nvCxnSpPr>
        <p:spPr>
          <a:xfrm>
            <a:off x="2828925" y="2085974"/>
            <a:ext cx="3590925" cy="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AA5DCF8-77EE-A0E2-0D01-955AFBA110CF}"/>
              </a:ext>
            </a:extLst>
          </p:cNvPr>
          <p:cNvSpPr txBox="1"/>
          <p:nvPr/>
        </p:nvSpPr>
        <p:spPr>
          <a:xfrm>
            <a:off x="1715047" y="1481136"/>
            <a:ext cx="258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Thời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tiết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khô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nóng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0ECB03-1691-0A63-BA7A-D3904B5AA037}"/>
              </a:ext>
            </a:extLst>
          </p:cNvPr>
          <p:cNvSpPr txBox="1"/>
          <p:nvPr/>
        </p:nvSpPr>
        <p:spPr>
          <a:xfrm>
            <a:off x="5353917" y="2194811"/>
            <a:ext cx="2131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70C0"/>
                </a:solidFill>
              </a:rPr>
              <a:t>Mưa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lớn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210D5D2-8380-7D39-F4A9-81DCF5E32DFE}"/>
              </a:ext>
            </a:extLst>
          </p:cNvPr>
          <p:cNvGrpSpPr/>
          <p:nvPr/>
        </p:nvGrpSpPr>
        <p:grpSpPr>
          <a:xfrm>
            <a:off x="813843" y="3199759"/>
            <a:ext cx="7550747" cy="1029340"/>
            <a:chOff x="813843" y="3199759"/>
            <a:chExt cx="7550747" cy="1029340"/>
          </a:xfrm>
        </p:grpSpPr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AEB7E844-8266-BA19-A31C-4453EE651578}"/>
                </a:ext>
              </a:extLst>
            </p:cNvPr>
            <p:cNvSpPr/>
            <p:nvPr/>
          </p:nvSpPr>
          <p:spPr>
            <a:xfrm>
              <a:off x="813843" y="3518205"/>
              <a:ext cx="504825" cy="381000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DF341A2-7464-6463-6708-F6D20FDAB64B}"/>
                </a:ext>
              </a:extLst>
            </p:cNvPr>
            <p:cNvSpPr/>
            <p:nvPr/>
          </p:nvSpPr>
          <p:spPr>
            <a:xfrm>
              <a:off x="1438821" y="3199759"/>
              <a:ext cx="6925769" cy="10293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C41BA9-3F22-E6B0-5924-6D4E795F1E21}"/>
                </a:ext>
              </a:extLst>
            </p:cNvPr>
            <p:cNvSpPr txBox="1"/>
            <p:nvPr/>
          </p:nvSpPr>
          <p:spPr>
            <a:xfrm>
              <a:off x="1479304" y="3229375"/>
              <a:ext cx="6724650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/>
                <a:t>Ả</a:t>
              </a:r>
              <a:r>
                <a:rPr lang="vi-VN" sz="2000" dirty="0"/>
                <a:t>nh hưởng đến hoạt động sản xuất nhất là tính mùa vụ, tình hình phân bố và đa dạng hóa cây trồng.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0579954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15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9D60BE6-4A50-C723-4215-9979137F8CF9}"/>
              </a:ext>
            </a:extLst>
          </p:cNvPr>
          <p:cNvGrpSpPr/>
          <p:nvPr/>
        </p:nvGrpSpPr>
        <p:grpSpPr>
          <a:xfrm>
            <a:off x="340959" y="428625"/>
            <a:ext cx="4125090" cy="4120960"/>
            <a:chOff x="340959" y="428625"/>
            <a:chExt cx="4125090" cy="41209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B3CB4D-66C0-D943-795C-0CB1D2DE6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0959" y="428625"/>
              <a:ext cx="4125090" cy="3162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5994A2-F93F-8FD5-1917-B3C137388EF8}"/>
                </a:ext>
              </a:extLst>
            </p:cNvPr>
            <p:cNvSpPr txBox="1"/>
            <p:nvPr/>
          </p:nvSpPr>
          <p:spPr>
            <a:xfrm>
              <a:off x="1108973" y="3590925"/>
              <a:ext cx="2589062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 dirty="0" err="1">
                  <a:solidFill>
                    <a:schemeClr val="tx1"/>
                  </a:solidFill>
                </a:rPr>
                <a:t>Nắng</a:t>
              </a:r>
              <a:r>
                <a:rPr lang="en-US" sz="2000" i="1" dirty="0">
                  <a:solidFill>
                    <a:schemeClr val="tx1"/>
                  </a:solidFill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</a:rPr>
                <a:t>nhiều</a:t>
              </a:r>
              <a:r>
                <a:rPr lang="en-US" sz="2000" i="1" dirty="0">
                  <a:solidFill>
                    <a:schemeClr val="tx1"/>
                  </a:solidFill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</a:rPr>
                <a:t>ngày</a:t>
              </a:r>
              <a:r>
                <a:rPr lang="en-US" sz="2000" i="1" dirty="0">
                  <a:solidFill>
                    <a:schemeClr val="tx1"/>
                  </a:solidFill>
                </a:rPr>
                <a:t> ở </a:t>
              </a:r>
              <a:r>
                <a:rPr lang="en-US" sz="2000" i="1" dirty="0" err="1">
                  <a:solidFill>
                    <a:schemeClr val="tx1"/>
                  </a:solidFill>
                </a:rPr>
                <a:t>Bắc</a:t>
              </a:r>
              <a:r>
                <a:rPr lang="en-US" sz="2000" i="1" dirty="0">
                  <a:solidFill>
                    <a:schemeClr val="tx1"/>
                  </a:solidFill>
                </a:rPr>
                <a:t> Trung </a:t>
              </a:r>
              <a:r>
                <a:rPr lang="en-US" sz="2000" i="1" dirty="0" err="1">
                  <a:solidFill>
                    <a:schemeClr val="tx1"/>
                  </a:solidFill>
                </a:rPr>
                <a:t>Bộ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5FAF5B-7FE7-7585-FB2D-62A78CAAF564}"/>
              </a:ext>
            </a:extLst>
          </p:cNvPr>
          <p:cNvGrpSpPr/>
          <p:nvPr/>
        </p:nvGrpSpPr>
        <p:grpSpPr>
          <a:xfrm>
            <a:off x="4677953" y="985837"/>
            <a:ext cx="4125088" cy="3878496"/>
            <a:chOff x="4677953" y="985837"/>
            <a:chExt cx="4125088" cy="3878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99548B-A424-53B0-2061-83CCC8964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792" t="1195" b="-1"/>
            <a:stretch/>
          </p:blipFill>
          <p:spPr>
            <a:xfrm>
              <a:off x="4677953" y="985837"/>
              <a:ext cx="4125088" cy="29198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9FCBCF-3239-C205-9925-ADA2D9FEEDED}"/>
                </a:ext>
              </a:extLst>
            </p:cNvPr>
            <p:cNvSpPr txBox="1"/>
            <p:nvPr/>
          </p:nvSpPr>
          <p:spPr>
            <a:xfrm>
              <a:off x="5528573" y="3905673"/>
              <a:ext cx="2589062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 dirty="0" err="1">
                  <a:solidFill>
                    <a:schemeClr val="tx1"/>
                  </a:solidFill>
                </a:rPr>
                <a:t>Mưa</a:t>
              </a:r>
              <a:r>
                <a:rPr lang="en-US" sz="2000" i="1" dirty="0">
                  <a:solidFill>
                    <a:schemeClr val="tx1"/>
                  </a:solidFill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</a:rPr>
                <a:t>lũ</a:t>
              </a:r>
              <a:r>
                <a:rPr lang="en-US" sz="2000" i="1" dirty="0">
                  <a:solidFill>
                    <a:schemeClr val="tx1"/>
                  </a:solidFill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</a:rPr>
                <a:t>cuối</a:t>
              </a:r>
              <a:r>
                <a:rPr lang="en-US" sz="2000" i="1" dirty="0">
                  <a:solidFill>
                    <a:schemeClr val="tx1"/>
                  </a:solidFill>
                </a:rPr>
                <a:t> </a:t>
              </a:r>
              <a:r>
                <a:rPr lang="en-US" sz="2000" i="1" dirty="0" err="1">
                  <a:solidFill>
                    <a:schemeClr val="tx1"/>
                  </a:solidFill>
                </a:rPr>
                <a:t>mùa</a:t>
              </a:r>
              <a:r>
                <a:rPr lang="en-US" sz="2000" i="1" dirty="0">
                  <a:solidFill>
                    <a:schemeClr val="tx1"/>
                  </a:solidFill>
                </a:rPr>
                <a:t> ở </a:t>
              </a:r>
              <a:r>
                <a:rPr lang="en-US" sz="2000" i="1" dirty="0" err="1">
                  <a:solidFill>
                    <a:schemeClr val="tx1"/>
                  </a:solidFill>
                </a:rPr>
                <a:t>Bắc</a:t>
              </a:r>
              <a:r>
                <a:rPr lang="en-US" sz="2000" i="1" dirty="0">
                  <a:solidFill>
                    <a:schemeClr val="tx1"/>
                  </a:solidFill>
                </a:rPr>
                <a:t> Trung </a:t>
              </a:r>
              <a:r>
                <a:rPr lang="en-US" sz="2000" i="1" dirty="0" err="1">
                  <a:solidFill>
                    <a:schemeClr val="tx1"/>
                  </a:solidFill>
                </a:rPr>
                <a:t>Bộ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468727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4899780-6FB9-D59F-AB7B-FFA899DECE21}"/>
              </a:ext>
            </a:extLst>
          </p:cNvPr>
          <p:cNvGrpSpPr/>
          <p:nvPr/>
        </p:nvGrpSpPr>
        <p:grpSpPr>
          <a:xfrm>
            <a:off x="-1" y="-3"/>
            <a:ext cx="1778001" cy="591215"/>
            <a:chOff x="-1" y="-3"/>
            <a:chExt cx="1778001" cy="591215"/>
          </a:xfrm>
        </p:grpSpPr>
        <p:sp>
          <p:nvSpPr>
            <p:cNvPr id="12" name="Rectangle: Single Corner Rounded 11">
              <a:extLst>
                <a:ext uri="{FF2B5EF4-FFF2-40B4-BE49-F238E27FC236}">
                  <a16:creationId xmlns:a16="http://schemas.microsoft.com/office/drawing/2014/main" id="{C3BC0E4F-EE69-AB7F-27BB-6DDEF373AE37}"/>
                </a:ext>
              </a:extLst>
            </p:cNvPr>
            <p:cNvSpPr/>
            <p:nvPr/>
          </p:nvSpPr>
          <p:spPr>
            <a:xfrm flipV="1">
              <a:off x="-1" y="-3"/>
              <a:ext cx="1778001" cy="591215"/>
            </a:xfrm>
            <a:prstGeom prst="round1Rect">
              <a:avLst>
                <a:gd name="adj" fmla="val 41196"/>
              </a:avLst>
            </a:prstGeom>
            <a:solidFill>
              <a:srgbClr val="D85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04E45A-51AC-FD88-D059-3BC5600ABE8F}"/>
                </a:ext>
              </a:extLst>
            </p:cNvPr>
            <p:cNvSpPr txBox="1"/>
            <p:nvPr/>
          </p:nvSpPr>
          <p:spPr>
            <a:xfrm>
              <a:off x="386298" y="64771"/>
              <a:ext cx="1005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FFFF"/>
                  </a:solidFill>
                </a:rPr>
                <a:t>Rừng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4BD8AB6-2CA9-B7B8-6406-1D9D5892FD83}"/>
              </a:ext>
            </a:extLst>
          </p:cNvPr>
          <p:cNvSpPr txBox="1"/>
          <p:nvPr/>
        </p:nvSpPr>
        <p:spPr>
          <a:xfrm>
            <a:off x="2865049" y="1224653"/>
            <a:ext cx="340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3,1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triệu</a:t>
            </a:r>
            <a:r>
              <a:rPr lang="en-US" sz="1800" dirty="0">
                <a:solidFill>
                  <a:srgbClr val="FF0000"/>
                </a:solidFill>
              </a:rPr>
              <a:t> ha (</a:t>
            </a:r>
            <a:r>
              <a:rPr lang="en-US" sz="1800" dirty="0" err="1">
                <a:solidFill>
                  <a:srgbClr val="FF0000"/>
                </a:solidFill>
              </a:rPr>
              <a:t>đất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lâm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nghiệp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5D71F5-8294-21C4-8796-D51B41A9DDDD}"/>
              </a:ext>
            </a:extLst>
          </p:cNvPr>
          <p:cNvSpPr/>
          <p:nvPr/>
        </p:nvSpPr>
        <p:spPr>
          <a:xfrm>
            <a:off x="3105150" y="635457"/>
            <a:ext cx="2933700" cy="535814"/>
          </a:xfrm>
          <a:prstGeom prst="roundRect">
            <a:avLst/>
          </a:prstGeom>
          <a:solidFill>
            <a:srgbClr val="EEF8E4"/>
          </a:solidFill>
          <a:ln>
            <a:solidFill>
              <a:srgbClr val="EEF8E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Diện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tích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lớn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6773FFF-C96B-00B1-F4E4-22CB32046CB8}"/>
              </a:ext>
            </a:extLst>
          </p:cNvPr>
          <p:cNvGrpSpPr/>
          <p:nvPr/>
        </p:nvGrpSpPr>
        <p:grpSpPr>
          <a:xfrm>
            <a:off x="245266" y="1883377"/>
            <a:ext cx="2816226" cy="2831497"/>
            <a:chOff x="245266" y="1883377"/>
            <a:chExt cx="2816226" cy="283149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64F7163-9AAD-0BB6-BEFD-E0C07728D3B3}"/>
                </a:ext>
              </a:extLst>
            </p:cNvPr>
            <p:cNvSpPr/>
            <p:nvPr/>
          </p:nvSpPr>
          <p:spPr>
            <a:xfrm>
              <a:off x="245266" y="2257425"/>
              <a:ext cx="2816226" cy="2457449"/>
            </a:xfrm>
            <a:prstGeom prst="roundRect">
              <a:avLst>
                <a:gd name="adj" fmla="val 11569"/>
              </a:avLst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ung cấp gỗ cho công nghiệp chế biến và xuất khẩu.</a:t>
              </a:r>
              <a:endPara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E7B04A3-B60A-345D-BDA3-194E68237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2407" r="86458" b="27223"/>
            <a:stretch/>
          </p:blipFill>
          <p:spPr>
            <a:xfrm rot="1887252">
              <a:off x="1185147" y="1883377"/>
              <a:ext cx="884115" cy="748097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9B9C94-C722-C216-C43A-A2DDA9CEF1C7}"/>
              </a:ext>
            </a:extLst>
          </p:cNvPr>
          <p:cNvGrpSpPr/>
          <p:nvPr/>
        </p:nvGrpSpPr>
        <p:grpSpPr>
          <a:xfrm>
            <a:off x="3253581" y="1908242"/>
            <a:ext cx="2636838" cy="2806632"/>
            <a:chOff x="3319461" y="1908241"/>
            <a:chExt cx="2636838" cy="280663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04FC731-31B9-4DEC-DC4E-926678577635}"/>
                </a:ext>
              </a:extLst>
            </p:cNvPr>
            <p:cNvSpPr/>
            <p:nvPr/>
          </p:nvSpPr>
          <p:spPr>
            <a:xfrm>
              <a:off x="3319461" y="2257424"/>
              <a:ext cx="2636838" cy="2457449"/>
            </a:xfrm>
            <a:prstGeom prst="roundRect">
              <a:avLst>
                <a:gd name="adj" fmla="val 11569"/>
              </a:avLst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cao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nhiều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loài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quý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hiếm</a:t>
              </a:r>
              <a:endPara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3ABC2EA-1878-7AFB-A26C-AE47591FA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2407" r="86458" b="27223"/>
            <a:stretch/>
          </p:blipFill>
          <p:spPr>
            <a:xfrm rot="1887252">
              <a:off x="4112478" y="1908241"/>
              <a:ext cx="884115" cy="748097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246DAEB-6777-D9BF-272D-AF86BFBD38B1}"/>
              </a:ext>
            </a:extLst>
          </p:cNvPr>
          <p:cNvGrpSpPr/>
          <p:nvPr/>
        </p:nvGrpSpPr>
        <p:grpSpPr>
          <a:xfrm>
            <a:off x="6082508" y="1908243"/>
            <a:ext cx="2816226" cy="2806631"/>
            <a:chOff x="245266" y="1908243"/>
            <a:chExt cx="2816226" cy="2806631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0845C9E-B171-3537-0F9A-93651C916D90}"/>
                </a:ext>
              </a:extLst>
            </p:cNvPr>
            <p:cNvSpPr/>
            <p:nvPr/>
          </p:nvSpPr>
          <p:spPr>
            <a:xfrm>
              <a:off x="245266" y="2257425"/>
              <a:ext cx="2816226" cy="2457449"/>
            </a:xfrm>
            <a:prstGeom prst="roundRect">
              <a:avLst>
                <a:gd name="adj" fmla="val 7321"/>
              </a:avLst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vi-VN" sz="20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ó nhiều khu bảo tồn thiên nhiên và dự trữ sinh quyển đem lại giá trị về mặt môi trường.</a:t>
              </a:r>
              <a:endPara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23D5020-72DF-0491-7485-94414B282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2407" r="86458" b="27223"/>
            <a:stretch/>
          </p:blipFill>
          <p:spPr>
            <a:xfrm rot="1887252">
              <a:off x="1231956" y="1908243"/>
              <a:ext cx="884115" cy="748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76450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C9656F-06A1-EFDA-C20A-2372DF05491D}"/>
              </a:ext>
            </a:extLst>
          </p:cNvPr>
          <p:cNvGrpSpPr/>
          <p:nvPr/>
        </p:nvGrpSpPr>
        <p:grpSpPr>
          <a:xfrm>
            <a:off x="78215" y="439371"/>
            <a:ext cx="4493786" cy="3556863"/>
            <a:chOff x="78215" y="439371"/>
            <a:chExt cx="4493786" cy="35568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EDF604-6087-F38C-43C5-8C9AD685F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127" y="439371"/>
              <a:ext cx="4296874" cy="268482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BA298B-2D57-4D41-87F8-3D3810F0A7D9}"/>
                </a:ext>
              </a:extLst>
            </p:cNvPr>
            <p:cNvSpPr txBox="1"/>
            <p:nvPr/>
          </p:nvSpPr>
          <p:spPr>
            <a:xfrm>
              <a:off x="78215" y="3124200"/>
              <a:ext cx="4493785" cy="87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dirty="0" err="1"/>
                <a:t>Mở</a:t>
              </a:r>
              <a:r>
                <a:rPr lang="en-US" sz="1800" dirty="0"/>
                <a:t> </a:t>
              </a:r>
              <a:r>
                <a:rPr lang="en-US" sz="1800" dirty="0" err="1"/>
                <a:t>rộng</a:t>
              </a:r>
              <a:r>
                <a:rPr lang="en-US" sz="1800" dirty="0"/>
                <a:t> </a:t>
              </a:r>
              <a:r>
                <a:rPr lang="en-US" sz="1800" dirty="0" err="1"/>
                <a:t>diện</a:t>
              </a:r>
              <a:r>
                <a:rPr lang="en-US" sz="1800" dirty="0"/>
                <a:t> </a:t>
              </a:r>
              <a:r>
                <a:rPr lang="en-US" sz="1800" dirty="0" err="1"/>
                <a:t>tích</a:t>
              </a:r>
              <a:r>
                <a:rPr lang="en-US" sz="1800" dirty="0"/>
                <a:t> </a:t>
              </a:r>
              <a:r>
                <a:rPr lang="en-US" sz="1800" dirty="0" err="1"/>
                <a:t>rừng</a:t>
              </a:r>
              <a:r>
                <a:rPr lang="en-US" sz="1800" dirty="0"/>
                <a:t> </a:t>
              </a:r>
              <a:r>
                <a:rPr lang="en-US" sz="1800" dirty="0" err="1"/>
                <a:t>trồng</a:t>
              </a:r>
              <a:r>
                <a:rPr lang="en-US" sz="1800" dirty="0"/>
                <a:t> </a:t>
              </a:r>
              <a:r>
                <a:rPr lang="en-US" sz="1800" dirty="0" err="1"/>
                <a:t>gỗ</a:t>
              </a:r>
              <a:r>
                <a:rPr lang="en-US" sz="1800" dirty="0"/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1800" dirty="0"/>
                <a:t>(</a:t>
              </a:r>
              <a:r>
                <a:rPr lang="en-US" sz="1800" dirty="0" err="1"/>
                <a:t>Quảng</a:t>
              </a:r>
              <a:r>
                <a:rPr lang="en-US" sz="1800" dirty="0"/>
                <a:t> </a:t>
              </a:r>
              <a:r>
                <a:rPr lang="en-US" sz="1800" dirty="0" err="1"/>
                <a:t>Trị</a:t>
              </a:r>
              <a:r>
                <a:rPr lang="en-US" sz="1800" dirty="0"/>
                <a:t>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A53A45-AC95-7883-4C10-1866ED3A5DF3}"/>
              </a:ext>
            </a:extLst>
          </p:cNvPr>
          <p:cNvGrpSpPr/>
          <p:nvPr/>
        </p:nvGrpSpPr>
        <p:grpSpPr>
          <a:xfrm>
            <a:off x="4831190" y="971550"/>
            <a:ext cx="4121745" cy="3844166"/>
            <a:chOff x="4831190" y="971550"/>
            <a:chExt cx="4121745" cy="38441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05DB882-50C0-7F70-AA93-F39C005CC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9526" y="971550"/>
              <a:ext cx="3953409" cy="24955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D074F6-E4EE-6A7A-9274-EC7769C3567B}"/>
                </a:ext>
              </a:extLst>
            </p:cNvPr>
            <p:cNvSpPr txBox="1"/>
            <p:nvPr/>
          </p:nvSpPr>
          <p:spPr>
            <a:xfrm>
              <a:off x="4831190" y="3528184"/>
              <a:ext cx="3953409" cy="1287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dirty="0"/>
                <a:t>Quảng Trị phấn đấu đến năm 2030 có trên 30.000 ha rừng trồng sản xuất được cấp chứng chỉ. 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9065866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B06C6-8E29-F1F8-AC39-74E0865123B0}"/>
              </a:ext>
            </a:extLst>
          </p:cNvPr>
          <p:cNvGrpSpPr/>
          <p:nvPr/>
        </p:nvGrpSpPr>
        <p:grpSpPr>
          <a:xfrm>
            <a:off x="-1" y="-4"/>
            <a:ext cx="1944764" cy="591215"/>
            <a:chOff x="-1" y="-4"/>
            <a:chExt cx="1944764" cy="591215"/>
          </a:xfrm>
        </p:grpSpPr>
        <p:sp>
          <p:nvSpPr>
            <p:cNvPr id="12" name="Rectangle: Single Corner Rounded 11">
              <a:extLst>
                <a:ext uri="{FF2B5EF4-FFF2-40B4-BE49-F238E27FC236}">
                  <a16:creationId xmlns:a16="http://schemas.microsoft.com/office/drawing/2014/main" id="{5BA50079-020D-AFED-9811-6F6B149E0ED9}"/>
                </a:ext>
              </a:extLst>
            </p:cNvPr>
            <p:cNvSpPr/>
            <p:nvPr/>
          </p:nvSpPr>
          <p:spPr>
            <a:xfrm flipV="1">
              <a:off x="-1" y="-4"/>
              <a:ext cx="1944764" cy="591215"/>
            </a:xfrm>
            <a:prstGeom prst="round1Rect">
              <a:avLst>
                <a:gd name="adj" fmla="val 41196"/>
              </a:avLst>
            </a:prstGeom>
            <a:solidFill>
              <a:srgbClr val="D857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A2272C-1D44-4DEA-C89F-E5B0BC38E95C}"/>
                </a:ext>
              </a:extLst>
            </p:cNvPr>
            <p:cNvSpPr txBox="1"/>
            <p:nvPr/>
          </p:nvSpPr>
          <p:spPr>
            <a:xfrm>
              <a:off x="-1" y="64770"/>
              <a:ext cx="19447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FFFF"/>
                  </a:solidFill>
                </a:rPr>
                <a:t>Khoáng</a:t>
              </a:r>
              <a:r>
                <a:rPr lang="en-US" sz="2400" b="1" dirty="0">
                  <a:solidFill>
                    <a:srgbClr val="FFFFFF"/>
                  </a:solidFill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</a:rPr>
                <a:t>sản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9296344-28C2-00E8-1788-DBDADDAAE2E0}"/>
              </a:ext>
            </a:extLst>
          </p:cNvPr>
          <p:cNvSpPr txBox="1"/>
          <p:nvPr/>
        </p:nvSpPr>
        <p:spPr>
          <a:xfrm>
            <a:off x="1288256" y="917674"/>
            <a:ext cx="65674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</a:rPr>
              <a:t>Nguồn khoáng sản phong phú, một số loại trữ lượng lớn 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4B4C8A-A947-2490-B49D-B1CD1FF0ADD4}"/>
              </a:ext>
            </a:extLst>
          </p:cNvPr>
          <p:cNvGrpSpPr/>
          <p:nvPr/>
        </p:nvGrpSpPr>
        <p:grpSpPr>
          <a:xfrm>
            <a:off x="727226" y="1644248"/>
            <a:ext cx="1217537" cy="1624756"/>
            <a:chOff x="727226" y="1644248"/>
            <a:chExt cx="1217537" cy="162475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8140889-FB28-DEAE-40E3-C3C88CC89509}"/>
                </a:ext>
              </a:extLst>
            </p:cNvPr>
            <p:cNvSpPr/>
            <p:nvPr/>
          </p:nvSpPr>
          <p:spPr>
            <a:xfrm>
              <a:off x="727226" y="1644248"/>
              <a:ext cx="1217537" cy="1147242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-4000" t="-8000" r="-4000"/>
              </a:stretch>
            </a:blip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6A246E-0999-365C-61A8-2A0DBA729F8C}"/>
                </a:ext>
              </a:extLst>
            </p:cNvPr>
            <p:cNvSpPr txBox="1"/>
            <p:nvPr/>
          </p:nvSpPr>
          <p:spPr>
            <a:xfrm>
              <a:off x="826406" y="2868894"/>
              <a:ext cx="10191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err="1"/>
                <a:t>Crôm</a:t>
              </a:r>
              <a:endParaRPr lang="en-US" sz="2000" i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97A699D-3302-CFA2-1C61-ABB6D420BB80}"/>
              </a:ext>
            </a:extLst>
          </p:cNvPr>
          <p:cNvGrpSpPr/>
          <p:nvPr/>
        </p:nvGrpSpPr>
        <p:grpSpPr>
          <a:xfrm>
            <a:off x="2859163" y="1644248"/>
            <a:ext cx="1217537" cy="1624756"/>
            <a:chOff x="2859163" y="1644248"/>
            <a:chExt cx="1217537" cy="162475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BD3251C-0B69-E044-1A87-C69745298E5D}"/>
                </a:ext>
              </a:extLst>
            </p:cNvPr>
            <p:cNvSpPr/>
            <p:nvPr/>
          </p:nvSpPr>
          <p:spPr>
            <a:xfrm>
              <a:off x="2859163" y="1644248"/>
              <a:ext cx="1217537" cy="1147242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5000" t="-8000" r="-16000"/>
              </a:stretch>
            </a:blip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60069B-4E3F-5B57-8FD6-57F9B788EB2E}"/>
                </a:ext>
              </a:extLst>
            </p:cNvPr>
            <p:cNvSpPr txBox="1"/>
            <p:nvPr/>
          </p:nvSpPr>
          <p:spPr>
            <a:xfrm>
              <a:off x="2958343" y="2868894"/>
              <a:ext cx="10191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err="1"/>
                <a:t>Sắt</a:t>
              </a:r>
              <a:endParaRPr lang="en-US" sz="2000" i="1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55126F4-0B7F-9BF2-1C60-7B1681782555}"/>
              </a:ext>
            </a:extLst>
          </p:cNvPr>
          <p:cNvGrpSpPr/>
          <p:nvPr/>
        </p:nvGrpSpPr>
        <p:grpSpPr>
          <a:xfrm>
            <a:off x="4991100" y="1644248"/>
            <a:ext cx="1217537" cy="1624756"/>
            <a:chOff x="4991100" y="1644248"/>
            <a:chExt cx="1217537" cy="162475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1FAE177-8EB0-5C85-217B-1CD3E1B47C26}"/>
                </a:ext>
              </a:extLst>
            </p:cNvPr>
            <p:cNvSpPr/>
            <p:nvPr/>
          </p:nvSpPr>
          <p:spPr>
            <a:xfrm>
              <a:off x="4991100" y="1644248"/>
              <a:ext cx="1217537" cy="1147242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9000" t="-2000" r="-13000"/>
              </a:stretch>
            </a:blip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E012F3A-11B8-D627-2E34-E7B58D76E09F}"/>
                </a:ext>
              </a:extLst>
            </p:cNvPr>
            <p:cNvSpPr txBox="1"/>
            <p:nvPr/>
          </p:nvSpPr>
          <p:spPr>
            <a:xfrm>
              <a:off x="5090280" y="2868894"/>
              <a:ext cx="10191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err="1"/>
                <a:t>Thiếc</a:t>
              </a:r>
              <a:endParaRPr lang="en-US" sz="2000" i="1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4F784B5-2C0C-EB01-8E9E-93C68B03BAD3}"/>
              </a:ext>
            </a:extLst>
          </p:cNvPr>
          <p:cNvGrpSpPr/>
          <p:nvPr/>
        </p:nvGrpSpPr>
        <p:grpSpPr>
          <a:xfrm>
            <a:off x="6915151" y="1644248"/>
            <a:ext cx="2038350" cy="1624756"/>
            <a:chOff x="6915151" y="1644248"/>
            <a:chExt cx="2038350" cy="162475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E6802B2-51A5-EC5B-7E40-2EE082AD0C63}"/>
                </a:ext>
              </a:extLst>
            </p:cNvPr>
            <p:cNvSpPr/>
            <p:nvPr/>
          </p:nvSpPr>
          <p:spPr>
            <a:xfrm>
              <a:off x="7123037" y="1644248"/>
              <a:ext cx="1217537" cy="1147242"/>
            </a:xfrm>
            <a:prstGeom prst="ellipse">
              <a:avLst/>
            </a:prstGeom>
            <a:blipFill>
              <a:blip r:embed="rId4"/>
              <a:stretch>
                <a:fillRect l="-9000" t="-8000" r="-16000"/>
              </a:stretch>
            </a:blip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E8941F-089C-722D-AA8A-E3E99592C585}"/>
                </a:ext>
              </a:extLst>
            </p:cNvPr>
            <p:cNvSpPr txBox="1"/>
            <p:nvPr/>
          </p:nvSpPr>
          <p:spPr>
            <a:xfrm>
              <a:off x="6915151" y="2868894"/>
              <a:ext cx="2038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err="1"/>
                <a:t>Đá</a:t>
              </a:r>
              <a:r>
                <a:rPr lang="en-US" sz="2000" i="1" dirty="0"/>
                <a:t> </a:t>
              </a:r>
              <a:r>
                <a:rPr lang="en-US" sz="2000" i="1" dirty="0" err="1"/>
                <a:t>vôi</a:t>
              </a:r>
              <a:r>
                <a:rPr lang="en-US" sz="2000" i="1" dirty="0"/>
                <a:t> xi </a:t>
              </a:r>
              <a:r>
                <a:rPr lang="en-US" sz="2000" i="1" dirty="0" err="1"/>
                <a:t>măng</a:t>
              </a:r>
              <a:endParaRPr lang="en-US" sz="2000" i="1" dirty="0"/>
            </a:p>
          </p:txBody>
        </p:sp>
      </p:grp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0E3CF81-21F9-011F-7041-A7978C35278C}"/>
              </a:ext>
            </a:extLst>
          </p:cNvPr>
          <p:cNvSpPr/>
          <p:nvPr/>
        </p:nvSpPr>
        <p:spPr>
          <a:xfrm>
            <a:off x="1335993" y="3788895"/>
            <a:ext cx="624493" cy="52387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638F5D-05AB-2DB0-7396-82A3260B5C1A}"/>
              </a:ext>
            </a:extLst>
          </p:cNvPr>
          <p:cNvSpPr txBox="1"/>
          <p:nvPr/>
        </p:nvSpPr>
        <p:spPr>
          <a:xfrm>
            <a:off x="2171700" y="3850778"/>
            <a:ext cx="54118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Phát</a:t>
            </a:r>
            <a:r>
              <a:rPr lang="en-US" sz="2000" b="1" dirty="0"/>
              <a:t> </a:t>
            </a:r>
            <a:r>
              <a:rPr lang="en-US" sz="2000" b="1" dirty="0" err="1"/>
              <a:t>triển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 </a:t>
            </a:r>
            <a:r>
              <a:rPr lang="en-US" sz="2000" b="1" dirty="0" err="1"/>
              <a:t>ngành</a:t>
            </a:r>
            <a:r>
              <a:rPr lang="en-US" sz="2000" b="1" dirty="0"/>
              <a:t> </a:t>
            </a:r>
            <a:r>
              <a:rPr lang="en-US" sz="2000" b="1" dirty="0" err="1"/>
              <a:t>công</a:t>
            </a:r>
            <a:r>
              <a:rPr lang="en-US" sz="2000" b="1" dirty="0"/>
              <a:t> </a:t>
            </a:r>
            <a:r>
              <a:rPr lang="en-US" sz="2000" b="1" dirty="0" err="1"/>
              <a:t>nghiệp</a:t>
            </a:r>
            <a:r>
              <a:rPr lang="en-U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874023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 animBg="1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6" name="Google Shape;4566;p47"/>
          <p:cNvGrpSpPr/>
          <p:nvPr/>
        </p:nvGrpSpPr>
        <p:grpSpPr>
          <a:xfrm>
            <a:off x="3344203" y="3992986"/>
            <a:ext cx="2455594" cy="1206841"/>
            <a:chOff x="3344203" y="3992986"/>
            <a:chExt cx="2455594" cy="1206841"/>
          </a:xfrm>
        </p:grpSpPr>
        <p:sp>
          <p:nvSpPr>
            <p:cNvPr id="4567" name="Google Shape;4567;p47"/>
            <p:cNvSpPr/>
            <p:nvPr/>
          </p:nvSpPr>
          <p:spPr>
            <a:xfrm>
              <a:off x="5293633" y="5051524"/>
              <a:ext cx="68778" cy="69853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30" y="4"/>
                  </a:moveTo>
                  <a:cubicBezTo>
                    <a:pt x="17" y="0"/>
                    <a:pt x="6" y="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26"/>
                    <a:pt x="0" y="40"/>
                    <a:pt x="15" y="46"/>
                  </a:cubicBezTo>
                  <a:cubicBezTo>
                    <a:pt x="18" y="47"/>
                    <a:pt x="20" y="48"/>
                    <a:pt x="23" y="48"/>
                  </a:cubicBezTo>
                  <a:cubicBezTo>
                    <a:pt x="26" y="48"/>
                    <a:pt x="30" y="47"/>
                    <a:pt x="33" y="46"/>
                  </a:cubicBezTo>
                  <a:cubicBezTo>
                    <a:pt x="39" y="43"/>
                    <a:pt x="43" y="39"/>
                    <a:pt x="45" y="33"/>
                  </a:cubicBezTo>
                  <a:cubicBezTo>
                    <a:pt x="46" y="32"/>
                    <a:pt x="46" y="31"/>
                    <a:pt x="46" y="30"/>
                  </a:cubicBezTo>
                  <a:cubicBezTo>
                    <a:pt x="47" y="25"/>
                    <a:pt x="46" y="20"/>
                    <a:pt x="44" y="15"/>
                  </a:cubicBezTo>
                  <a:cubicBezTo>
                    <a:pt x="41" y="10"/>
                    <a:pt x="36" y="6"/>
                    <a:pt x="30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8" name="Google Shape;4568;p47"/>
            <p:cNvSpPr/>
            <p:nvPr/>
          </p:nvSpPr>
          <p:spPr>
            <a:xfrm>
              <a:off x="4940071" y="4522792"/>
              <a:ext cx="70928" cy="66629"/>
            </a:xfrm>
            <a:custGeom>
              <a:avLst/>
              <a:gdLst/>
              <a:ahLst/>
              <a:cxnLst/>
              <a:rect l="l" t="t" r="r" b="b"/>
              <a:pathLst>
                <a:path w="49" h="46" extrusionOk="0">
                  <a:moveTo>
                    <a:pt x="16" y="45"/>
                  </a:moveTo>
                  <a:cubicBezTo>
                    <a:pt x="17" y="46"/>
                    <a:pt x="18" y="46"/>
                    <a:pt x="18" y="46"/>
                  </a:cubicBezTo>
                  <a:cubicBezTo>
                    <a:pt x="20" y="46"/>
                    <a:pt x="21" y="46"/>
                    <a:pt x="23" y="46"/>
                  </a:cubicBezTo>
                  <a:cubicBezTo>
                    <a:pt x="26" y="46"/>
                    <a:pt x="30" y="45"/>
                    <a:pt x="33" y="44"/>
                  </a:cubicBezTo>
                  <a:cubicBezTo>
                    <a:pt x="39" y="41"/>
                    <a:pt x="43" y="36"/>
                    <a:pt x="45" y="30"/>
                  </a:cubicBezTo>
                  <a:cubicBezTo>
                    <a:pt x="49" y="16"/>
                    <a:pt x="40" y="6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3" y="0"/>
                    <a:pt x="9" y="0"/>
                    <a:pt x="2" y="15"/>
                  </a:cubicBezTo>
                  <a:cubicBezTo>
                    <a:pt x="0" y="21"/>
                    <a:pt x="0" y="27"/>
                    <a:pt x="3" y="33"/>
                  </a:cubicBezTo>
                  <a:cubicBezTo>
                    <a:pt x="6" y="39"/>
                    <a:pt x="10" y="43"/>
                    <a:pt x="16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9" name="Google Shape;4569;p47"/>
            <p:cNvSpPr/>
            <p:nvPr/>
          </p:nvSpPr>
          <p:spPr>
            <a:xfrm>
              <a:off x="5107717" y="4586198"/>
              <a:ext cx="69853" cy="73077"/>
            </a:xfrm>
            <a:custGeom>
              <a:avLst/>
              <a:gdLst/>
              <a:ahLst/>
              <a:cxnLst/>
              <a:rect l="l" t="t" r="r" b="b"/>
              <a:pathLst>
                <a:path w="48" h="50" extrusionOk="0">
                  <a:moveTo>
                    <a:pt x="7" y="44"/>
                  </a:moveTo>
                  <a:cubicBezTo>
                    <a:pt x="7" y="45"/>
                    <a:pt x="8" y="45"/>
                    <a:pt x="9" y="46"/>
                  </a:cubicBezTo>
                  <a:cubicBezTo>
                    <a:pt x="13" y="48"/>
                    <a:pt x="17" y="50"/>
                    <a:pt x="22" y="50"/>
                  </a:cubicBezTo>
                  <a:cubicBezTo>
                    <a:pt x="22" y="50"/>
                    <a:pt x="23" y="50"/>
                    <a:pt x="24" y="50"/>
                  </a:cubicBezTo>
                  <a:cubicBezTo>
                    <a:pt x="30" y="49"/>
                    <a:pt x="36" y="46"/>
                    <a:pt x="39" y="42"/>
                  </a:cubicBezTo>
                  <a:cubicBezTo>
                    <a:pt x="48" y="31"/>
                    <a:pt x="44" y="18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0" y="5"/>
                    <a:pt x="18" y="0"/>
                    <a:pt x="6" y="11"/>
                  </a:cubicBezTo>
                  <a:cubicBezTo>
                    <a:pt x="2" y="15"/>
                    <a:pt x="0" y="21"/>
                    <a:pt x="0" y="28"/>
                  </a:cubicBezTo>
                  <a:cubicBezTo>
                    <a:pt x="0" y="34"/>
                    <a:pt x="2" y="40"/>
                    <a:pt x="7" y="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0" name="Google Shape;4570;p47"/>
            <p:cNvSpPr/>
            <p:nvPr/>
          </p:nvSpPr>
          <p:spPr>
            <a:xfrm>
              <a:off x="5297931" y="4886027"/>
              <a:ext cx="65555" cy="66629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21"/>
                  </a:moveTo>
                  <a:cubicBezTo>
                    <a:pt x="44" y="14"/>
                    <a:pt x="39" y="1"/>
                    <a:pt x="23" y="0"/>
                  </a:cubicBezTo>
                  <a:cubicBezTo>
                    <a:pt x="17" y="0"/>
                    <a:pt x="11" y="3"/>
                    <a:pt x="7" y="7"/>
                  </a:cubicBezTo>
                  <a:cubicBezTo>
                    <a:pt x="2" y="12"/>
                    <a:pt x="0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1" y="32"/>
                    <a:pt x="4" y="36"/>
                    <a:pt x="8" y="40"/>
                  </a:cubicBezTo>
                  <a:cubicBezTo>
                    <a:pt x="12" y="43"/>
                    <a:pt x="17" y="46"/>
                    <a:pt x="22" y="46"/>
                  </a:cubicBezTo>
                  <a:cubicBezTo>
                    <a:pt x="23" y="46"/>
                    <a:pt x="24" y="45"/>
                    <a:pt x="24" y="45"/>
                  </a:cubicBezTo>
                  <a:cubicBezTo>
                    <a:pt x="39" y="44"/>
                    <a:pt x="45" y="32"/>
                    <a:pt x="44" y="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1" name="Google Shape;4571;p47"/>
            <p:cNvSpPr/>
            <p:nvPr/>
          </p:nvSpPr>
          <p:spPr>
            <a:xfrm>
              <a:off x="4769200" y="4523867"/>
              <a:ext cx="67704" cy="65555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24" y="45"/>
                  </a:moveTo>
                  <a:cubicBezTo>
                    <a:pt x="25" y="45"/>
                    <a:pt x="26" y="44"/>
                    <a:pt x="27" y="44"/>
                  </a:cubicBezTo>
                  <a:cubicBezTo>
                    <a:pt x="32" y="43"/>
                    <a:pt x="36" y="41"/>
                    <a:pt x="40" y="37"/>
                  </a:cubicBezTo>
                  <a:cubicBezTo>
                    <a:pt x="44" y="32"/>
                    <a:pt x="46" y="26"/>
                    <a:pt x="46" y="20"/>
                  </a:cubicBezTo>
                  <a:cubicBezTo>
                    <a:pt x="44" y="6"/>
                    <a:pt x="3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4" y="0"/>
                    <a:pt x="1" y="5"/>
                    <a:pt x="1" y="22"/>
                  </a:cubicBezTo>
                  <a:cubicBezTo>
                    <a:pt x="0" y="27"/>
                    <a:pt x="3" y="33"/>
                    <a:pt x="8" y="38"/>
                  </a:cubicBezTo>
                  <a:cubicBezTo>
                    <a:pt x="12" y="42"/>
                    <a:pt x="18" y="45"/>
                    <a:pt x="23" y="45"/>
                  </a:cubicBezTo>
                  <a:cubicBezTo>
                    <a:pt x="24" y="45"/>
                    <a:pt x="24" y="45"/>
                    <a:pt x="24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2" name="Google Shape;4572;p47"/>
            <p:cNvSpPr/>
            <p:nvPr/>
          </p:nvSpPr>
          <p:spPr>
            <a:xfrm>
              <a:off x="5228079" y="4709783"/>
              <a:ext cx="68778" cy="73077"/>
            </a:xfrm>
            <a:custGeom>
              <a:avLst/>
              <a:gdLst/>
              <a:ahLst/>
              <a:cxnLst/>
              <a:rect l="l" t="t" r="r" b="b"/>
              <a:pathLst>
                <a:path w="47" h="50" extrusionOk="0">
                  <a:moveTo>
                    <a:pt x="43" y="17"/>
                  </a:moveTo>
                  <a:cubicBezTo>
                    <a:pt x="39" y="10"/>
                    <a:pt x="30" y="0"/>
                    <a:pt x="15" y="6"/>
                  </a:cubicBezTo>
                  <a:cubicBezTo>
                    <a:pt x="9" y="8"/>
                    <a:pt x="5" y="13"/>
                    <a:pt x="2" y="19"/>
                  </a:cubicBezTo>
                  <a:cubicBezTo>
                    <a:pt x="0" y="25"/>
                    <a:pt x="0" y="32"/>
                    <a:pt x="3" y="37"/>
                  </a:cubicBezTo>
                  <a:cubicBezTo>
                    <a:pt x="3" y="38"/>
                    <a:pt x="4" y="39"/>
                    <a:pt x="4" y="39"/>
                  </a:cubicBezTo>
                  <a:cubicBezTo>
                    <a:pt x="7" y="44"/>
                    <a:pt x="11" y="47"/>
                    <a:pt x="16" y="48"/>
                  </a:cubicBezTo>
                  <a:cubicBezTo>
                    <a:pt x="19" y="49"/>
                    <a:pt x="21" y="50"/>
                    <a:pt x="24" y="50"/>
                  </a:cubicBezTo>
                  <a:cubicBezTo>
                    <a:pt x="27" y="50"/>
                    <a:pt x="31" y="49"/>
                    <a:pt x="34" y="47"/>
                  </a:cubicBezTo>
                  <a:cubicBezTo>
                    <a:pt x="46" y="40"/>
                    <a:pt x="47" y="27"/>
                    <a:pt x="43" y="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3" name="Google Shape;4573;p47"/>
            <p:cNvSpPr/>
            <p:nvPr/>
          </p:nvSpPr>
          <p:spPr>
            <a:xfrm>
              <a:off x="4814335" y="5128900"/>
              <a:ext cx="68778" cy="70928"/>
            </a:xfrm>
            <a:custGeom>
              <a:avLst/>
              <a:gdLst/>
              <a:ahLst/>
              <a:cxnLst/>
              <a:rect l="l" t="t" r="r" b="b"/>
              <a:pathLst>
                <a:path w="47" h="49" extrusionOk="0">
                  <a:moveTo>
                    <a:pt x="43" y="17"/>
                  </a:moveTo>
                  <a:cubicBezTo>
                    <a:pt x="39" y="10"/>
                    <a:pt x="30" y="0"/>
                    <a:pt x="15" y="6"/>
                  </a:cubicBezTo>
                  <a:cubicBezTo>
                    <a:pt x="9" y="8"/>
                    <a:pt x="5" y="13"/>
                    <a:pt x="3" y="19"/>
                  </a:cubicBezTo>
                  <a:cubicBezTo>
                    <a:pt x="0" y="25"/>
                    <a:pt x="0" y="31"/>
                    <a:pt x="3" y="36"/>
                  </a:cubicBezTo>
                  <a:cubicBezTo>
                    <a:pt x="3" y="37"/>
                    <a:pt x="4" y="38"/>
                    <a:pt x="4" y="39"/>
                  </a:cubicBezTo>
                  <a:cubicBezTo>
                    <a:pt x="7" y="43"/>
                    <a:pt x="11" y="46"/>
                    <a:pt x="16" y="48"/>
                  </a:cubicBezTo>
                  <a:cubicBezTo>
                    <a:pt x="19" y="49"/>
                    <a:pt x="21" y="49"/>
                    <a:pt x="24" y="49"/>
                  </a:cubicBezTo>
                  <a:cubicBezTo>
                    <a:pt x="27" y="49"/>
                    <a:pt x="31" y="48"/>
                    <a:pt x="34" y="47"/>
                  </a:cubicBezTo>
                  <a:cubicBezTo>
                    <a:pt x="47" y="40"/>
                    <a:pt x="47" y="26"/>
                    <a:pt x="43" y="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4" name="Google Shape;4574;p47"/>
            <p:cNvSpPr/>
            <p:nvPr/>
          </p:nvSpPr>
          <p:spPr>
            <a:xfrm>
              <a:off x="4931473" y="4866683"/>
              <a:ext cx="308427" cy="130034"/>
            </a:xfrm>
            <a:custGeom>
              <a:avLst/>
              <a:gdLst/>
              <a:ahLst/>
              <a:cxnLst/>
              <a:rect l="l" t="t" r="r" b="b"/>
              <a:pathLst>
                <a:path w="212" h="89" extrusionOk="0">
                  <a:moveTo>
                    <a:pt x="204" y="0"/>
                  </a:moveTo>
                  <a:cubicBezTo>
                    <a:pt x="171" y="5"/>
                    <a:pt x="112" y="14"/>
                    <a:pt x="96" y="20"/>
                  </a:cubicBezTo>
                  <a:cubicBezTo>
                    <a:pt x="80" y="26"/>
                    <a:pt x="31" y="60"/>
                    <a:pt x="4" y="79"/>
                  </a:cubicBezTo>
                  <a:cubicBezTo>
                    <a:pt x="0" y="82"/>
                    <a:pt x="3" y="89"/>
                    <a:pt x="8" y="88"/>
                  </a:cubicBezTo>
                  <a:cubicBezTo>
                    <a:pt x="40" y="84"/>
                    <a:pt x="100" y="75"/>
                    <a:pt x="116" y="69"/>
                  </a:cubicBezTo>
                  <a:cubicBezTo>
                    <a:pt x="131" y="63"/>
                    <a:pt x="181" y="29"/>
                    <a:pt x="207" y="10"/>
                  </a:cubicBezTo>
                  <a:cubicBezTo>
                    <a:pt x="212" y="7"/>
                    <a:pt x="209" y="0"/>
                    <a:pt x="2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5" name="Google Shape;4575;p47"/>
            <p:cNvSpPr/>
            <p:nvPr/>
          </p:nvSpPr>
          <p:spPr>
            <a:xfrm>
              <a:off x="4724064" y="4648528"/>
              <a:ext cx="131108" cy="308427"/>
            </a:xfrm>
            <a:custGeom>
              <a:avLst/>
              <a:gdLst/>
              <a:ahLst/>
              <a:cxnLst/>
              <a:rect l="l" t="t" r="r" b="b"/>
              <a:pathLst>
                <a:path w="90" h="212" extrusionOk="0">
                  <a:moveTo>
                    <a:pt x="1" y="9"/>
                  </a:moveTo>
                  <a:cubicBezTo>
                    <a:pt x="6" y="41"/>
                    <a:pt x="14" y="100"/>
                    <a:pt x="20" y="116"/>
                  </a:cubicBezTo>
                  <a:cubicBezTo>
                    <a:pt x="27" y="132"/>
                    <a:pt x="61" y="181"/>
                    <a:pt x="80" y="208"/>
                  </a:cubicBezTo>
                  <a:cubicBezTo>
                    <a:pt x="83" y="212"/>
                    <a:pt x="90" y="209"/>
                    <a:pt x="89" y="204"/>
                  </a:cubicBezTo>
                  <a:cubicBezTo>
                    <a:pt x="85" y="172"/>
                    <a:pt x="76" y="112"/>
                    <a:pt x="70" y="97"/>
                  </a:cubicBezTo>
                  <a:cubicBezTo>
                    <a:pt x="64" y="81"/>
                    <a:pt x="30" y="31"/>
                    <a:pt x="11" y="5"/>
                  </a:cubicBezTo>
                  <a:cubicBezTo>
                    <a:pt x="8" y="0"/>
                    <a:pt x="0" y="3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6" name="Google Shape;4576;p47"/>
            <p:cNvSpPr/>
            <p:nvPr/>
          </p:nvSpPr>
          <p:spPr>
            <a:xfrm>
              <a:off x="4929324" y="5035405"/>
              <a:ext cx="304128" cy="140780"/>
            </a:xfrm>
            <a:custGeom>
              <a:avLst/>
              <a:gdLst/>
              <a:ahLst/>
              <a:cxnLst/>
              <a:rect l="l" t="t" r="r" b="b"/>
              <a:pathLst>
                <a:path w="209" h="97" extrusionOk="0">
                  <a:moveTo>
                    <a:pt x="115" y="24"/>
                  </a:moveTo>
                  <a:cubicBezTo>
                    <a:pt x="100" y="17"/>
                    <a:pt x="41" y="6"/>
                    <a:pt x="9" y="1"/>
                  </a:cubicBezTo>
                  <a:cubicBezTo>
                    <a:pt x="3" y="0"/>
                    <a:pt x="0" y="7"/>
                    <a:pt x="5" y="10"/>
                  </a:cubicBezTo>
                  <a:cubicBezTo>
                    <a:pt x="31" y="30"/>
                    <a:pt x="79" y="66"/>
                    <a:pt x="94" y="73"/>
                  </a:cubicBezTo>
                  <a:cubicBezTo>
                    <a:pt x="110" y="79"/>
                    <a:pt x="169" y="90"/>
                    <a:pt x="201" y="96"/>
                  </a:cubicBezTo>
                  <a:cubicBezTo>
                    <a:pt x="206" y="97"/>
                    <a:pt x="209" y="90"/>
                    <a:pt x="205" y="86"/>
                  </a:cubicBezTo>
                  <a:cubicBezTo>
                    <a:pt x="179" y="66"/>
                    <a:pt x="131" y="31"/>
                    <a:pt x="115" y="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7" name="Google Shape;4577;p47"/>
            <p:cNvSpPr/>
            <p:nvPr/>
          </p:nvSpPr>
          <p:spPr>
            <a:xfrm>
              <a:off x="4892786" y="4654976"/>
              <a:ext cx="141855" cy="304128"/>
            </a:xfrm>
            <a:custGeom>
              <a:avLst/>
              <a:gdLst/>
              <a:ahLst/>
              <a:cxnLst/>
              <a:rect l="l" t="t" r="r" b="b"/>
              <a:pathLst>
                <a:path w="97" h="209" extrusionOk="0">
                  <a:moveTo>
                    <a:pt x="11" y="205"/>
                  </a:moveTo>
                  <a:cubicBezTo>
                    <a:pt x="31" y="179"/>
                    <a:pt x="66" y="131"/>
                    <a:pt x="73" y="115"/>
                  </a:cubicBezTo>
                  <a:cubicBezTo>
                    <a:pt x="80" y="99"/>
                    <a:pt x="91" y="40"/>
                    <a:pt x="96" y="8"/>
                  </a:cubicBezTo>
                  <a:cubicBezTo>
                    <a:pt x="97" y="3"/>
                    <a:pt x="90" y="0"/>
                    <a:pt x="87" y="4"/>
                  </a:cubicBezTo>
                  <a:cubicBezTo>
                    <a:pt x="67" y="30"/>
                    <a:pt x="31" y="78"/>
                    <a:pt x="24" y="94"/>
                  </a:cubicBezTo>
                  <a:cubicBezTo>
                    <a:pt x="18" y="109"/>
                    <a:pt x="7" y="168"/>
                    <a:pt x="1" y="200"/>
                  </a:cubicBezTo>
                  <a:cubicBezTo>
                    <a:pt x="0" y="206"/>
                    <a:pt x="7" y="209"/>
                    <a:pt x="11" y="2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8" name="Google Shape;4578;p47"/>
            <p:cNvSpPr/>
            <p:nvPr/>
          </p:nvSpPr>
          <p:spPr>
            <a:xfrm>
              <a:off x="4820783" y="4963402"/>
              <a:ext cx="106391" cy="104242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25" y="6"/>
                  </a:moveTo>
                  <a:cubicBezTo>
                    <a:pt x="8" y="13"/>
                    <a:pt x="0" y="31"/>
                    <a:pt x="7" y="47"/>
                  </a:cubicBezTo>
                  <a:cubicBezTo>
                    <a:pt x="13" y="64"/>
                    <a:pt x="32" y="72"/>
                    <a:pt x="48" y="65"/>
                  </a:cubicBezTo>
                  <a:cubicBezTo>
                    <a:pt x="64" y="59"/>
                    <a:pt x="73" y="40"/>
                    <a:pt x="66" y="24"/>
                  </a:cubicBezTo>
                  <a:cubicBezTo>
                    <a:pt x="60" y="8"/>
                    <a:pt x="41" y="0"/>
                    <a:pt x="25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9" name="Google Shape;4579;p47"/>
            <p:cNvSpPr/>
            <p:nvPr/>
          </p:nvSpPr>
          <p:spPr>
            <a:xfrm>
              <a:off x="4951891" y="4286368"/>
              <a:ext cx="107466" cy="108541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51" y="67"/>
                  </a:moveTo>
                  <a:cubicBezTo>
                    <a:pt x="74" y="74"/>
                    <a:pt x="74" y="74"/>
                    <a:pt x="74" y="74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0" y="31"/>
                    <a:pt x="44" y="14"/>
                    <a:pt x="2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4" y="44"/>
                    <a:pt x="30" y="60"/>
                    <a:pt x="51" y="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0" name="Google Shape;4580;p47"/>
            <p:cNvSpPr/>
            <p:nvPr/>
          </p:nvSpPr>
          <p:spPr>
            <a:xfrm>
              <a:off x="4773498" y="4106900"/>
              <a:ext cx="106391" cy="107466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51" y="67"/>
                  </a:moveTo>
                  <a:cubicBezTo>
                    <a:pt x="73" y="74"/>
                    <a:pt x="73" y="74"/>
                    <a:pt x="73" y="7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0" y="31"/>
                    <a:pt x="43" y="14"/>
                    <a:pt x="2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3" y="43"/>
                    <a:pt x="30" y="60"/>
                    <a:pt x="51" y="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1" name="Google Shape;4581;p47"/>
            <p:cNvSpPr/>
            <p:nvPr/>
          </p:nvSpPr>
          <p:spPr>
            <a:xfrm>
              <a:off x="4952966" y="4107974"/>
              <a:ext cx="107466" cy="107466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67" y="23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30" y="14"/>
                    <a:pt x="14" y="30"/>
                    <a:pt x="7" y="5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3" y="60"/>
                    <a:pt x="60" y="44"/>
                    <a:pt x="67" y="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2" name="Google Shape;4582;p47"/>
            <p:cNvSpPr/>
            <p:nvPr/>
          </p:nvSpPr>
          <p:spPr>
            <a:xfrm>
              <a:off x="4772424" y="4286368"/>
              <a:ext cx="107466" cy="106391"/>
            </a:xfrm>
            <a:custGeom>
              <a:avLst/>
              <a:gdLst/>
              <a:ahLst/>
              <a:cxnLst/>
              <a:rect l="l" t="t" r="r" b="b"/>
              <a:pathLst>
                <a:path w="74" h="73" extrusionOk="0">
                  <a:moveTo>
                    <a:pt x="74" y="0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30" y="13"/>
                    <a:pt x="13" y="30"/>
                    <a:pt x="7" y="5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43" y="59"/>
                    <a:pt x="60" y="43"/>
                    <a:pt x="67" y="22"/>
                  </a:cubicBezTo>
                  <a:lnTo>
                    <a:pt x="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3" name="Google Shape;4583;p47"/>
            <p:cNvSpPr/>
            <p:nvPr/>
          </p:nvSpPr>
          <p:spPr>
            <a:xfrm>
              <a:off x="4957265" y="4221888"/>
              <a:ext cx="151527" cy="60181"/>
            </a:xfrm>
            <a:custGeom>
              <a:avLst/>
              <a:gdLst/>
              <a:ahLst/>
              <a:cxnLst/>
              <a:rect l="l" t="t" r="r" b="b"/>
              <a:pathLst>
                <a:path w="104" h="42" extrusionOk="0">
                  <a:moveTo>
                    <a:pt x="20" y="1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40" y="42"/>
                    <a:pt x="63" y="42"/>
                    <a:pt x="83" y="32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64" y="0"/>
                    <a:pt x="40" y="0"/>
                    <a:pt x="2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4" name="Google Shape;4584;p47"/>
            <p:cNvSpPr/>
            <p:nvPr/>
          </p:nvSpPr>
          <p:spPr>
            <a:xfrm>
              <a:off x="4724064" y="4218664"/>
              <a:ext cx="151527" cy="62330"/>
            </a:xfrm>
            <a:custGeom>
              <a:avLst/>
              <a:gdLst/>
              <a:ahLst/>
              <a:cxnLst/>
              <a:rect l="l" t="t" r="r" b="b"/>
              <a:pathLst>
                <a:path w="104" h="43" extrusionOk="0">
                  <a:moveTo>
                    <a:pt x="83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64" y="0"/>
                    <a:pt x="40" y="0"/>
                    <a:pt x="20" y="1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0" y="42"/>
                    <a:pt x="63" y="43"/>
                    <a:pt x="83" y="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5" name="Google Shape;4585;p47"/>
            <p:cNvSpPr/>
            <p:nvPr/>
          </p:nvSpPr>
          <p:spPr>
            <a:xfrm>
              <a:off x="4886338" y="4058540"/>
              <a:ext cx="62330" cy="151527"/>
            </a:xfrm>
            <a:custGeom>
              <a:avLst/>
              <a:gdLst/>
              <a:ahLst/>
              <a:cxnLst/>
              <a:rect l="l" t="t" r="r" b="b"/>
              <a:pathLst>
                <a:path w="43" h="104" extrusionOk="0">
                  <a:moveTo>
                    <a:pt x="21" y="104"/>
                  </a:moveTo>
                  <a:cubicBezTo>
                    <a:pt x="32" y="84"/>
                    <a:pt x="32" y="84"/>
                    <a:pt x="32" y="84"/>
                  </a:cubicBezTo>
                  <a:cubicBezTo>
                    <a:pt x="42" y="64"/>
                    <a:pt x="43" y="41"/>
                    <a:pt x="32" y="2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" y="40"/>
                    <a:pt x="0" y="64"/>
                    <a:pt x="11" y="84"/>
                  </a:cubicBezTo>
                  <a:lnTo>
                    <a:pt x="21" y="10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6" name="Google Shape;4586;p47"/>
            <p:cNvSpPr/>
            <p:nvPr/>
          </p:nvSpPr>
          <p:spPr>
            <a:xfrm>
              <a:off x="4884188" y="4291741"/>
              <a:ext cx="61256" cy="150452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0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0" y="40"/>
                    <a:pt x="0" y="64"/>
                    <a:pt x="10" y="84"/>
                  </a:cubicBezTo>
                  <a:cubicBezTo>
                    <a:pt x="21" y="104"/>
                    <a:pt x="21" y="104"/>
                    <a:pt x="21" y="10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42" y="64"/>
                    <a:pt x="42" y="40"/>
                    <a:pt x="32" y="21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7" name="Google Shape;4587;p47"/>
            <p:cNvSpPr/>
            <p:nvPr/>
          </p:nvSpPr>
          <p:spPr>
            <a:xfrm>
              <a:off x="4883113" y="4218664"/>
              <a:ext cx="65555" cy="6555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37" y="37"/>
                  </a:moveTo>
                  <a:cubicBezTo>
                    <a:pt x="45" y="29"/>
                    <a:pt x="45" y="16"/>
                    <a:pt x="37" y="8"/>
                  </a:cubicBezTo>
                  <a:cubicBezTo>
                    <a:pt x="29" y="0"/>
                    <a:pt x="17" y="0"/>
                    <a:pt x="8" y="8"/>
                  </a:cubicBezTo>
                  <a:cubicBezTo>
                    <a:pt x="0" y="15"/>
                    <a:pt x="0" y="28"/>
                    <a:pt x="8" y="36"/>
                  </a:cubicBezTo>
                  <a:cubicBezTo>
                    <a:pt x="16" y="45"/>
                    <a:pt x="29" y="45"/>
                    <a:pt x="37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8" name="Google Shape;4588;p47"/>
            <p:cNvSpPr/>
            <p:nvPr/>
          </p:nvSpPr>
          <p:spPr>
            <a:xfrm>
              <a:off x="5645046" y="5027882"/>
              <a:ext cx="105317" cy="108541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22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3" y="44"/>
                    <a:pt x="30" y="60"/>
                    <a:pt x="51" y="67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0" y="31"/>
                    <a:pt x="43" y="14"/>
                    <a:pt x="22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9" name="Google Shape;4589;p47"/>
            <p:cNvSpPr/>
            <p:nvPr/>
          </p:nvSpPr>
          <p:spPr>
            <a:xfrm>
              <a:off x="5466653" y="4848414"/>
              <a:ext cx="106391" cy="107466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22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3" y="43"/>
                    <a:pt x="30" y="60"/>
                    <a:pt x="51" y="67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59" y="30"/>
                    <a:pt x="43" y="14"/>
                    <a:pt x="22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0" name="Google Shape;4590;p47"/>
            <p:cNvSpPr/>
            <p:nvPr/>
          </p:nvSpPr>
          <p:spPr>
            <a:xfrm>
              <a:off x="5645046" y="4849488"/>
              <a:ext cx="108541" cy="106391"/>
            </a:xfrm>
            <a:custGeom>
              <a:avLst/>
              <a:gdLst/>
              <a:ahLst/>
              <a:cxnLst/>
              <a:rect l="l" t="t" r="r" b="b"/>
              <a:pathLst>
                <a:path w="75" h="73" extrusionOk="0">
                  <a:moveTo>
                    <a:pt x="67" y="22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31" y="14"/>
                    <a:pt x="14" y="30"/>
                    <a:pt x="8" y="5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44" y="60"/>
                    <a:pt x="61" y="43"/>
                    <a:pt x="67" y="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1" name="Google Shape;4591;p47"/>
            <p:cNvSpPr/>
            <p:nvPr/>
          </p:nvSpPr>
          <p:spPr>
            <a:xfrm>
              <a:off x="5464504" y="5026807"/>
              <a:ext cx="107466" cy="107466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7" y="52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4" y="60"/>
                    <a:pt x="60" y="44"/>
                    <a:pt x="67" y="2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31" y="14"/>
                    <a:pt x="14" y="30"/>
                    <a:pt x="7" y="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2" name="Google Shape;4592;p47"/>
            <p:cNvSpPr/>
            <p:nvPr/>
          </p:nvSpPr>
          <p:spPr>
            <a:xfrm>
              <a:off x="5649345" y="4963402"/>
              <a:ext cx="150452" cy="60181"/>
            </a:xfrm>
            <a:custGeom>
              <a:avLst/>
              <a:gdLst/>
              <a:ahLst/>
              <a:cxnLst/>
              <a:rect l="l" t="t" r="r" b="b"/>
              <a:pathLst>
                <a:path w="104" h="42" extrusionOk="0">
                  <a:moveTo>
                    <a:pt x="84" y="10"/>
                  </a:moveTo>
                  <a:cubicBezTo>
                    <a:pt x="64" y="0"/>
                    <a:pt x="41" y="0"/>
                    <a:pt x="21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40" y="42"/>
                    <a:pt x="64" y="42"/>
                    <a:pt x="84" y="32"/>
                  </a:cubicBezTo>
                  <a:cubicBezTo>
                    <a:pt x="104" y="21"/>
                    <a:pt x="104" y="21"/>
                    <a:pt x="104" y="21"/>
                  </a:cubicBezTo>
                  <a:lnTo>
                    <a:pt x="84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3" name="Google Shape;4593;p47"/>
            <p:cNvSpPr/>
            <p:nvPr/>
          </p:nvSpPr>
          <p:spPr>
            <a:xfrm>
              <a:off x="5416144" y="4960179"/>
              <a:ext cx="152601" cy="61256"/>
            </a:xfrm>
            <a:custGeom>
              <a:avLst/>
              <a:gdLst/>
              <a:ahLst/>
              <a:cxnLst/>
              <a:rect l="l" t="t" r="r" b="b"/>
              <a:pathLst>
                <a:path w="105" h="42" extrusionOk="0">
                  <a:moveTo>
                    <a:pt x="84" y="32"/>
                  </a:moveTo>
                  <a:cubicBezTo>
                    <a:pt x="105" y="21"/>
                    <a:pt x="105" y="21"/>
                    <a:pt x="105" y="2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64" y="0"/>
                    <a:pt x="41" y="0"/>
                    <a:pt x="21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1" y="42"/>
                    <a:pt x="64" y="42"/>
                    <a:pt x="84" y="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4" name="Google Shape;4594;p47"/>
            <p:cNvSpPr/>
            <p:nvPr/>
          </p:nvSpPr>
          <p:spPr>
            <a:xfrm>
              <a:off x="5579492" y="4800054"/>
              <a:ext cx="60181" cy="151527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104"/>
                  </a:moveTo>
                  <a:cubicBezTo>
                    <a:pt x="32" y="83"/>
                    <a:pt x="32" y="83"/>
                    <a:pt x="32" y="83"/>
                  </a:cubicBezTo>
                  <a:cubicBezTo>
                    <a:pt x="42" y="64"/>
                    <a:pt x="42" y="40"/>
                    <a:pt x="32" y="2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0" y="40"/>
                    <a:pt x="0" y="64"/>
                    <a:pt x="10" y="83"/>
                  </a:cubicBezTo>
                  <a:lnTo>
                    <a:pt x="21" y="10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5" name="Google Shape;4595;p47"/>
            <p:cNvSpPr/>
            <p:nvPr/>
          </p:nvSpPr>
          <p:spPr>
            <a:xfrm>
              <a:off x="5577342" y="5033255"/>
              <a:ext cx="61256" cy="150452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0" y="40"/>
                    <a:pt x="0" y="64"/>
                    <a:pt x="10" y="8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42" y="64"/>
                    <a:pt x="42" y="40"/>
                    <a:pt x="32" y="2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6" name="Google Shape;4596;p47"/>
            <p:cNvSpPr/>
            <p:nvPr/>
          </p:nvSpPr>
          <p:spPr>
            <a:xfrm>
              <a:off x="5576268" y="4959104"/>
              <a:ext cx="65555" cy="64479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8" y="8"/>
                  </a:moveTo>
                  <a:cubicBezTo>
                    <a:pt x="0" y="16"/>
                    <a:pt x="0" y="29"/>
                    <a:pt x="8" y="37"/>
                  </a:cubicBezTo>
                  <a:cubicBezTo>
                    <a:pt x="16" y="45"/>
                    <a:pt x="29" y="45"/>
                    <a:pt x="37" y="38"/>
                  </a:cubicBezTo>
                  <a:cubicBezTo>
                    <a:pt x="45" y="30"/>
                    <a:pt x="45" y="17"/>
                    <a:pt x="37" y="9"/>
                  </a:cubicBezTo>
                  <a:cubicBezTo>
                    <a:pt x="29" y="1"/>
                    <a:pt x="16" y="0"/>
                    <a:pt x="8" y="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7" name="Google Shape;4597;p47"/>
            <p:cNvSpPr/>
            <p:nvPr/>
          </p:nvSpPr>
          <p:spPr>
            <a:xfrm>
              <a:off x="5389278" y="4560406"/>
              <a:ext cx="55882" cy="119287"/>
            </a:xfrm>
            <a:custGeom>
              <a:avLst/>
              <a:gdLst/>
              <a:ahLst/>
              <a:cxnLst/>
              <a:rect l="l" t="t" r="r" b="b"/>
              <a:pathLst>
                <a:path w="38" h="82" extrusionOk="0">
                  <a:moveTo>
                    <a:pt x="34" y="63"/>
                  </a:moveTo>
                  <a:cubicBezTo>
                    <a:pt x="38" y="46"/>
                    <a:pt x="32" y="27"/>
                    <a:pt x="20" y="1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36"/>
                    <a:pt x="5" y="55"/>
                    <a:pt x="17" y="68"/>
                  </a:cubicBezTo>
                  <a:cubicBezTo>
                    <a:pt x="30" y="82"/>
                    <a:pt x="30" y="82"/>
                    <a:pt x="30" y="82"/>
                  </a:cubicBezTo>
                  <a:lnTo>
                    <a:pt x="34" y="6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8" name="Google Shape;4598;p47"/>
            <p:cNvSpPr/>
            <p:nvPr/>
          </p:nvSpPr>
          <p:spPr>
            <a:xfrm>
              <a:off x="5334470" y="4362669"/>
              <a:ext cx="54808" cy="117138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30" y="81"/>
                  </a:moveTo>
                  <a:cubicBezTo>
                    <a:pt x="34" y="63"/>
                    <a:pt x="34" y="63"/>
                    <a:pt x="34" y="63"/>
                  </a:cubicBezTo>
                  <a:cubicBezTo>
                    <a:pt x="38" y="45"/>
                    <a:pt x="33" y="27"/>
                    <a:pt x="21" y="1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36"/>
                    <a:pt x="5" y="54"/>
                    <a:pt x="18" y="67"/>
                  </a:cubicBezTo>
                  <a:lnTo>
                    <a:pt x="30" y="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9" name="Google Shape;4599;p47"/>
            <p:cNvSpPr/>
            <p:nvPr/>
          </p:nvSpPr>
          <p:spPr>
            <a:xfrm>
              <a:off x="5429040" y="4465836"/>
              <a:ext cx="119287" cy="54808"/>
            </a:xfrm>
            <a:custGeom>
              <a:avLst/>
              <a:gdLst/>
              <a:ahLst/>
              <a:cxnLst/>
              <a:rect l="l" t="t" r="r" b="b"/>
              <a:pathLst>
                <a:path w="82" h="38" extrusionOk="0">
                  <a:moveTo>
                    <a:pt x="0" y="30"/>
                  </a:moveTo>
                  <a:cubicBezTo>
                    <a:pt x="19" y="34"/>
                    <a:pt x="19" y="34"/>
                    <a:pt x="19" y="34"/>
                  </a:cubicBezTo>
                  <a:cubicBezTo>
                    <a:pt x="37" y="38"/>
                    <a:pt x="55" y="33"/>
                    <a:pt x="68" y="21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6" y="0"/>
                    <a:pt x="27" y="5"/>
                    <a:pt x="14" y="17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0" name="Google Shape;4600;p47"/>
            <p:cNvSpPr/>
            <p:nvPr/>
          </p:nvSpPr>
          <p:spPr>
            <a:xfrm>
              <a:off x="5231303" y="4519569"/>
              <a:ext cx="117138" cy="54808"/>
            </a:xfrm>
            <a:custGeom>
              <a:avLst/>
              <a:gdLst/>
              <a:ahLst/>
              <a:cxnLst/>
              <a:rect l="l" t="t" r="r" b="b"/>
              <a:pathLst>
                <a:path w="81" h="38" extrusionOk="0">
                  <a:moveTo>
                    <a:pt x="68" y="21"/>
                  </a:moveTo>
                  <a:cubicBezTo>
                    <a:pt x="81" y="8"/>
                    <a:pt x="81" y="8"/>
                    <a:pt x="81" y="8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5" y="0"/>
                    <a:pt x="27" y="6"/>
                    <a:pt x="14" y="1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36" y="38"/>
                    <a:pt x="54" y="33"/>
                    <a:pt x="68" y="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1" name="Google Shape;4601;p47"/>
            <p:cNvSpPr/>
            <p:nvPr/>
          </p:nvSpPr>
          <p:spPr>
            <a:xfrm>
              <a:off x="5417219" y="4536763"/>
              <a:ext cx="107466" cy="61256"/>
            </a:xfrm>
            <a:custGeom>
              <a:avLst/>
              <a:gdLst/>
              <a:ahLst/>
              <a:cxnLst/>
              <a:rect l="l" t="t" r="r" b="b"/>
              <a:pathLst>
                <a:path w="74" h="42" extrusionOk="0">
                  <a:moveTo>
                    <a:pt x="19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1" y="31"/>
                    <a:pt x="37" y="40"/>
                    <a:pt x="55" y="41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54" y="11"/>
                    <a:pt x="37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2" name="Google Shape;4602;p47"/>
            <p:cNvSpPr/>
            <p:nvPr/>
          </p:nvSpPr>
          <p:spPr>
            <a:xfrm>
              <a:off x="5253871" y="4444343"/>
              <a:ext cx="106391" cy="59107"/>
            </a:xfrm>
            <a:custGeom>
              <a:avLst/>
              <a:gdLst/>
              <a:ahLst/>
              <a:cxnLst/>
              <a:rect l="l" t="t" r="r" b="b"/>
              <a:pathLst>
                <a:path w="73" h="41" extrusionOk="0">
                  <a:moveTo>
                    <a:pt x="54" y="41"/>
                  </a:moveTo>
                  <a:cubicBezTo>
                    <a:pt x="73" y="41"/>
                    <a:pt x="73" y="41"/>
                    <a:pt x="73" y="41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53" y="10"/>
                    <a:pt x="37" y="1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20" y="31"/>
                    <a:pt x="36" y="40"/>
                    <a:pt x="54" y="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3" name="Google Shape;4603;p47"/>
            <p:cNvSpPr/>
            <p:nvPr/>
          </p:nvSpPr>
          <p:spPr>
            <a:xfrm>
              <a:off x="5405397" y="4384162"/>
              <a:ext cx="61256" cy="107466"/>
            </a:xfrm>
            <a:custGeom>
              <a:avLst/>
              <a:gdLst/>
              <a:ahLst/>
              <a:cxnLst/>
              <a:rect l="l" t="t" r="r" b="b"/>
              <a:pathLst>
                <a:path w="42" h="74" extrusionOk="0">
                  <a:moveTo>
                    <a:pt x="41" y="19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1" y="21"/>
                    <a:pt x="1" y="37"/>
                    <a:pt x="1" y="5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31" y="54"/>
                    <a:pt x="41" y="37"/>
                    <a:pt x="41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4" name="Google Shape;4604;p47"/>
            <p:cNvSpPr/>
            <p:nvPr/>
          </p:nvSpPr>
          <p:spPr>
            <a:xfrm>
              <a:off x="5312977" y="4548584"/>
              <a:ext cx="59107" cy="107466"/>
            </a:xfrm>
            <a:custGeom>
              <a:avLst/>
              <a:gdLst/>
              <a:ahLst/>
              <a:cxnLst/>
              <a:rect l="l" t="t" r="r" b="b"/>
              <a:pathLst>
                <a:path w="41" h="74" extrusionOk="0">
                  <a:moveTo>
                    <a:pt x="0" y="55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31" y="54"/>
                    <a:pt x="40" y="37"/>
                    <a:pt x="41" y="1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0" y="20"/>
                    <a:pt x="1" y="37"/>
                    <a:pt x="0" y="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5" name="Google Shape;4605;p47"/>
            <p:cNvSpPr/>
            <p:nvPr/>
          </p:nvSpPr>
          <p:spPr>
            <a:xfrm>
              <a:off x="5362411" y="4493777"/>
              <a:ext cx="53733" cy="53733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5" y="14"/>
                  </a:moveTo>
                  <a:cubicBezTo>
                    <a:pt x="32" y="6"/>
                    <a:pt x="23" y="0"/>
                    <a:pt x="15" y="3"/>
                  </a:cubicBezTo>
                  <a:cubicBezTo>
                    <a:pt x="6" y="5"/>
                    <a:pt x="0" y="14"/>
                    <a:pt x="3" y="23"/>
                  </a:cubicBezTo>
                  <a:cubicBezTo>
                    <a:pt x="5" y="32"/>
                    <a:pt x="14" y="37"/>
                    <a:pt x="23" y="35"/>
                  </a:cubicBezTo>
                  <a:cubicBezTo>
                    <a:pt x="32" y="32"/>
                    <a:pt x="37" y="23"/>
                    <a:pt x="35" y="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6" name="Google Shape;4606;p47"/>
            <p:cNvSpPr/>
            <p:nvPr/>
          </p:nvSpPr>
          <p:spPr>
            <a:xfrm>
              <a:off x="3783738" y="5051524"/>
              <a:ext cx="68778" cy="69853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44" y="19"/>
                  </a:moveTo>
                  <a:cubicBezTo>
                    <a:pt x="40" y="9"/>
                    <a:pt x="30" y="0"/>
                    <a:pt x="16" y="4"/>
                  </a:cubicBezTo>
                  <a:cubicBezTo>
                    <a:pt x="11" y="6"/>
                    <a:pt x="6" y="10"/>
                    <a:pt x="3" y="15"/>
                  </a:cubicBezTo>
                  <a:cubicBezTo>
                    <a:pt x="1" y="20"/>
                    <a:pt x="0" y="25"/>
                    <a:pt x="1" y="30"/>
                  </a:cubicBezTo>
                  <a:cubicBezTo>
                    <a:pt x="1" y="31"/>
                    <a:pt x="1" y="32"/>
                    <a:pt x="2" y="33"/>
                  </a:cubicBezTo>
                  <a:cubicBezTo>
                    <a:pt x="4" y="39"/>
                    <a:pt x="8" y="43"/>
                    <a:pt x="14" y="46"/>
                  </a:cubicBezTo>
                  <a:cubicBezTo>
                    <a:pt x="17" y="47"/>
                    <a:pt x="20" y="48"/>
                    <a:pt x="24" y="48"/>
                  </a:cubicBezTo>
                  <a:cubicBezTo>
                    <a:pt x="26" y="48"/>
                    <a:pt x="29" y="47"/>
                    <a:pt x="32" y="46"/>
                  </a:cubicBezTo>
                  <a:cubicBezTo>
                    <a:pt x="47" y="40"/>
                    <a:pt x="46" y="26"/>
                    <a:pt x="44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7" name="Google Shape;4607;p47"/>
            <p:cNvSpPr/>
            <p:nvPr/>
          </p:nvSpPr>
          <p:spPr>
            <a:xfrm>
              <a:off x="4134077" y="4522792"/>
              <a:ext cx="72002" cy="66629"/>
            </a:xfrm>
            <a:custGeom>
              <a:avLst/>
              <a:gdLst/>
              <a:ahLst/>
              <a:cxnLst/>
              <a:rect l="l" t="t" r="r" b="b"/>
              <a:pathLst>
                <a:path w="49" h="46" extrusionOk="0">
                  <a:moveTo>
                    <a:pt x="16" y="44"/>
                  </a:moveTo>
                  <a:cubicBezTo>
                    <a:pt x="19" y="45"/>
                    <a:pt x="23" y="46"/>
                    <a:pt x="26" y="46"/>
                  </a:cubicBezTo>
                  <a:cubicBezTo>
                    <a:pt x="28" y="46"/>
                    <a:pt x="29" y="46"/>
                    <a:pt x="30" y="46"/>
                  </a:cubicBezTo>
                  <a:cubicBezTo>
                    <a:pt x="31" y="46"/>
                    <a:pt x="32" y="46"/>
                    <a:pt x="33" y="45"/>
                  </a:cubicBezTo>
                  <a:cubicBezTo>
                    <a:pt x="39" y="43"/>
                    <a:pt x="43" y="39"/>
                    <a:pt x="46" y="33"/>
                  </a:cubicBezTo>
                  <a:cubicBezTo>
                    <a:pt x="49" y="27"/>
                    <a:pt x="49" y="21"/>
                    <a:pt x="46" y="15"/>
                  </a:cubicBezTo>
                  <a:cubicBezTo>
                    <a:pt x="40" y="0"/>
                    <a:pt x="26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9" y="6"/>
                    <a:pt x="0" y="16"/>
                    <a:pt x="4" y="30"/>
                  </a:cubicBezTo>
                  <a:cubicBezTo>
                    <a:pt x="6" y="36"/>
                    <a:pt x="10" y="41"/>
                    <a:pt x="16" y="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8" name="Google Shape;4608;p47"/>
            <p:cNvSpPr/>
            <p:nvPr/>
          </p:nvSpPr>
          <p:spPr>
            <a:xfrm>
              <a:off x="3967505" y="4586198"/>
              <a:ext cx="70928" cy="73077"/>
            </a:xfrm>
            <a:custGeom>
              <a:avLst/>
              <a:gdLst/>
              <a:ahLst/>
              <a:cxnLst/>
              <a:rect l="l" t="t" r="r" b="b"/>
              <a:pathLst>
                <a:path w="49" h="50" extrusionOk="0">
                  <a:moveTo>
                    <a:pt x="25" y="50"/>
                  </a:moveTo>
                  <a:cubicBezTo>
                    <a:pt x="26" y="50"/>
                    <a:pt x="27" y="50"/>
                    <a:pt x="27" y="50"/>
                  </a:cubicBezTo>
                  <a:cubicBezTo>
                    <a:pt x="32" y="50"/>
                    <a:pt x="36" y="48"/>
                    <a:pt x="40" y="46"/>
                  </a:cubicBezTo>
                  <a:cubicBezTo>
                    <a:pt x="41" y="45"/>
                    <a:pt x="42" y="45"/>
                    <a:pt x="42" y="44"/>
                  </a:cubicBezTo>
                  <a:cubicBezTo>
                    <a:pt x="46" y="40"/>
                    <a:pt x="49" y="34"/>
                    <a:pt x="49" y="28"/>
                  </a:cubicBezTo>
                  <a:cubicBezTo>
                    <a:pt x="49" y="21"/>
                    <a:pt x="47" y="15"/>
                    <a:pt x="43" y="11"/>
                  </a:cubicBezTo>
                  <a:cubicBezTo>
                    <a:pt x="31" y="0"/>
                    <a:pt x="18" y="5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5" y="18"/>
                    <a:pt x="0" y="31"/>
                    <a:pt x="10" y="42"/>
                  </a:cubicBezTo>
                  <a:cubicBezTo>
                    <a:pt x="13" y="46"/>
                    <a:pt x="19" y="49"/>
                    <a:pt x="25" y="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9" name="Google Shape;4609;p47"/>
            <p:cNvSpPr/>
            <p:nvPr/>
          </p:nvSpPr>
          <p:spPr>
            <a:xfrm>
              <a:off x="3782663" y="4886027"/>
              <a:ext cx="64479" cy="66629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21" y="45"/>
                  </a:moveTo>
                  <a:cubicBezTo>
                    <a:pt x="21" y="45"/>
                    <a:pt x="22" y="46"/>
                    <a:pt x="22" y="46"/>
                  </a:cubicBezTo>
                  <a:cubicBezTo>
                    <a:pt x="28" y="46"/>
                    <a:pt x="33" y="43"/>
                    <a:pt x="37" y="40"/>
                  </a:cubicBezTo>
                  <a:cubicBezTo>
                    <a:pt x="41" y="36"/>
                    <a:pt x="44" y="32"/>
                    <a:pt x="45" y="27"/>
                  </a:cubicBezTo>
                  <a:cubicBezTo>
                    <a:pt x="45" y="26"/>
                    <a:pt x="45" y="25"/>
                    <a:pt x="45" y="24"/>
                  </a:cubicBezTo>
                  <a:cubicBezTo>
                    <a:pt x="45" y="18"/>
                    <a:pt x="43" y="12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  <a:cubicBezTo>
                    <a:pt x="6" y="1"/>
                    <a:pt x="1" y="14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32"/>
                    <a:pt x="6" y="44"/>
                    <a:pt x="21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0" name="Google Shape;4610;p47"/>
            <p:cNvSpPr/>
            <p:nvPr/>
          </p:nvSpPr>
          <p:spPr>
            <a:xfrm>
              <a:off x="4309246" y="4523867"/>
              <a:ext cx="65555" cy="6555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4" y="0"/>
                  </a:moveTo>
                  <a:cubicBezTo>
                    <a:pt x="14" y="0"/>
                    <a:pt x="2" y="6"/>
                    <a:pt x="0" y="20"/>
                  </a:cubicBezTo>
                  <a:cubicBezTo>
                    <a:pt x="0" y="26"/>
                    <a:pt x="2" y="32"/>
                    <a:pt x="6" y="37"/>
                  </a:cubicBezTo>
                  <a:cubicBezTo>
                    <a:pt x="9" y="41"/>
                    <a:pt x="14" y="43"/>
                    <a:pt x="19" y="44"/>
                  </a:cubicBezTo>
                  <a:cubicBezTo>
                    <a:pt x="20" y="44"/>
                    <a:pt x="21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8" y="45"/>
                    <a:pt x="34" y="42"/>
                    <a:pt x="38" y="38"/>
                  </a:cubicBezTo>
                  <a:cubicBezTo>
                    <a:pt x="43" y="33"/>
                    <a:pt x="45" y="27"/>
                    <a:pt x="45" y="22"/>
                  </a:cubicBezTo>
                  <a:cubicBezTo>
                    <a:pt x="45" y="5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1" name="Google Shape;4611;p47"/>
            <p:cNvSpPr/>
            <p:nvPr/>
          </p:nvSpPr>
          <p:spPr>
            <a:xfrm>
              <a:off x="3849292" y="4709783"/>
              <a:ext cx="68778" cy="73077"/>
            </a:xfrm>
            <a:custGeom>
              <a:avLst/>
              <a:gdLst/>
              <a:ahLst/>
              <a:cxnLst/>
              <a:rect l="l" t="t" r="r" b="b"/>
              <a:pathLst>
                <a:path w="47" h="50" extrusionOk="0">
                  <a:moveTo>
                    <a:pt x="44" y="37"/>
                  </a:moveTo>
                  <a:cubicBezTo>
                    <a:pt x="47" y="32"/>
                    <a:pt x="47" y="25"/>
                    <a:pt x="44" y="19"/>
                  </a:cubicBezTo>
                  <a:cubicBezTo>
                    <a:pt x="42" y="13"/>
                    <a:pt x="38" y="8"/>
                    <a:pt x="32" y="6"/>
                  </a:cubicBezTo>
                  <a:cubicBezTo>
                    <a:pt x="17" y="0"/>
                    <a:pt x="8" y="10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27"/>
                    <a:pt x="0" y="40"/>
                    <a:pt x="13" y="47"/>
                  </a:cubicBezTo>
                  <a:cubicBezTo>
                    <a:pt x="16" y="49"/>
                    <a:pt x="20" y="50"/>
                    <a:pt x="23" y="50"/>
                  </a:cubicBezTo>
                  <a:cubicBezTo>
                    <a:pt x="26" y="50"/>
                    <a:pt x="28" y="49"/>
                    <a:pt x="31" y="48"/>
                  </a:cubicBezTo>
                  <a:cubicBezTo>
                    <a:pt x="36" y="47"/>
                    <a:pt x="40" y="44"/>
                    <a:pt x="43" y="39"/>
                  </a:cubicBezTo>
                  <a:cubicBezTo>
                    <a:pt x="43" y="39"/>
                    <a:pt x="44" y="38"/>
                    <a:pt x="44" y="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2" name="Google Shape;4612;p47"/>
            <p:cNvSpPr/>
            <p:nvPr/>
          </p:nvSpPr>
          <p:spPr>
            <a:xfrm>
              <a:off x="4260887" y="5128900"/>
              <a:ext cx="69853" cy="70928"/>
            </a:xfrm>
            <a:custGeom>
              <a:avLst/>
              <a:gdLst/>
              <a:ahLst/>
              <a:cxnLst/>
              <a:rect l="l" t="t" r="r" b="b"/>
              <a:pathLst>
                <a:path w="48" h="49" extrusionOk="0">
                  <a:moveTo>
                    <a:pt x="33" y="6"/>
                  </a:moveTo>
                  <a:cubicBezTo>
                    <a:pt x="18" y="0"/>
                    <a:pt x="8" y="10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0" y="26"/>
                    <a:pt x="1" y="40"/>
                    <a:pt x="14" y="47"/>
                  </a:cubicBezTo>
                  <a:cubicBezTo>
                    <a:pt x="17" y="48"/>
                    <a:pt x="20" y="49"/>
                    <a:pt x="24" y="49"/>
                  </a:cubicBezTo>
                  <a:cubicBezTo>
                    <a:pt x="27" y="49"/>
                    <a:pt x="29" y="49"/>
                    <a:pt x="32" y="48"/>
                  </a:cubicBezTo>
                  <a:cubicBezTo>
                    <a:pt x="37" y="46"/>
                    <a:pt x="41" y="43"/>
                    <a:pt x="44" y="39"/>
                  </a:cubicBezTo>
                  <a:cubicBezTo>
                    <a:pt x="44" y="38"/>
                    <a:pt x="45" y="37"/>
                    <a:pt x="45" y="36"/>
                  </a:cubicBezTo>
                  <a:cubicBezTo>
                    <a:pt x="48" y="31"/>
                    <a:pt x="48" y="25"/>
                    <a:pt x="45" y="19"/>
                  </a:cubicBezTo>
                  <a:cubicBezTo>
                    <a:pt x="43" y="13"/>
                    <a:pt x="39" y="8"/>
                    <a:pt x="33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3" name="Google Shape;4613;p47"/>
            <p:cNvSpPr/>
            <p:nvPr/>
          </p:nvSpPr>
          <p:spPr>
            <a:xfrm>
              <a:off x="3906249" y="4866683"/>
              <a:ext cx="308427" cy="130034"/>
            </a:xfrm>
            <a:custGeom>
              <a:avLst/>
              <a:gdLst/>
              <a:ahLst/>
              <a:cxnLst/>
              <a:rect l="l" t="t" r="r" b="b"/>
              <a:pathLst>
                <a:path w="212" h="89" extrusionOk="0">
                  <a:moveTo>
                    <a:pt x="204" y="88"/>
                  </a:moveTo>
                  <a:cubicBezTo>
                    <a:pt x="209" y="89"/>
                    <a:pt x="212" y="82"/>
                    <a:pt x="207" y="79"/>
                  </a:cubicBezTo>
                  <a:cubicBezTo>
                    <a:pt x="181" y="60"/>
                    <a:pt x="131" y="26"/>
                    <a:pt x="116" y="20"/>
                  </a:cubicBezTo>
                  <a:cubicBezTo>
                    <a:pt x="100" y="14"/>
                    <a:pt x="40" y="5"/>
                    <a:pt x="8" y="0"/>
                  </a:cubicBezTo>
                  <a:cubicBezTo>
                    <a:pt x="3" y="0"/>
                    <a:pt x="0" y="7"/>
                    <a:pt x="4" y="10"/>
                  </a:cubicBezTo>
                  <a:cubicBezTo>
                    <a:pt x="31" y="29"/>
                    <a:pt x="80" y="63"/>
                    <a:pt x="96" y="69"/>
                  </a:cubicBezTo>
                  <a:cubicBezTo>
                    <a:pt x="112" y="75"/>
                    <a:pt x="171" y="84"/>
                    <a:pt x="204" y="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4" name="Google Shape;4614;p47"/>
            <p:cNvSpPr/>
            <p:nvPr/>
          </p:nvSpPr>
          <p:spPr>
            <a:xfrm>
              <a:off x="4289902" y="4648528"/>
              <a:ext cx="131108" cy="308427"/>
            </a:xfrm>
            <a:custGeom>
              <a:avLst/>
              <a:gdLst/>
              <a:ahLst/>
              <a:cxnLst/>
              <a:rect l="l" t="t" r="r" b="b"/>
              <a:pathLst>
                <a:path w="90" h="212" extrusionOk="0">
                  <a:moveTo>
                    <a:pt x="10" y="208"/>
                  </a:moveTo>
                  <a:cubicBezTo>
                    <a:pt x="29" y="181"/>
                    <a:pt x="63" y="132"/>
                    <a:pt x="70" y="116"/>
                  </a:cubicBezTo>
                  <a:cubicBezTo>
                    <a:pt x="76" y="100"/>
                    <a:pt x="84" y="41"/>
                    <a:pt x="89" y="9"/>
                  </a:cubicBezTo>
                  <a:cubicBezTo>
                    <a:pt x="90" y="3"/>
                    <a:pt x="82" y="0"/>
                    <a:pt x="79" y="5"/>
                  </a:cubicBezTo>
                  <a:cubicBezTo>
                    <a:pt x="60" y="31"/>
                    <a:pt x="26" y="81"/>
                    <a:pt x="20" y="97"/>
                  </a:cubicBezTo>
                  <a:cubicBezTo>
                    <a:pt x="14" y="112"/>
                    <a:pt x="5" y="172"/>
                    <a:pt x="1" y="204"/>
                  </a:cubicBezTo>
                  <a:cubicBezTo>
                    <a:pt x="0" y="209"/>
                    <a:pt x="7" y="212"/>
                    <a:pt x="10" y="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5" name="Google Shape;4615;p47"/>
            <p:cNvSpPr/>
            <p:nvPr/>
          </p:nvSpPr>
          <p:spPr>
            <a:xfrm>
              <a:off x="3910548" y="5035405"/>
              <a:ext cx="305203" cy="140780"/>
            </a:xfrm>
            <a:custGeom>
              <a:avLst/>
              <a:gdLst/>
              <a:ahLst/>
              <a:cxnLst/>
              <a:rect l="l" t="t" r="r" b="b"/>
              <a:pathLst>
                <a:path w="210" h="97" extrusionOk="0">
                  <a:moveTo>
                    <a:pt x="201" y="1"/>
                  </a:moveTo>
                  <a:cubicBezTo>
                    <a:pt x="169" y="6"/>
                    <a:pt x="110" y="17"/>
                    <a:pt x="94" y="24"/>
                  </a:cubicBezTo>
                  <a:cubicBezTo>
                    <a:pt x="79" y="31"/>
                    <a:pt x="31" y="66"/>
                    <a:pt x="5" y="86"/>
                  </a:cubicBezTo>
                  <a:cubicBezTo>
                    <a:pt x="0" y="90"/>
                    <a:pt x="3" y="97"/>
                    <a:pt x="9" y="96"/>
                  </a:cubicBezTo>
                  <a:cubicBezTo>
                    <a:pt x="41" y="90"/>
                    <a:pt x="100" y="79"/>
                    <a:pt x="116" y="73"/>
                  </a:cubicBezTo>
                  <a:cubicBezTo>
                    <a:pt x="131" y="66"/>
                    <a:pt x="179" y="30"/>
                    <a:pt x="205" y="10"/>
                  </a:cubicBezTo>
                  <a:cubicBezTo>
                    <a:pt x="210" y="7"/>
                    <a:pt x="207" y="0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6" name="Google Shape;4616;p47"/>
            <p:cNvSpPr/>
            <p:nvPr/>
          </p:nvSpPr>
          <p:spPr>
            <a:xfrm>
              <a:off x="4111509" y="4654976"/>
              <a:ext cx="139706" cy="304128"/>
            </a:xfrm>
            <a:custGeom>
              <a:avLst/>
              <a:gdLst/>
              <a:ahLst/>
              <a:cxnLst/>
              <a:rect l="l" t="t" r="r" b="b"/>
              <a:pathLst>
                <a:path w="96" h="209" extrusionOk="0">
                  <a:moveTo>
                    <a:pt x="1" y="8"/>
                  </a:moveTo>
                  <a:cubicBezTo>
                    <a:pt x="6" y="40"/>
                    <a:pt x="17" y="99"/>
                    <a:pt x="24" y="115"/>
                  </a:cubicBezTo>
                  <a:cubicBezTo>
                    <a:pt x="30" y="131"/>
                    <a:pt x="66" y="179"/>
                    <a:pt x="86" y="205"/>
                  </a:cubicBezTo>
                  <a:cubicBezTo>
                    <a:pt x="89" y="209"/>
                    <a:pt x="96" y="206"/>
                    <a:pt x="96" y="200"/>
                  </a:cubicBezTo>
                  <a:cubicBezTo>
                    <a:pt x="90" y="168"/>
                    <a:pt x="79" y="109"/>
                    <a:pt x="72" y="94"/>
                  </a:cubicBezTo>
                  <a:cubicBezTo>
                    <a:pt x="66" y="78"/>
                    <a:pt x="30" y="30"/>
                    <a:pt x="10" y="4"/>
                  </a:cubicBezTo>
                  <a:cubicBezTo>
                    <a:pt x="7" y="0"/>
                    <a:pt x="0" y="3"/>
                    <a:pt x="1" y="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7" name="Google Shape;4617;p47"/>
            <p:cNvSpPr/>
            <p:nvPr/>
          </p:nvSpPr>
          <p:spPr>
            <a:xfrm>
              <a:off x="4218975" y="4963402"/>
              <a:ext cx="106391" cy="104242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66" y="47"/>
                  </a:moveTo>
                  <a:cubicBezTo>
                    <a:pt x="73" y="31"/>
                    <a:pt x="65" y="13"/>
                    <a:pt x="48" y="6"/>
                  </a:cubicBezTo>
                  <a:cubicBezTo>
                    <a:pt x="32" y="0"/>
                    <a:pt x="13" y="8"/>
                    <a:pt x="7" y="24"/>
                  </a:cubicBezTo>
                  <a:cubicBezTo>
                    <a:pt x="0" y="40"/>
                    <a:pt x="8" y="59"/>
                    <a:pt x="25" y="65"/>
                  </a:cubicBezTo>
                  <a:cubicBezTo>
                    <a:pt x="41" y="72"/>
                    <a:pt x="60" y="64"/>
                    <a:pt x="66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8" name="Google Shape;4618;p47"/>
            <p:cNvSpPr/>
            <p:nvPr/>
          </p:nvSpPr>
          <p:spPr>
            <a:xfrm>
              <a:off x="4086792" y="4286368"/>
              <a:ext cx="107466" cy="108541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7" y="52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44" y="60"/>
                    <a:pt x="60" y="44"/>
                    <a:pt x="67" y="2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30" y="14"/>
                    <a:pt x="14" y="31"/>
                    <a:pt x="7" y="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9" name="Google Shape;4619;p47"/>
            <p:cNvSpPr/>
            <p:nvPr/>
          </p:nvSpPr>
          <p:spPr>
            <a:xfrm>
              <a:off x="4265185" y="4106900"/>
              <a:ext cx="106391" cy="107466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66" y="22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30" y="14"/>
                    <a:pt x="13" y="31"/>
                    <a:pt x="6" y="5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3" y="60"/>
                    <a:pt x="59" y="43"/>
                    <a:pt x="66" y="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0" name="Google Shape;4620;p47"/>
            <p:cNvSpPr/>
            <p:nvPr/>
          </p:nvSpPr>
          <p:spPr>
            <a:xfrm>
              <a:off x="4084643" y="4107974"/>
              <a:ext cx="108541" cy="107466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52" y="67"/>
                  </a:moveTo>
                  <a:cubicBezTo>
                    <a:pt x="74" y="74"/>
                    <a:pt x="74" y="74"/>
                    <a:pt x="74" y="74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0" y="30"/>
                    <a:pt x="43" y="14"/>
                    <a:pt x="22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4" y="44"/>
                    <a:pt x="31" y="60"/>
                    <a:pt x="52" y="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1" name="Google Shape;4621;p47"/>
            <p:cNvSpPr/>
            <p:nvPr/>
          </p:nvSpPr>
          <p:spPr>
            <a:xfrm>
              <a:off x="4265185" y="4286368"/>
              <a:ext cx="108541" cy="106391"/>
            </a:xfrm>
            <a:custGeom>
              <a:avLst/>
              <a:gdLst/>
              <a:ahLst/>
              <a:cxnLst/>
              <a:rect l="l" t="t" r="r" b="b"/>
              <a:pathLst>
                <a:path w="74" h="73" extrusionOk="0">
                  <a:moveTo>
                    <a:pt x="23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4" y="43"/>
                    <a:pt x="31" y="59"/>
                    <a:pt x="52" y="66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67" y="51"/>
                    <a:pt x="67" y="51"/>
                    <a:pt x="67" y="51"/>
                  </a:cubicBezTo>
                  <a:cubicBezTo>
                    <a:pt x="60" y="30"/>
                    <a:pt x="44" y="13"/>
                    <a:pt x="23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2" name="Google Shape;4622;p47"/>
            <p:cNvSpPr/>
            <p:nvPr/>
          </p:nvSpPr>
          <p:spPr>
            <a:xfrm>
              <a:off x="4037358" y="4221888"/>
              <a:ext cx="151527" cy="60181"/>
            </a:xfrm>
            <a:custGeom>
              <a:avLst/>
              <a:gdLst/>
              <a:ahLst/>
              <a:cxnLst/>
              <a:rect l="l" t="t" r="r" b="b"/>
              <a:pathLst>
                <a:path w="104" h="42" extrusionOk="0">
                  <a:moveTo>
                    <a:pt x="84" y="31"/>
                  </a:moveTo>
                  <a:cubicBezTo>
                    <a:pt x="104" y="21"/>
                    <a:pt x="104" y="21"/>
                    <a:pt x="104" y="21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64" y="0"/>
                    <a:pt x="40" y="0"/>
                    <a:pt x="21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1" y="42"/>
                    <a:pt x="64" y="42"/>
                    <a:pt x="84" y="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3" name="Google Shape;4623;p47"/>
            <p:cNvSpPr/>
            <p:nvPr/>
          </p:nvSpPr>
          <p:spPr>
            <a:xfrm>
              <a:off x="4269483" y="4218664"/>
              <a:ext cx="151527" cy="62330"/>
            </a:xfrm>
            <a:custGeom>
              <a:avLst/>
              <a:gdLst/>
              <a:ahLst/>
              <a:cxnLst/>
              <a:rect l="l" t="t" r="r" b="b"/>
              <a:pathLst>
                <a:path w="104" h="43" extrusionOk="0">
                  <a:moveTo>
                    <a:pt x="21" y="1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0" y="43"/>
                    <a:pt x="64" y="42"/>
                    <a:pt x="84" y="32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64" y="0"/>
                    <a:pt x="40" y="0"/>
                    <a:pt x="21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4" name="Google Shape;4624;p47"/>
            <p:cNvSpPr/>
            <p:nvPr/>
          </p:nvSpPr>
          <p:spPr>
            <a:xfrm>
              <a:off x="4197481" y="4058540"/>
              <a:ext cx="61256" cy="151527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2" y="104"/>
                  </a:moveTo>
                  <a:cubicBezTo>
                    <a:pt x="32" y="84"/>
                    <a:pt x="32" y="84"/>
                    <a:pt x="32" y="84"/>
                  </a:cubicBezTo>
                  <a:cubicBezTo>
                    <a:pt x="42" y="64"/>
                    <a:pt x="42" y="40"/>
                    <a:pt x="32" y="2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0" y="41"/>
                    <a:pt x="0" y="64"/>
                    <a:pt x="11" y="84"/>
                  </a:cubicBezTo>
                  <a:lnTo>
                    <a:pt x="22" y="10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5" name="Google Shape;4625;p47"/>
            <p:cNvSpPr/>
            <p:nvPr/>
          </p:nvSpPr>
          <p:spPr>
            <a:xfrm>
              <a:off x="4199631" y="4291741"/>
              <a:ext cx="61256" cy="150452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31" y="21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0" y="40"/>
                    <a:pt x="0" y="64"/>
                    <a:pt x="10" y="84"/>
                  </a:cubicBezTo>
                  <a:cubicBezTo>
                    <a:pt x="21" y="104"/>
                    <a:pt x="21" y="104"/>
                    <a:pt x="21" y="10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42" y="64"/>
                    <a:pt x="42" y="40"/>
                    <a:pt x="31" y="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6" name="Google Shape;4626;p47"/>
            <p:cNvSpPr/>
            <p:nvPr/>
          </p:nvSpPr>
          <p:spPr>
            <a:xfrm>
              <a:off x="4197481" y="4218664"/>
              <a:ext cx="65555" cy="6555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37" y="36"/>
                  </a:moveTo>
                  <a:cubicBezTo>
                    <a:pt x="45" y="28"/>
                    <a:pt x="44" y="15"/>
                    <a:pt x="36" y="8"/>
                  </a:cubicBezTo>
                  <a:cubicBezTo>
                    <a:pt x="28" y="0"/>
                    <a:pt x="15" y="0"/>
                    <a:pt x="8" y="8"/>
                  </a:cubicBezTo>
                  <a:cubicBezTo>
                    <a:pt x="0" y="16"/>
                    <a:pt x="0" y="29"/>
                    <a:pt x="8" y="37"/>
                  </a:cubicBezTo>
                  <a:cubicBezTo>
                    <a:pt x="16" y="45"/>
                    <a:pt x="29" y="45"/>
                    <a:pt x="37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7" name="Google Shape;4627;p47"/>
            <p:cNvSpPr/>
            <p:nvPr/>
          </p:nvSpPr>
          <p:spPr>
            <a:xfrm>
              <a:off x="3394711" y="5027882"/>
              <a:ext cx="106391" cy="108541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7" y="52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3" y="60"/>
                    <a:pt x="60" y="44"/>
                    <a:pt x="66" y="22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30" y="14"/>
                    <a:pt x="13" y="31"/>
                    <a:pt x="7" y="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8" name="Google Shape;4628;p47"/>
            <p:cNvSpPr/>
            <p:nvPr/>
          </p:nvSpPr>
          <p:spPr>
            <a:xfrm>
              <a:off x="3572030" y="4848414"/>
              <a:ext cx="106391" cy="107466"/>
            </a:xfrm>
            <a:custGeom>
              <a:avLst/>
              <a:gdLst/>
              <a:ahLst/>
              <a:cxnLst/>
              <a:rect l="l" t="t" r="r" b="b"/>
              <a:pathLst>
                <a:path w="73" h="74" extrusionOk="0">
                  <a:moveTo>
                    <a:pt x="66" y="22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30" y="14"/>
                    <a:pt x="13" y="30"/>
                    <a:pt x="7" y="5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43" y="60"/>
                    <a:pt x="60" y="43"/>
                    <a:pt x="66" y="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9" name="Google Shape;4629;p47"/>
            <p:cNvSpPr/>
            <p:nvPr/>
          </p:nvSpPr>
          <p:spPr>
            <a:xfrm>
              <a:off x="3391488" y="4849488"/>
              <a:ext cx="108541" cy="106391"/>
            </a:xfrm>
            <a:custGeom>
              <a:avLst/>
              <a:gdLst/>
              <a:ahLst/>
              <a:cxnLst/>
              <a:rect l="l" t="t" r="r" b="b"/>
              <a:pathLst>
                <a:path w="74" h="73" extrusionOk="0">
                  <a:moveTo>
                    <a:pt x="52" y="67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67" y="51"/>
                    <a:pt x="67" y="51"/>
                    <a:pt x="67" y="51"/>
                  </a:cubicBezTo>
                  <a:cubicBezTo>
                    <a:pt x="61" y="30"/>
                    <a:pt x="44" y="14"/>
                    <a:pt x="23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4" y="43"/>
                    <a:pt x="31" y="60"/>
                    <a:pt x="52" y="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0" name="Google Shape;4630;p47"/>
            <p:cNvSpPr/>
            <p:nvPr/>
          </p:nvSpPr>
          <p:spPr>
            <a:xfrm>
              <a:off x="3574180" y="5026807"/>
              <a:ext cx="107466" cy="107466"/>
            </a:xfrm>
            <a:custGeom>
              <a:avLst/>
              <a:gdLst/>
              <a:ahLst/>
              <a:cxnLst/>
              <a:rect l="l" t="t" r="r" b="b"/>
              <a:pathLst>
                <a:path w="74" h="74" extrusionOk="0">
                  <a:moveTo>
                    <a:pt x="22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4" y="44"/>
                    <a:pt x="30" y="60"/>
                    <a:pt x="51" y="67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0" y="30"/>
                    <a:pt x="43" y="14"/>
                    <a:pt x="22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1" name="Google Shape;4631;p47"/>
            <p:cNvSpPr/>
            <p:nvPr/>
          </p:nvSpPr>
          <p:spPr>
            <a:xfrm>
              <a:off x="3344203" y="4963402"/>
              <a:ext cx="152601" cy="60181"/>
            </a:xfrm>
            <a:custGeom>
              <a:avLst/>
              <a:gdLst/>
              <a:ahLst/>
              <a:cxnLst/>
              <a:rect l="l" t="t" r="r" b="b"/>
              <a:pathLst>
                <a:path w="105" h="42" extrusionOk="0">
                  <a:moveTo>
                    <a:pt x="84" y="31"/>
                  </a:moveTo>
                  <a:cubicBezTo>
                    <a:pt x="105" y="20"/>
                    <a:pt x="105" y="20"/>
                    <a:pt x="105" y="2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64" y="0"/>
                    <a:pt x="41" y="0"/>
                    <a:pt x="21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1" y="42"/>
                    <a:pt x="64" y="42"/>
                    <a:pt x="84" y="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2" name="Google Shape;4632;p47"/>
            <p:cNvSpPr/>
            <p:nvPr/>
          </p:nvSpPr>
          <p:spPr>
            <a:xfrm>
              <a:off x="3576329" y="4960179"/>
              <a:ext cx="153676" cy="61256"/>
            </a:xfrm>
            <a:custGeom>
              <a:avLst/>
              <a:gdLst/>
              <a:ahLst/>
              <a:cxnLst/>
              <a:rect l="l" t="t" r="r" b="b"/>
              <a:pathLst>
                <a:path w="105" h="42" extrusionOk="0">
                  <a:moveTo>
                    <a:pt x="21" y="1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41" y="42"/>
                    <a:pt x="64" y="42"/>
                    <a:pt x="84" y="32"/>
                  </a:cubicBezTo>
                  <a:cubicBezTo>
                    <a:pt x="105" y="21"/>
                    <a:pt x="105" y="21"/>
                    <a:pt x="105" y="21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64" y="0"/>
                    <a:pt x="41" y="0"/>
                    <a:pt x="21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3" name="Google Shape;4633;p47"/>
            <p:cNvSpPr/>
            <p:nvPr/>
          </p:nvSpPr>
          <p:spPr>
            <a:xfrm>
              <a:off x="3505402" y="4800054"/>
              <a:ext cx="61256" cy="151527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104"/>
                  </a:moveTo>
                  <a:cubicBezTo>
                    <a:pt x="32" y="83"/>
                    <a:pt x="32" y="83"/>
                    <a:pt x="32" y="83"/>
                  </a:cubicBezTo>
                  <a:cubicBezTo>
                    <a:pt x="42" y="64"/>
                    <a:pt x="42" y="40"/>
                    <a:pt x="31" y="2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0" y="40"/>
                    <a:pt x="0" y="64"/>
                    <a:pt x="10" y="83"/>
                  </a:cubicBezTo>
                  <a:lnTo>
                    <a:pt x="21" y="10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4" name="Google Shape;4634;p47"/>
            <p:cNvSpPr/>
            <p:nvPr/>
          </p:nvSpPr>
          <p:spPr>
            <a:xfrm>
              <a:off x="3506476" y="5033255"/>
              <a:ext cx="61256" cy="150452"/>
            </a:xfrm>
            <a:custGeom>
              <a:avLst/>
              <a:gdLst/>
              <a:ahLst/>
              <a:cxnLst/>
              <a:rect l="l" t="t" r="r" b="b"/>
              <a:pathLst>
                <a:path w="42" h="104" extrusionOk="0">
                  <a:moveTo>
                    <a:pt x="21" y="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0" y="40"/>
                    <a:pt x="0" y="64"/>
                    <a:pt x="11" y="83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42" y="64"/>
                    <a:pt x="42" y="40"/>
                    <a:pt x="32" y="2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5" name="Google Shape;4635;p47"/>
            <p:cNvSpPr/>
            <p:nvPr/>
          </p:nvSpPr>
          <p:spPr>
            <a:xfrm>
              <a:off x="3504327" y="4959104"/>
              <a:ext cx="65555" cy="64479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8" y="9"/>
                  </a:moveTo>
                  <a:cubicBezTo>
                    <a:pt x="0" y="17"/>
                    <a:pt x="0" y="30"/>
                    <a:pt x="8" y="38"/>
                  </a:cubicBezTo>
                  <a:cubicBezTo>
                    <a:pt x="16" y="45"/>
                    <a:pt x="29" y="45"/>
                    <a:pt x="37" y="37"/>
                  </a:cubicBezTo>
                  <a:cubicBezTo>
                    <a:pt x="45" y="29"/>
                    <a:pt x="45" y="16"/>
                    <a:pt x="37" y="8"/>
                  </a:cubicBezTo>
                  <a:cubicBezTo>
                    <a:pt x="29" y="0"/>
                    <a:pt x="16" y="1"/>
                    <a:pt x="8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6" name="Google Shape;4636;p47"/>
            <p:cNvSpPr/>
            <p:nvPr/>
          </p:nvSpPr>
          <p:spPr>
            <a:xfrm>
              <a:off x="3700989" y="4560406"/>
              <a:ext cx="54808" cy="119287"/>
            </a:xfrm>
            <a:custGeom>
              <a:avLst/>
              <a:gdLst/>
              <a:ahLst/>
              <a:cxnLst/>
              <a:rect l="l" t="t" r="r" b="b"/>
              <a:pathLst>
                <a:path w="38" h="82" extrusionOk="0">
                  <a:moveTo>
                    <a:pt x="3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5" y="27"/>
                    <a:pt x="0" y="46"/>
                    <a:pt x="4" y="6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33" y="55"/>
                    <a:pt x="38" y="36"/>
                    <a:pt x="35" y="19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7" name="Google Shape;4637;p47"/>
            <p:cNvSpPr/>
            <p:nvPr/>
          </p:nvSpPr>
          <p:spPr>
            <a:xfrm>
              <a:off x="3755797" y="4362669"/>
              <a:ext cx="55882" cy="117138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7" y="81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33" y="54"/>
                    <a:pt x="38" y="36"/>
                    <a:pt x="34" y="18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" y="27"/>
                    <a:pt x="0" y="45"/>
                    <a:pt x="4" y="63"/>
                  </a:cubicBezTo>
                  <a:lnTo>
                    <a:pt x="7" y="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8" name="Google Shape;4638;p47"/>
            <p:cNvSpPr/>
            <p:nvPr/>
          </p:nvSpPr>
          <p:spPr>
            <a:xfrm>
              <a:off x="3596747" y="4465836"/>
              <a:ext cx="120362" cy="54808"/>
            </a:xfrm>
            <a:custGeom>
              <a:avLst/>
              <a:gdLst/>
              <a:ahLst/>
              <a:cxnLst/>
              <a:rect l="l" t="t" r="r" b="b"/>
              <a:pathLst>
                <a:path w="82" h="38" extrusionOk="0">
                  <a:moveTo>
                    <a:pt x="63" y="34"/>
                  </a:moveTo>
                  <a:cubicBezTo>
                    <a:pt x="82" y="30"/>
                    <a:pt x="82" y="30"/>
                    <a:pt x="82" y="30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55" y="5"/>
                    <a:pt x="36" y="0"/>
                    <a:pt x="18" y="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27" y="33"/>
                    <a:pt x="45" y="38"/>
                    <a:pt x="63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9" name="Google Shape;4639;p47"/>
            <p:cNvSpPr/>
            <p:nvPr/>
          </p:nvSpPr>
          <p:spPr>
            <a:xfrm>
              <a:off x="3796634" y="4519569"/>
              <a:ext cx="118213" cy="54808"/>
            </a:xfrm>
            <a:custGeom>
              <a:avLst/>
              <a:gdLst/>
              <a:ahLst/>
              <a:cxnLst/>
              <a:rect l="l" t="t" r="r" b="b"/>
              <a:pathLst>
                <a:path w="81" h="38" extrusionOk="0">
                  <a:moveTo>
                    <a:pt x="18" y="4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27" y="33"/>
                    <a:pt x="45" y="38"/>
                    <a:pt x="63" y="35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54" y="6"/>
                    <a:pt x="36" y="0"/>
                    <a:pt x="18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0" name="Google Shape;4640;p47"/>
            <p:cNvSpPr/>
            <p:nvPr/>
          </p:nvSpPr>
          <p:spPr>
            <a:xfrm>
              <a:off x="3620390" y="4536763"/>
              <a:ext cx="107466" cy="61256"/>
            </a:xfrm>
            <a:custGeom>
              <a:avLst/>
              <a:gdLst/>
              <a:ahLst/>
              <a:cxnLst/>
              <a:rect l="l" t="t" r="r" b="b"/>
              <a:pathLst>
                <a:path w="74" h="42" extrusionOk="0">
                  <a:moveTo>
                    <a:pt x="10" y="26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37" y="40"/>
                    <a:pt x="53" y="31"/>
                    <a:pt x="63" y="16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37" y="1"/>
                    <a:pt x="20" y="11"/>
                    <a:pt x="10" y="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1" name="Google Shape;4641;p47"/>
            <p:cNvSpPr/>
            <p:nvPr/>
          </p:nvSpPr>
          <p:spPr>
            <a:xfrm>
              <a:off x="3784813" y="4444343"/>
              <a:ext cx="106391" cy="59107"/>
            </a:xfrm>
            <a:custGeom>
              <a:avLst/>
              <a:gdLst/>
              <a:ahLst/>
              <a:cxnLst/>
              <a:rect l="l" t="t" r="r" b="b"/>
              <a:pathLst>
                <a:path w="73" h="41" extrusionOk="0">
                  <a:moveTo>
                    <a:pt x="0" y="41"/>
                  </a:moveTo>
                  <a:cubicBezTo>
                    <a:pt x="19" y="41"/>
                    <a:pt x="19" y="41"/>
                    <a:pt x="19" y="41"/>
                  </a:cubicBezTo>
                  <a:cubicBezTo>
                    <a:pt x="37" y="40"/>
                    <a:pt x="53" y="31"/>
                    <a:pt x="63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36" y="1"/>
                    <a:pt x="20" y="10"/>
                    <a:pt x="10" y="25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2" name="Google Shape;4642;p47"/>
            <p:cNvSpPr/>
            <p:nvPr/>
          </p:nvSpPr>
          <p:spPr>
            <a:xfrm>
              <a:off x="3678421" y="4384162"/>
              <a:ext cx="61256" cy="107466"/>
            </a:xfrm>
            <a:custGeom>
              <a:avLst/>
              <a:gdLst/>
              <a:ahLst/>
              <a:cxnLst/>
              <a:rect l="l" t="t" r="r" b="b"/>
              <a:pathLst>
                <a:path w="42" h="74" extrusionOk="0">
                  <a:moveTo>
                    <a:pt x="26" y="64"/>
                  </a:moveTo>
                  <a:cubicBezTo>
                    <a:pt x="42" y="74"/>
                    <a:pt x="42" y="74"/>
                    <a:pt x="42" y="7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0" y="37"/>
                    <a:pt x="31" y="21"/>
                    <a:pt x="16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37"/>
                    <a:pt x="11" y="54"/>
                    <a:pt x="26" y="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3" name="Google Shape;4643;p47"/>
            <p:cNvSpPr/>
            <p:nvPr/>
          </p:nvSpPr>
          <p:spPr>
            <a:xfrm>
              <a:off x="3771917" y="4548584"/>
              <a:ext cx="61256" cy="107466"/>
            </a:xfrm>
            <a:custGeom>
              <a:avLst/>
              <a:gdLst/>
              <a:ahLst/>
              <a:cxnLst/>
              <a:rect l="l" t="t" r="r" b="b"/>
              <a:pathLst>
                <a:path w="42" h="74" extrusionOk="0">
                  <a:moveTo>
                    <a:pt x="26" y="64"/>
                  </a:moveTo>
                  <a:cubicBezTo>
                    <a:pt x="42" y="74"/>
                    <a:pt x="42" y="74"/>
                    <a:pt x="42" y="7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37"/>
                    <a:pt x="31" y="20"/>
                    <a:pt x="16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37"/>
                    <a:pt x="11" y="54"/>
                    <a:pt x="26" y="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4" name="Google Shape;4644;p47"/>
            <p:cNvSpPr/>
            <p:nvPr/>
          </p:nvSpPr>
          <p:spPr>
            <a:xfrm>
              <a:off x="3730005" y="4493777"/>
              <a:ext cx="52659" cy="53733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2" y="3"/>
                  </a:moveTo>
                  <a:cubicBezTo>
                    <a:pt x="14" y="0"/>
                    <a:pt x="4" y="6"/>
                    <a:pt x="2" y="14"/>
                  </a:cubicBezTo>
                  <a:cubicBezTo>
                    <a:pt x="0" y="23"/>
                    <a:pt x="5" y="32"/>
                    <a:pt x="14" y="35"/>
                  </a:cubicBezTo>
                  <a:cubicBezTo>
                    <a:pt x="23" y="37"/>
                    <a:pt x="32" y="32"/>
                    <a:pt x="34" y="23"/>
                  </a:cubicBezTo>
                  <a:cubicBezTo>
                    <a:pt x="36" y="14"/>
                    <a:pt x="31" y="5"/>
                    <a:pt x="22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5" name="Google Shape;4645;p47"/>
            <p:cNvSpPr/>
            <p:nvPr/>
          </p:nvSpPr>
          <p:spPr>
            <a:xfrm>
              <a:off x="4437130" y="4345474"/>
              <a:ext cx="270814" cy="269740"/>
            </a:xfrm>
            <a:custGeom>
              <a:avLst/>
              <a:gdLst/>
              <a:ahLst/>
              <a:cxnLst/>
              <a:rect l="l" t="t" r="r" b="b"/>
              <a:pathLst>
                <a:path w="186" h="186" extrusionOk="0">
                  <a:moveTo>
                    <a:pt x="47" y="115"/>
                  </a:moveTo>
                  <a:cubicBezTo>
                    <a:pt x="44" y="119"/>
                    <a:pt x="43" y="123"/>
                    <a:pt x="42" y="127"/>
                  </a:cubicBezTo>
                  <a:cubicBezTo>
                    <a:pt x="37" y="149"/>
                    <a:pt x="37" y="149"/>
                    <a:pt x="37" y="149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63" y="143"/>
                    <a:pt x="67" y="142"/>
                    <a:pt x="71" y="140"/>
                  </a:cubicBezTo>
                  <a:cubicBezTo>
                    <a:pt x="71" y="148"/>
                    <a:pt x="74" y="157"/>
                    <a:pt x="79" y="164"/>
                  </a:cubicBezTo>
                  <a:cubicBezTo>
                    <a:pt x="93" y="186"/>
                    <a:pt x="93" y="186"/>
                    <a:pt x="93" y="186"/>
                  </a:cubicBezTo>
                  <a:cubicBezTo>
                    <a:pt x="107" y="164"/>
                    <a:pt x="107" y="164"/>
                    <a:pt x="107" y="164"/>
                  </a:cubicBezTo>
                  <a:cubicBezTo>
                    <a:pt x="112" y="157"/>
                    <a:pt x="115" y="148"/>
                    <a:pt x="115" y="140"/>
                  </a:cubicBezTo>
                  <a:cubicBezTo>
                    <a:pt x="119" y="142"/>
                    <a:pt x="123" y="143"/>
                    <a:pt x="127" y="144"/>
                  </a:cubicBezTo>
                  <a:cubicBezTo>
                    <a:pt x="149" y="149"/>
                    <a:pt x="149" y="149"/>
                    <a:pt x="149" y="149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3" y="123"/>
                    <a:pt x="142" y="119"/>
                    <a:pt x="139" y="115"/>
                  </a:cubicBezTo>
                  <a:cubicBezTo>
                    <a:pt x="148" y="115"/>
                    <a:pt x="156" y="112"/>
                    <a:pt x="164" y="107"/>
                  </a:cubicBezTo>
                  <a:cubicBezTo>
                    <a:pt x="186" y="93"/>
                    <a:pt x="186" y="93"/>
                    <a:pt x="186" y="93"/>
                  </a:cubicBezTo>
                  <a:cubicBezTo>
                    <a:pt x="164" y="79"/>
                    <a:pt x="164" y="79"/>
                    <a:pt x="164" y="79"/>
                  </a:cubicBezTo>
                  <a:cubicBezTo>
                    <a:pt x="156" y="74"/>
                    <a:pt x="148" y="72"/>
                    <a:pt x="139" y="71"/>
                  </a:cubicBezTo>
                  <a:cubicBezTo>
                    <a:pt x="142" y="67"/>
                    <a:pt x="143" y="63"/>
                    <a:pt x="144" y="59"/>
                  </a:cubicBezTo>
                  <a:cubicBezTo>
                    <a:pt x="149" y="37"/>
                    <a:pt x="149" y="37"/>
                    <a:pt x="149" y="37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3" y="43"/>
                    <a:pt x="119" y="45"/>
                    <a:pt x="115" y="47"/>
                  </a:cubicBezTo>
                  <a:cubicBezTo>
                    <a:pt x="115" y="38"/>
                    <a:pt x="112" y="30"/>
                    <a:pt x="107" y="2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4" y="30"/>
                    <a:pt x="71" y="38"/>
                    <a:pt x="71" y="47"/>
                  </a:cubicBezTo>
                  <a:cubicBezTo>
                    <a:pt x="67" y="45"/>
                    <a:pt x="63" y="43"/>
                    <a:pt x="59" y="42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3" y="63"/>
                    <a:pt x="44" y="67"/>
                    <a:pt x="47" y="71"/>
                  </a:cubicBezTo>
                  <a:cubicBezTo>
                    <a:pt x="38" y="72"/>
                    <a:pt x="29" y="74"/>
                    <a:pt x="22" y="79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29" y="112"/>
                    <a:pt x="38" y="115"/>
                    <a:pt x="47" y="115"/>
                  </a:cubicBezTo>
                  <a:close/>
                  <a:moveTo>
                    <a:pt x="93" y="58"/>
                  </a:moveTo>
                  <a:cubicBezTo>
                    <a:pt x="112" y="58"/>
                    <a:pt x="128" y="74"/>
                    <a:pt x="128" y="93"/>
                  </a:cubicBezTo>
                  <a:cubicBezTo>
                    <a:pt x="128" y="113"/>
                    <a:pt x="112" y="128"/>
                    <a:pt x="93" y="128"/>
                  </a:cubicBezTo>
                  <a:cubicBezTo>
                    <a:pt x="74" y="128"/>
                    <a:pt x="58" y="113"/>
                    <a:pt x="58" y="93"/>
                  </a:cubicBezTo>
                  <a:cubicBezTo>
                    <a:pt x="58" y="74"/>
                    <a:pt x="74" y="58"/>
                    <a:pt x="93" y="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6" name="Google Shape;4646;p47"/>
            <p:cNvSpPr/>
            <p:nvPr/>
          </p:nvSpPr>
          <p:spPr>
            <a:xfrm>
              <a:off x="4522028" y="4429297"/>
              <a:ext cx="102000" cy="1020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7" name="Google Shape;4647;p47"/>
            <p:cNvSpPr/>
            <p:nvPr/>
          </p:nvSpPr>
          <p:spPr>
            <a:xfrm>
              <a:off x="4457549" y="3992986"/>
              <a:ext cx="229977" cy="229977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0" y="79"/>
                  </a:moveTo>
                  <a:cubicBezTo>
                    <a:pt x="19" y="91"/>
                    <a:pt x="19" y="91"/>
                    <a:pt x="19" y="91"/>
                  </a:cubicBezTo>
                  <a:cubicBezTo>
                    <a:pt x="22" y="94"/>
                    <a:pt x="26" y="96"/>
                    <a:pt x="31" y="97"/>
                  </a:cubicBezTo>
                  <a:cubicBezTo>
                    <a:pt x="25" y="103"/>
                    <a:pt x="21" y="111"/>
                    <a:pt x="19" y="120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39" y="140"/>
                    <a:pt x="39" y="140"/>
                    <a:pt x="39" y="140"/>
                  </a:cubicBezTo>
                  <a:cubicBezTo>
                    <a:pt x="47" y="138"/>
                    <a:pt x="55" y="133"/>
                    <a:pt x="62" y="128"/>
                  </a:cubicBezTo>
                  <a:cubicBezTo>
                    <a:pt x="63" y="132"/>
                    <a:pt x="65" y="136"/>
                    <a:pt x="67" y="140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91" y="140"/>
                    <a:pt x="91" y="140"/>
                    <a:pt x="91" y="140"/>
                  </a:cubicBezTo>
                  <a:cubicBezTo>
                    <a:pt x="93" y="136"/>
                    <a:pt x="95" y="132"/>
                    <a:pt x="96" y="128"/>
                  </a:cubicBezTo>
                  <a:cubicBezTo>
                    <a:pt x="103" y="133"/>
                    <a:pt x="110" y="138"/>
                    <a:pt x="119" y="140"/>
                  </a:cubicBezTo>
                  <a:cubicBezTo>
                    <a:pt x="145" y="145"/>
                    <a:pt x="145" y="145"/>
                    <a:pt x="145" y="145"/>
                  </a:cubicBezTo>
                  <a:cubicBezTo>
                    <a:pt x="139" y="120"/>
                    <a:pt x="139" y="120"/>
                    <a:pt x="139" y="120"/>
                  </a:cubicBezTo>
                  <a:cubicBezTo>
                    <a:pt x="137" y="111"/>
                    <a:pt x="133" y="103"/>
                    <a:pt x="127" y="97"/>
                  </a:cubicBezTo>
                  <a:cubicBezTo>
                    <a:pt x="132" y="96"/>
                    <a:pt x="136" y="94"/>
                    <a:pt x="139" y="91"/>
                  </a:cubicBezTo>
                  <a:cubicBezTo>
                    <a:pt x="158" y="79"/>
                    <a:pt x="158" y="79"/>
                    <a:pt x="158" y="79"/>
                  </a:cubicBezTo>
                  <a:cubicBezTo>
                    <a:pt x="139" y="67"/>
                    <a:pt x="139" y="67"/>
                    <a:pt x="139" y="67"/>
                  </a:cubicBezTo>
                  <a:cubicBezTo>
                    <a:pt x="136" y="65"/>
                    <a:pt x="132" y="63"/>
                    <a:pt x="127" y="62"/>
                  </a:cubicBezTo>
                  <a:cubicBezTo>
                    <a:pt x="133" y="56"/>
                    <a:pt x="137" y="48"/>
                    <a:pt x="139" y="39"/>
                  </a:cubicBezTo>
                  <a:cubicBezTo>
                    <a:pt x="145" y="14"/>
                    <a:pt x="145" y="14"/>
                    <a:pt x="145" y="14"/>
                  </a:cubicBezTo>
                  <a:cubicBezTo>
                    <a:pt x="119" y="19"/>
                    <a:pt x="119" y="19"/>
                    <a:pt x="119" y="19"/>
                  </a:cubicBezTo>
                  <a:cubicBezTo>
                    <a:pt x="110" y="21"/>
                    <a:pt x="103" y="25"/>
                    <a:pt x="96" y="31"/>
                  </a:cubicBezTo>
                  <a:cubicBezTo>
                    <a:pt x="95" y="27"/>
                    <a:pt x="93" y="23"/>
                    <a:pt x="91" y="19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5" y="23"/>
                    <a:pt x="63" y="27"/>
                    <a:pt x="62" y="31"/>
                  </a:cubicBezTo>
                  <a:cubicBezTo>
                    <a:pt x="55" y="25"/>
                    <a:pt x="47" y="21"/>
                    <a:pt x="39" y="19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1" y="48"/>
                    <a:pt x="25" y="56"/>
                    <a:pt x="31" y="62"/>
                  </a:cubicBezTo>
                  <a:cubicBezTo>
                    <a:pt x="26" y="63"/>
                    <a:pt x="22" y="65"/>
                    <a:pt x="19" y="67"/>
                  </a:cubicBezTo>
                  <a:lnTo>
                    <a:pt x="0" y="79"/>
                  </a:lnTo>
                  <a:close/>
                  <a:moveTo>
                    <a:pt x="54" y="55"/>
                  </a:moveTo>
                  <a:cubicBezTo>
                    <a:pt x="68" y="41"/>
                    <a:pt x="90" y="41"/>
                    <a:pt x="104" y="55"/>
                  </a:cubicBezTo>
                  <a:cubicBezTo>
                    <a:pt x="117" y="68"/>
                    <a:pt x="117" y="90"/>
                    <a:pt x="104" y="104"/>
                  </a:cubicBezTo>
                  <a:cubicBezTo>
                    <a:pt x="90" y="118"/>
                    <a:pt x="68" y="118"/>
                    <a:pt x="54" y="104"/>
                  </a:cubicBezTo>
                  <a:cubicBezTo>
                    <a:pt x="41" y="90"/>
                    <a:pt x="41" y="68"/>
                    <a:pt x="54" y="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8" name="Google Shape;4648;p47"/>
            <p:cNvSpPr/>
            <p:nvPr/>
          </p:nvSpPr>
          <p:spPr>
            <a:xfrm>
              <a:off x="4517730" y="4053167"/>
              <a:ext cx="110690" cy="111764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63" y="63"/>
                  </a:moveTo>
                  <a:cubicBezTo>
                    <a:pt x="76" y="49"/>
                    <a:pt x="76" y="27"/>
                    <a:pt x="63" y="14"/>
                  </a:cubicBezTo>
                  <a:cubicBezTo>
                    <a:pt x="49" y="0"/>
                    <a:pt x="27" y="0"/>
                    <a:pt x="13" y="14"/>
                  </a:cubicBezTo>
                  <a:cubicBezTo>
                    <a:pt x="0" y="27"/>
                    <a:pt x="0" y="49"/>
                    <a:pt x="13" y="63"/>
                  </a:cubicBezTo>
                  <a:cubicBezTo>
                    <a:pt x="27" y="77"/>
                    <a:pt x="49" y="77"/>
                    <a:pt x="63" y="63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49" name="Google Shape;4649;p47"/>
            <p:cNvGrpSpPr/>
            <p:nvPr/>
          </p:nvGrpSpPr>
          <p:grpSpPr>
            <a:xfrm>
              <a:off x="4420479" y="4815194"/>
              <a:ext cx="305190" cy="306184"/>
              <a:chOff x="439750" y="892950"/>
              <a:chExt cx="399150" cy="400450"/>
            </a:xfrm>
          </p:grpSpPr>
          <p:sp>
            <p:nvSpPr>
              <p:cNvPr id="4650" name="Google Shape;4650;p47"/>
              <p:cNvSpPr/>
              <p:nvPr/>
            </p:nvSpPr>
            <p:spPr>
              <a:xfrm>
                <a:off x="629024" y="1084806"/>
                <a:ext cx="176399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38" y="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5" y="65"/>
                      <a:pt x="36" y="86"/>
                      <a:pt x="64" y="92"/>
                    </a:cubicBezTo>
                    <a:cubicBezTo>
                      <a:pt x="101" y="100"/>
                      <a:pt x="101" y="100"/>
                      <a:pt x="101" y="100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87" y="35"/>
                      <a:pt x="65" y="14"/>
                      <a:pt x="38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1" name="Google Shape;4651;p47"/>
              <p:cNvSpPr/>
              <p:nvPr/>
            </p:nvSpPr>
            <p:spPr>
              <a:xfrm>
                <a:off x="473227" y="926428"/>
                <a:ext cx="175111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63" y="93"/>
                    </a:moveTo>
                    <a:cubicBezTo>
                      <a:pt x="101" y="101"/>
                      <a:pt x="101" y="101"/>
                      <a:pt x="101" y="101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86" y="36"/>
                      <a:pt x="65" y="14"/>
                      <a:pt x="37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4" y="65"/>
                      <a:pt x="36" y="87"/>
                      <a:pt x="63" y="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2" name="Google Shape;4652;p47"/>
              <p:cNvSpPr/>
              <p:nvPr/>
            </p:nvSpPr>
            <p:spPr>
              <a:xfrm>
                <a:off x="629024" y="926428"/>
                <a:ext cx="176399" cy="17511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8" y="64"/>
                    </a:moveTo>
                    <a:cubicBezTo>
                      <a:pt x="0" y="101"/>
                      <a:pt x="0" y="101"/>
                      <a:pt x="0" y="101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65" y="87"/>
                      <a:pt x="87" y="65"/>
                      <a:pt x="93" y="3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36" y="14"/>
                      <a:pt x="15" y="36"/>
                      <a:pt x="8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3" name="Google Shape;4653;p47"/>
              <p:cNvSpPr/>
              <p:nvPr/>
            </p:nvSpPr>
            <p:spPr>
              <a:xfrm>
                <a:off x="473227" y="1084806"/>
                <a:ext cx="175111" cy="17382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92" y="37"/>
                    </a:moveTo>
                    <a:cubicBezTo>
                      <a:pt x="101" y="0"/>
                      <a:pt x="101" y="0"/>
                      <a:pt x="101" y="0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36" y="14"/>
                      <a:pt x="14" y="35"/>
                      <a:pt x="8" y="6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65" y="86"/>
                      <a:pt x="86" y="65"/>
                      <a:pt x="92" y="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4" name="Google Shape;4654;p47"/>
              <p:cNvSpPr/>
              <p:nvPr/>
            </p:nvSpPr>
            <p:spPr>
              <a:xfrm>
                <a:off x="586534" y="1082231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48" y="27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5" name="Google Shape;4655;p47"/>
              <p:cNvSpPr/>
              <p:nvPr/>
            </p:nvSpPr>
            <p:spPr>
              <a:xfrm>
                <a:off x="586534" y="892950"/>
                <a:ext cx="105582" cy="21117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1" extrusionOk="0">
                    <a:moveTo>
                      <a:pt x="13" y="94"/>
                    </a:moveTo>
                    <a:cubicBezTo>
                      <a:pt x="30" y="121"/>
                      <a:pt x="30" y="121"/>
                      <a:pt x="30" y="121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61" y="73"/>
                      <a:pt x="61" y="47"/>
                      <a:pt x="48" y="2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0" y="47"/>
                      <a:pt x="0" y="73"/>
                      <a:pt x="13" y="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6" name="Google Shape;4656;p47"/>
              <p:cNvSpPr/>
              <p:nvPr/>
            </p:nvSpPr>
            <p:spPr>
              <a:xfrm>
                <a:off x="627737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28" y="13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48" y="61"/>
                      <a:pt x="74" y="61"/>
                      <a:pt x="94" y="48"/>
                    </a:cubicBezTo>
                    <a:cubicBezTo>
                      <a:pt x="121" y="31"/>
                      <a:pt x="121" y="31"/>
                      <a:pt x="121" y="31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74" y="0"/>
                      <a:pt x="48" y="0"/>
                      <a:pt x="28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7" name="Google Shape;4657;p47"/>
              <p:cNvSpPr/>
              <p:nvPr/>
            </p:nvSpPr>
            <p:spPr>
              <a:xfrm>
                <a:off x="439750" y="1039739"/>
                <a:ext cx="211163" cy="10558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61" extrusionOk="0">
                    <a:moveTo>
                      <a:pt x="93" y="48"/>
                    </a:moveTo>
                    <a:cubicBezTo>
                      <a:pt x="121" y="31"/>
                      <a:pt x="121" y="31"/>
                      <a:pt x="121" y="31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73" y="0"/>
                      <a:pt x="47" y="0"/>
                      <a:pt x="27" y="13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47" y="61"/>
                      <a:pt x="73" y="61"/>
                      <a:pt x="93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8" name="Google Shape;4658;p47"/>
              <p:cNvSpPr/>
              <p:nvPr/>
            </p:nvSpPr>
            <p:spPr>
              <a:xfrm>
                <a:off x="578809" y="1032013"/>
                <a:ext cx="121033" cy="119749"/>
              </a:xfrm>
              <a:custGeom>
                <a:avLst/>
                <a:gdLst/>
                <a:ahLst/>
                <a:cxnLst/>
                <a:rect l="l" t="t" r="r" b="b"/>
                <a:pathLst>
                  <a:path w="69" h="69" extrusionOk="0">
                    <a:moveTo>
                      <a:pt x="57" y="57"/>
                    </a:moveTo>
                    <a:cubicBezTo>
                      <a:pt x="44" y="69"/>
                      <a:pt x="25" y="69"/>
                      <a:pt x="12" y="57"/>
                    </a:cubicBezTo>
                    <a:cubicBezTo>
                      <a:pt x="0" y="45"/>
                      <a:pt x="0" y="25"/>
                      <a:pt x="12" y="13"/>
                    </a:cubicBezTo>
                    <a:cubicBezTo>
                      <a:pt x="25" y="0"/>
                      <a:pt x="44" y="0"/>
                      <a:pt x="57" y="13"/>
                    </a:cubicBezTo>
                    <a:cubicBezTo>
                      <a:pt x="69" y="25"/>
                      <a:pt x="69" y="45"/>
                      <a:pt x="57" y="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659" name="Google Shape;4659;p47"/>
          <p:cNvGrpSpPr/>
          <p:nvPr/>
        </p:nvGrpSpPr>
        <p:grpSpPr>
          <a:xfrm>
            <a:off x="60639" y="3654663"/>
            <a:ext cx="979488" cy="949325"/>
            <a:chOff x="42389" y="3654663"/>
            <a:chExt cx="979488" cy="949325"/>
          </a:xfrm>
        </p:grpSpPr>
        <p:sp>
          <p:nvSpPr>
            <p:cNvPr id="4660" name="Google Shape;4660;p47"/>
            <p:cNvSpPr/>
            <p:nvPr/>
          </p:nvSpPr>
          <p:spPr>
            <a:xfrm>
              <a:off x="109064" y="4030901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9" y="1"/>
                  </a:moveTo>
                  <a:cubicBezTo>
                    <a:pt x="9" y="1"/>
                    <a:pt x="10" y="1"/>
                    <a:pt x="10" y="1"/>
                  </a:cubicBezTo>
                  <a:cubicBezTo>
                    <a:pt x="13" y="0"/>
                    <a:pt x="16" y="1"/>
                    <a:pt x="19" y="2"/>
                  </a:cubicBezTo>
                  <a:cubicBezTo>
                    <a:pt x="22" y="4"/>
                    <a:pt x="25" y="7"/>
                    <a:pt x="26" y="10"/>
                  </a:cubicBezTo>
                  <a:cubicBezTo>
                    <a:pt x="28" y="18"/>
                    <a:pt x="23" y="24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3" y="28"/>
                    <a:pt x="5" y="28"/>
                    <a:pt x="1" y="19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0" y="12"/>
                    <a:pt x="1" y="10"/>
                    <a:pt x="1" y="9"/>
                  </a:cubicBezTo>
                  <a:cubicBezTo>
                    <a:pt x="3" y="5"/>
                    <a:pt x="6" y="3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1" name="Google Shape;4661;p47"/>
            <p:cNvSpPr/>
            <p:nvPr/>
          </p:nvSpPr>
          <p:spPr>
            <a:xfrm>
              <a:off x="566264" y="4332526"/>
              <a:ext cx="57150" cy="60325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19" y="26"/>
                  </a:moveTo>
                  <a:cubicBezTo>
                    <a:pt x="15" y="28"/>
                    <a:pt x="12" y="28"/>
                    <a:pt x="8" y="26"/>
                  </a:cubicBezTo>
                  <a:cubicBezTo>
                    <a:pt x="5" y="25"/>
                    <a:pt x="2" y="22"/>
                    <a:pt x="1" y="19"/>
                  </a:cubicBezTo>
                  <a:cubicBezTo>
                    <a:pt x="1" y="18"/>
                    <a:pt x="1" y="18"/>
                    <a:pt x="1" y="17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13"/>
                    <a:pt x="1" y="10"/>
                    <a:pt x="2" y="9"/>
                  </a:cubicBezTo>
                  <a:cubicBezTo>
                    <a:pt x="4" y="5"/>
                    <a:pt x="6" y="3"/>
                    <a:pt x="10" y="2"/>
                  </a:cubicBezTo>
                  <a:cubicBezTo>
                    <a:pt x="18" y="0"/>
                    <a:pt x="24" y="5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7" y="15"/>
                    <a:pt x="27" y="23"/>
                    <a:pt x="19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2" name="Google Shape;4662;p47"/>
            <p:cNvSpPr/>
            <p:nvPr/>
          </p:nvSpPr>
          <p:spPr>
            <a:xfrm>
              <a:off x="507526" y="4189651"/>
              <a:ext cx="61913" cy="60325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2" y="25"/>
                  </a:moveTo>
                  <a:cubicBezTo>
                    <a:pt x="20" y="27"/>
                    <a:pt x="16" y="28"/>
                    <a:pt x="13" y="28"/>
                  </a:cubicBezTo>
                  <a:cubicBezTo>
                    <a:pt x="9" y="28"/>
                    <a:pt x="5" y="27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1"/>
                    <a:pt x="0" y="18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11" y="0"/>
                    <a:pt x="18" y="3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10"/>
                    <a:pt x="29" y="18"/>
                    <a:pt x="22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3" name="Google Shape;4663;p47"/>
            <p:cNvSpPr/>
            <p:nvPr/>
          </p:nvSpPr>
          <p:spPr>
            <a:xfrm>
              <a:off x="255114" y="4030901"/>
              <a:ext cx="57150" cy="55563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8" y="0"/>
                    <a:pt x="26" y="3"/>
                    <a:pt x="26" y="13"/>
                  </a:cubicBezTo>
                  <a:cubicBezTo>
                    <a:pt x="26" y="16"/>
                    <a:pt x="24" y="20"/>
                    <a:pt x="22" y="22"/>
                  </a:cubicBezTo>
                  <a:cubicBezTo>
                    <a:pt x="19" y="25"/>
                    <a:pt x="16" y="26"/>
                    <a:pt x="12" y="26"/>
                  </a:cubicBezTo>
                  <a:cubicBezTo>
                    <a:pt x="12" y="26"/>
                    <a:pt x="11" y="26"/>
                    <a:pt x="11" y="26"/>
                  </a:cubicBezTo>
                  <a:cubicBezTo>
                    <a:pt x="8" y="25"/>
                    <a:pt x="5" y="24"/>
                    <a:pt x="3" y="22"/>
                  </a:cubicBezTo>
                  <a:cubicBezTo>
                    <a:pt x="1" y="19"/>
                    <a:pt x="0" y="16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1" y="4"/>
                    <a:pt x="8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4" name="Google Shape;4664;p47"/>
            <p:cNvSpPr/>
            <p:nvPr/>
          </p:nvSpPr>
          <p:spPr>
            <a:xfrm>
              <a:off x="567851" y="4481751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26" h="27" extrusionOk="0">
                  <a:moveTo>
                    <a:pt x="4" y="4"/>
                  </a:moveTo>
                  <a:cubicBezTo>
                    <a:pt x="7" y="1"/>
                    <a:pt x="11" y="0"/>
                    <a:pt x="14" y="0"/>
                  </a:cubicBezTo>
                  <a:cubicBezTo>
                    <a:pt x="22" y="1"/>
                    <a:pt x="26" y="8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5" y="19"/>
                    <a:pt x="23" y="26"/>
                    <a:pt x="13" y="27"/>
                  </a:cubicBezTo>
                  <a:cubicBezTo>
                    <a:pt x="10" y="27"/>
                    <a:pt x="6" y="25"/>
                    <a:pt x="4" y="22"/>
                  </a:cubicBezTo>
                  <a:cubicBezTo>
                    <a:pt x="1" y="20"/>
                    <a:pt x="0" y="17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1" y="8"/>
                    <a:pt x="2" y="6"/>
                    <a:pt x="4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5" name="Google Shape;4665;p47"/>
            <p:cNvSpPr/>
            <p:nvPr/>
          </p:nvSpPr>
          <p:spPr>
            <a:xfrm>
              <a:off x="402751" y="4086463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7" y="27"/>
                  </a:moveTo>
                  <a:cubicBezTo>
                    <a:pt x="14" y="28"/>
                    <a:pt x="10" y="28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3" y="24"/>
                    <a:pt x="1" y="21"/>
                    <a:pt x="0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5" y="1"/>
                    <a:pt x="13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3" y="5"/>
                    <a:pt x="28" y="11"/>
                    <a:pt x="25" y="19"/>
                  </a:cubicBezTo>
                  <a:cubicBezTo>
                    <a:pt x="23" y="23"/>
                    <a:pt x="21" y="25"/>
                    <a:pt x="17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6" name="Google Shape;4666;p47"/>
            <p:cNvSpPr/>
            <p:nvPr/>
          </p:nvSpPr>
          <p:spPr>
            <a:xfrm>
              <a:off x="148751" y="4543663"/>
              <a:ext cx="61913" cy="60325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2" y="24"/>
                  </a:moveTo>
                  <a:cubicBezTo>
                    <a:pt x="20" y="27"/>
                    <a:pt x="16" y="28"/>
                    <a:pt x="13" y="28"/>
                  </a:cubicBezTo>
                  <a:cubicBezTo>
                    <a:pt x="9" y="28"/>
                    <a:pt x="5" y="27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1"/>
                    <a:pt x="0" y="18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11" y="0"/>
                    <a:pt x="18" y="2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10"/>
                    <a:pt x="29" y="18"/>
                    <a:pt x="22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7" name="Google Shape;4667;p47"/>
            <p:cNvSpPr/>
            <p:nvPr/>
          </p:nvSpPr>
          <p:spPr>
            <a:xfrm>
              <a:off x="42389" y="4440476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7" y="26"/>
                  </a:moveTo>
                  <a:cubicBezTo>
                    <a:pt x="14" y="28"/>
                    <a:pt x="10" y="28"/>
                    <a:pt x="7" y="26"/>
                  </a:cubicBezTo>
                  <a:cubicBezTo>
                    <a:pt x="6" y="26"/>
                    <a:pt x="6" y="26"/>
                    <a:pt x="5" y="25"/>
                  </a:cubicBezTo>
                  <a:cubicBezTo>
                    <a:pt x="3" y="24"/>
                    <a:pt x="1" y="21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5" y="1"/>
                    <a:pt x="13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3" y="5"/>
                    <a:pt x="28" y="11"/>
                    <a:pt x="25" y="19"/>
                  </a:cubicBezTo>
                  <a:cubicBezTo>
                    <a:pt x="23" y="22"/>
                    <a:pt x="21" y="25"/>
                    <a:pt x="17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8" name="Google Shape;4668;p47"/>
            <p:cNvSpPr/>
            <p:nvPr/>
          </p:nvSpPr>
          <p:spPr>
            <a:xfrm>
              <a:off x="217014" y="4135676"/>
              <a:ext cx="112713" cy="263525"/>
            </a:xfrm>
            <a:custGeom>
              <a:avLst/>
              <a:gdLst/>
              <a:ahLst/>
              <a:cxnLst/>
              <a:rect l="l" t="t" r="r" b="b"/>
              <a:pathLst>
                <a:path w="52" h="123" extrusionOk="0">
                  <a:moveTo>
                    <a:pt x="51" y="5"/>
                  </a:moveTo>
                  <a:cubicBezTo>
                    <a:pt x="52" y="2"/>
                    <a:pt x="48" y="0"/>
                    <a:pt x="46" y="3"/>
                  </a:cubicBezTo>
                  <a:cubicBezTo>
                    <a:pt x="35" y="18"/>
                    <a:pt x="15" y="47"/>
                    <a:pt x="11" y="56"/>
                  </a:cubicBezTo>
                  <a:cubicBezTo>
                    <a:pt x="8" y="65"/>
                    <a:pt x="3" y="100"/>
                    <a:pt x="0" y="119"/>
                  </a:cubicBezTo>
                  <a:cubicBezTo>
                    <a:pt x="0" y="122"/>
                    <a:pt x="4" y="123"/>
                    <a:pt x="6" y="121"/>
                  </a:cubicBezTo>
                  <a:cubicBezTo>
                    <a:pt x="17" y="105"/>
                    <a:pt x="37" y="77"/>
                    <a:pt x="40" y="68"/>
                  </a:cubicBezTo>
                  <a:cubicBezTo>
                    <a:pt x="44" y="58"/>
                    <a:pt x="49" y="24"/>
                    <a:pt x="5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9" name="Google Shape;4669;p47"/>
            <p:cNvSpPr/>
            <p:nvPr/>
          </p:nvSpPr>
          <p:spPr>
            <a:xfrm>
              <a:off x="251939" y="4465876"/>
              <a:ext cx="263525" cy="112713"/>
            </a:xfrm>
            <a:custGeom>
              <a:avLst/>
              <a:gdLst/>
              <a:ahLst/>
              <a:cxnLst/>
              <a:rect l="l" t="t" r="r" b="b"/>
              <a:pathLst>
                <a:path w="123" h="52" extrusionOk="0">
                  <a:moveTo>
                    <a:pt x="118" y="51"/>
                  </a:moveTo>
                  <a:cubicBezTo>
                    <a:pt x="121" y="52"/>
                    <a:pt x="123" y="47"/>
                    <a:pt x="120" y="46"/>
                  </a:cubicBezTo>
                  <a:cubicBezTo>
                    <a:pt x="105" y="35"/>
                    <a:pt x="76" y="15"/>
                    <a:pt x="67" y="11"/>
                  </a:cubicBezTo>
                  <a:cubicBezTo>
                    <a:pt x="58" y="8"/>
                    <a:pt x="23" y="3"/>
                    <a:pt x="4" y="0"/>
                  </a:cubicBezTo>
                  <a:cubicBezTo>
                    <a:pt x="1" y="0"/>
                    <a:pt x="0" y="4"/>
                    <a:pt x="2" y="6"/>
                  </a:cubicBezTo>
                  <a:cubicBezTo>
                    <a:pt x="18" y="17"/>
                    <a:pt x="46" y="36"/>
                    <a:pt x="55" y="40"/>
                  </a:cubicBezTo>
                  <a:cubicBezTo>
                    <a:pt x="65" y="44"/>
                    <a:pt x="99" y="49"/>
                    <a:pt x="118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0" name="Google Shape;4670;p47"/>
            <p:cNvSpPr/>
            <p:nvPr/>
          </p:nvSpPr>
          <p:spPr>
            <a:xfrm>
              <a:off x="63026" y="4140438"/>
              <a:ext cx="119063" cy="261938"/>
            </a:xfrm>
            <a:custGeom>
              <a:avLst/>
              <a:gdLst/>
              <a:ahLst/>
              <a:cxnLst/>
              <a:rect l="l" t="t" r="r" b="b"/>
              <a:pathLst>
                <a:path w="56" h="122" extrusionOk="0">
                  <a:moveTo>
                    <a:pt x="50" y="119"/>
                  </a:moveTo>
                  <a:cubicBezTo>
                    <a:pt x="52" y="122"/>
                    <a:pt x="56" y="120"/>
                    <a:pt x="56" y="117"/>
                  </a:cubicBezTo>
                  <a:cubicBezTo>
                    <a:pt x="53" y="98"/>
                    <a:pt x="46" y="64"/>
                    <a:pt x="43" y="55"/>
                  </a:cubicBezTo>
                  <a:cubicBezTo>
                    <a:pt x="39" y="46"/>
                    <a:pt x="18" y="18"/>
                    <a:pt x="6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4" y="24"/>
                    <a:pt x="10" y="58"/>
                    <a:pt x="14" y="67"/>
                  </a:cubicBezTo>
                  <a:cubicBezTo>
                    <a:pt x="18" y="76"/>
                    <a:pt x="39" y="104"/>
                    <a:pt x="50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1" name="Google Shape;4671;p47"/>
            <p:cNvSpPr/>
            <p:nvPr/>
          </p:nvSpPr>
          <p:spPr>
            <a:xfrm>
              <a:off x="248764" y="4311888"/>
              <a:ext cx="263525" cy="120650"/>
            </a:xfrm>
            <a:custGeom>
              <a:avLst/>
              <a:gdLst/>
              <a:ahLst/>
              <a:cxnLst/>
              <a:rect l="l" t="t" r="r" b="b"/>
              <a:pathLst>
                <a:path w="122" h="56" extrusionOk="0">
                  <a:moveTo>
                    <a:pt x="3" y="50"/>
                  </a:moveTo>
                  <a:cubicBezTo>
                    <a:pt x="0" y="52"/>
                    <a:pt x="2" y="56"/>
                    <a:pt x="5" y="56"/>
                  </a:cubicBezTo>
                  <a:cubicBezTo>
                    <a:pt x="24" y="52"/>
                    <a:pt x="58" y="46"/>
                    <a:pt x="67" y="42"/>
                  </a:cubicBezTo>
                  <a:cubicBezTo>
                    <a:pt x="76" y="38"/>
                    <a:pt x="104" y="18"/>
                    <a:pt x="119" y="6"/>
                  </a:cubicBezTo>
                  <a:cubicBezTo>
                    <a:pt x="122" y="4"/>
                    <a:pt x="120" y="0"/>
                    <a:pt x="117" y="1"/>
                  </a:cubicBezTo>
                  <a:cubicBezTo>
                    <a:pt x="98" y="4"/>
                    <a:pt x="64" y="10"/>
                    <a:pt x="55" y="14"/>
                  </a:cubicBezTo>
                  <a:cubicBezTo>
                    <a:pt x="46" y="18"/>
                    <a:pt x="18" y="39"/>
                    <a:pt x="3" y="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2" name="Google Shape;4672;p47"/>
            <p:cNvSpPr/>
            <p:nvPr/>
          </p:nvSpPr>
          <p:spPr>
            <a:xfrm>
              <a:off x="156689" y="4403963"/>
              <a:ext cx="90488" cy="904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38" y="28"/>
                  </a:moveTo>
                  <a:cubicBezTo>
                    <a:pt x="34" y="38"/>
                    <a:pt x="23" y="42"/>
                    <a:pt x="14" y="39"/>
                  </a:cubicBezTo>
                  <a:cubicBezTo>
                    <a:pt x="4" y="35"/>
                    <a:pt x="0" y="24"/>
                    <a:pt x="3" y="15"/>
                  </a:cubicBezTo>
                  <a:cubicBezTo>
                    <a:pt x="7" y="5"/>
                    <a:pt x="18" y="0"/>
                    <a:pt x="27" y="4"/>
                  </a:cubicBezTo>
                  <a:cubicBezTo>
                    <a:pt x="37" y="8"/>
                    <a:pt x="42" y="19"/>
                    <a:pt x="38" y="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3" name="Google Shape;4673;p47"/>
            <p:cNvSpPr/>
            <p:nvPr/>
          </p:nvSpPr>
          <p:spPr>
            <a:xfrm>
              <a:off x="732951" y="4292838"/>
              <a:ext cx="93663" cy="90488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30" y="38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5" y="17"/>
                    <a:pt x="25" y="7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8" y="25"/>
                    <a:pt x="18" y="34"/>
                    <a:pt x="30" y="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4" name="Google Shape;4674;p47"/>
            <p:cNvSpPr/>
            <p:nvPr/>
          </p:nvSpPr>
          <p:spPr>
            <a:xfrm>
              <a:off x="888526" y="4445238"/>
              <a:ext cx="92075" cy="90488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30" y="38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5" y="17"/>
                    <a:pt x="26" y="7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8" y="25"/>
                    <a:pt x="18" y="34"/>
                    <a:pt x="30" y="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5" name="Google Shape;4675;p47"/>
            <p:cNvSpPr/>
            <p:nvPr/>
          </p:nvSpPr>
          <p:spPr>
            <a:xfrm>
              <a:off x="888526" y="4289663"/>
              <a:ext cx="92075" cy="9366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6" name="Google Shape;4676;p47"/>
            <p:cNvSpPr/>
            <p:nvPr/>
          </p:nvSpPr>
          <p:spPr>
            <a:xfrm>
              <a:off x="736126" y="4445238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8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7" name="Google Shape;4677;p47"/>
            <p:cNvSpPr/>
            <p:nvPr/>
          </p:nvSpPr>
          <p:spPr>
            <a:xfrm>
              <a:off x="829789" y="4249976"/>
              <a:ext cx="53975" cy="128588"/>
            </a:xfrm>
            <a:custGeom>
              <a:avLst/>
              <a:gdLst/>
              <a:ahLst/>
              <a:cxnLst/>
              <a:rect l="l" t="t" r="r" b="b"/>
              <a:pathLst>
                <a:path w="25" h="60" extrusionOk="0">
                  <a:moveTo>
                    <a:pt x="6" y="48"/>
                  </a:moveTo>
                  <a:cubicBezTo>
                    <a:pt x="13" y="60"/>
                    <a:pt x="13" y="60"/>
                    <a:pt x="13" y="60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5" y="37"/>
                    <a:pt x="25" y="23"/>
                    <a:pt x="19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3"/>
                    <a:pt x="0" y="37"/>
                    <a:pt x="6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8" name="Google Shape;4678;p47"/>
            <p:cNvSpPr/>
            <p:nvPr/>
          </p:nvSpPr>
          <p:spPr>
            <a:xfrm>
              <a:off x="832964" y="4446826"/>
              <a:ext cx="50800" cy="131763"/>
            </a:xfrm>
            <a:custGeom>
              <a:avLst/>
              <a:gdLst/>
              <a:ahLst/>
              <a:cxnLst/>
              <a:rect l="l" t="t" r="r" b="b"/>
              <a:pathLst>
                <a:path w="24" h="61" extrusionOk="0">
                  <a:moveTo>
                    <a:pt x="6" y="49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4" y="37"/>
                    <a:pt x="24" y="24"/>
                    <a:pt x="18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24"/>
                    <a:pt x="0" y="38"/>
                    <a:pt x="6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9" name="Google Shape;4679;p47"/>
            <p:cNvSpPr/>
            <p:nvPr/>
          </p:nvSpPr>
          <p:spPr>
            <a:xfrm>
              <a:off x="893289" y="4386501"/>
              <a:ext cx="128588" cy="52388"/>
            </a:xfrm>
            <a:custGeom>
              <a:avLst/>
              <a:gdLst/>
              <a:ahLst/>
              <a:cxnLst/>
              <a:rect l="l" t="t" r="r" b="b"/>
              <a:pathLst>
                <a:path w="60" h="24" extrusionOk="0">
                  <a:moveTo>
                    <a:pt x="12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3" y="24"/>
                    <a:pt x="37" y="24"/>
                    <a:pt x="49" y="18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7" y="0"/>
                    <a:pt x="23" y="0"/>
                    <a:pt x="1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0" name="Google Shape;4680;p47"/>
            <p:cNvSpPr/>
            <p:nvPr/>
          </p:nvSpPr>
          <p:spPr>
            <a:xfrm>
              <a:off x="693264" y="4389676"/>
              <a:ext cx="130175" cy="50800"/>
            </a:xfrm>
            <a:custGeom>
              <a:avLst/>
              <a:gdLst/>
              <a:ahLst/>
              <a:cxnLst/>
              <a:rect l="l" t="t" r="r" b="b"/>
              <a:pathLst>
                <a:path w="61" h="24" extrusionOk="0">
                  <a:moveTo>
                    <a:pt x="12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4" y="24"/>
                    <a:pt x="37" y="24"/>
                    <a:pt x="49" y="18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37" y="0"/>
                    <a:pt x="24" y="0"/>
                    <a:pt x="1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1" name="Google Shape;4681;p47"/>
            <p:cNvSpPr/>
            <p:nvPr/>
          </p:nvSpPr>
          <p:spPr>
            <a:xfrm>
              <a:off x="829789" y="4384913"/>
              <a:ext cx="55563" cy="55563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21" y="5"/>
                  </a:moveTo>
                  <a:cubicBezTo>
                    <a:pt x="26" y="9"/>
                    <a:pt x="26" y="17"/>
                    <a:pt x="21" y="22"/>
                  </a:cubicBezTo>
                  <a:cubicBezTo>
                    <a:pt x="17" y="26"/>
                    <a:pt x="9" y="26"/>
                    <a:pt x="5" y="22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9" y="0"/>
                    <a:pt x="16" y="0"/>
                    <a:pt x="2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2" name="Google Shape;4682;p47"/>
            <p:cNvSpPr/>
            <p:nvPr/>
          </p:nvSpPr>
          <p:spPr>
            <a:xfrm>
              <a:off x="96364" y="36975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30" y="39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5" y="18"/>
                    <a:pt x="25" y="8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8" y="26"/>
                    <a:pt x="18" y="35"/>
                    <a:pt x="30" y="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3" name="Google Shape;4683;p47"/>
            <p:cNvSpPr/>
            <p:nvPr/>
          </p:nvSpPr>
          <p:spPr>
            <a:xfrm>
              <a:off x="251939" y="38499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30" y="39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5" y="18"/>
                    <a:pt x="26" y="8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8" y="26"/>
                    <a:pt x="18" y="35"/>
                    <a:pt x="30" y="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4" name="Google Shape;4684;p47"/>
            <p:cNvSpPr/>
            <p:nvPr/>
          </p:nvSpPr>
          <p:spPr>
            <a:xfrm>
              <a:off x="251939" y="36975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25" y="34"/>
                    <a:pt x="35" y="25"/>
                    <a:pt x="39" y="1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5" name="Google Shape;4685;p47"/>
            <p:cNvSpPr/>
            <p:nvPr/>
          </p:nvSpPr>
          <p:spPr>
            <a:xfrm>
              <a:off x="99539" y="3851513"/>
              <a:ext cx="92075" cy="9366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6" name="Google Shape;4686;p47"/>
            <p:cNvSpPr/>
            <p:nvPr/>
          </p:nvSpPr>
          <p:spPr>
            <a:xfrm>
              <a:off x="193201" y="3654663"/>
              <a:ext cx="53975" cy="130175"/>
            </a:xfrm>
            <a:custGeom>
              <a:avLst/>
              <a:gdLst/>
              <a:ahLst/>
              <a:cxnLst/>
              <a:rect l="l" t="t" r="r" b="b"/>
              <a:pathLst>
                <a:path w="25" h="61" extrusionOk="0">
                  <a:moveTo>
                    <a:pt x="6" y="49"/>
                  </a:moveTo>
                  <a:cubicBezTo>
                    <a:pt x="13" y="61"/>
                    <a:pt x="13" y="61"/>
                    <a:pt x="13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5" y="37"/>
                    <a:pt x="25" y="24"/>
                    <a:pt x="19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4"/>
                    <a:pt x="0" y="38"/>
                    <a:pt x="6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7" name="Google Shape;4687;p47"/>
            <p:cNvSpPr/>
            <p:nvPr/>
          </p:nvSpPr>
          <p:spPr>
            <a:xfrm>
              <a:off x="196376" y="3854688"/>
              <a:ext cx="50800" cy="130175"/>
            </a:xfrm>
            <a:custGeom>
              <a:avLst/>
              <a:gdLst/>
              <a:ahLst/>
              <a:cxnLst/>
              <a:rect l="l" t="t" r="r" b="b"/>
              <a:pathLst>
                <a:path w="24" h="61" extrusionOk="0">
                  <a:moveTo>
                    <a:pt x="6" y="49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4" y="37"/>
                    <a:pt x="24" y="24"/>
                    <a:pt x="18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4"/>
                    <a:pt x="0" y="37"/>
                    <a:pt x="6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8" name="Google Shape;4688;p47"/>
            <p:cNvSpPr/>
            <p:nvPr/>
          </p:nvSpPr>
          <p:spPr>
            <a:xfrm>
              <a:off x="255114" y="3791188"/>
              <a:ext cx="130175" cy="53975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12" y="7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3" y="25"/>
                    <a:pt x="37" y="25"/>
                    <a:pt x="49" y="19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7" y="0"/>
                    <a:pt x="23" y="1"/>
                    <a:pt x="12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9" name="Google Shape;4689;p47"/>
            <p:cNvSpPr/>
            <p:nvPr/>
          </p:nvSpPr>
          <p:spPr>
            <a:xfrm>
              <a:off x="55089" y="3794363"/>
              <a:ext cx="131763" cy="53975"/>
            </a:xfrm>
            <a:custGeom>
              <a:avLst/>
              <a:gdLst/>
              <a:ahLst/>
              <a:cxnLst/>
              <a:rect l="l" t="t" r="r" b="b"/>
              <a:pathLst>
                <a:path w="61" h="25" extrusionOk="0">
                  <a:moveTo>
                    <a:pt x="12" y="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4" y="25"/>
                    <a:pt x="37" y="25"/>
                    <a:pt x="49" y="19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37" y="0"/>
                    <a:pt x="23" y="0"/>
                    <a:pt x="1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0" name="Google Shape;4690;p47"/>
            <p:cNvSpPr/>
            <p:nvPr/>
          </p:nvSpPr>
          <p:spPr>
            <a:xfrm>
              <a:off x="193201" y="3791188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21" y="5"/>
                  </a:moveTo>
                  <a:cubicBezTo>
                    <a:pt x="26" y="9"/>
                    <a:pt x="26" y="17"/>
                    <a:pt x="21" y="21"/>
                  </a:cubicBezTo>
                  <a:cubicBezTo>
                    <a:pt x="17" y="26"/>
                    <a:pt x="9" y="26"/>
                    <a:pt x="4" y="22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9" y="0"/>
                    <a:pt x="16" y="0"/>
                    <a:pt x="2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1" name="Google Shape;4691;p47"/>
            <p:cNvSpPr/>
            <p:nvPr/>
          </p:nvSpPr>
          <p:spPr>
            <a:xfrm>
              <a:off x="490064" y="3961051"/>
              <a:ext cx="101600" cy="47625"/>
            </a:xfrm>
            <a:custGeom>
              <a:avLst/>
              <a:gdLst/>
              <a:ahLst/>
              <a:cxnLst/>
              <a:rect l="l" t="t" r="r" b="b"/>
              <a:pathLst>
                <a:path w="47" h="22" extrusionOk="0">
                  <a:moveTo>
                    <a:pt x="36" y="20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1" y="3"/>
                    <a:pt x="21" y="0"/>
                    <a:pt x="1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5" y="19"/>
                    <a:pt x="26" y="22"/>
                    <a:pt x="36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2" name="Google Shape;4692;p47"/>
            <p:cNvSpPr/>
            <p:nvPr/>
          </p:nvSpPr>
          <p:spPr>
            <a:xfrm>
              <a:off x="659926" y="4007088"/>
              <a:ext cx="101600" cy="47625"/>
            </a:xfrm>
            <a:custGeom>
              <a:avLst/>
              <a:gdLst/>
              <a:ahLst/>
              <a:cxnLst/>
              <a:rect l="l" t="t" r="r" b="b"/>
              <a:pathLst>
                <a:path w="47" h="22" extrusionOk="0">
                  <a:moveTo>
                    <a:pt x="37" y="20"/>
                  </a:moveTo>
                  <a:cubicBezTo>
                    <a:pt x="47" y="18"/>
                    <a:pt x="47" y="18"/>
                    <a:pt x="47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2" y="3"/>
                    <a:pt x="21" y="0"/>
                    <a:pt x="1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9"/>
                    <a:pt x="26" y="22"/>
                    <a:pt x="37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3" name="Google Shape;4693;p47"/>
            <p:cNvSpPr/>
            <p:nvPr/>
          </p:nvSpPr>
          <p:spPr>
            <a:xfrm>
              <a:off x="626589" y="3872151"/>
              <a:ext cx="46038" cy="101600"/>
            </a:xfrm>
            <a:custGeom>
              <a:avLst/>
              <a:gdLst/>
              <a:ahLst/>
              <a:cxnLst/>
              <a:rect l="l" t="t" r="r" b="b"/>
              <a:pathLst>
                <a:path w="22" h="48" extrusionOk="0">
                  <a:moveTo>
                    <a:pt x="2" y="37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9" y="32"/>
                    <a:pt x="22" y="21"/>
                    <a:pt x="20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" y="16"/>
                    <a:pt x="0" y="27"/>
                    <a:pt x="2" y="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4" name="Google Shape;4694;p47"/>
            <p:cNvSpPr/>
            <p:nvPr/>
          </p:nvSpPr>
          <p:spPr>
            <a:xfrm>
              <a:off x="578964" y="4043601"/>
              <a:ext cx="47625" cy="100013"/>
            </a:xfrm>
            <a:custGeom>
              <a:avLst/>
              <a:gdLst/>
              <a:ahLst/>
              <a:cxnLst/>
              <a:rect l="l" t="t" r="r" b="b"/>
              <a:pathLst>
                <a:path w="22" h="47" extrusionOk="0">
                  <a:moveTo>
                    <a:pt x="2" y="36"/>
                  </a:moveTo>
                  <a:cubicBezTo>
                    <a:pt x="5" y="47"/>
                    <a:pt x="5" y="47"/>
                    <a:pt x="5" y="4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9" y="31"/>
                    <a:pt x="22" y="21"/>
                    <a:pt x="20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" y="15"/>
                    <a:pt x="0" y="26"/>
                    <a:pt x="2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5" name="Google Shape;4695;p47"/>
            <p:cNvSpPr/>
            <p:nvPr/>
          </p:nvSpPr>
          <p:spPr>
            <a:xfrm>
              <a:off x="559914" y="3891201"/>
              <a:ext cx="50800" cy="92075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15" y="37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22"/>
                    <a:pt x="18" y="12"/>
                    <a:pt x="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22"/>
                    <a:pt x="6" y="31"/>
                    <a:pt x="15" y="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6" name="Google Shape;4696;p47"/>
            <p:cNvSpPr/>
            <p:nvPr/>
          </p:nvSpPr>
          <p:spPr>
            <a:xfrm>
              <a:off x="640876" y="4032488"/>
              <a:ext cx="52388" cy="92075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15" y="37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21"/>
                    <a:pt x="18" y="12"/>
                    <a:pt x="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1"/>
                    <a:pt x="6" y="31"/>
                    <a:pt x="15" y="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7" name="Google Shape;4697;p47"/>
            <p:cNvSpPr/>
            <p:nvPr/>
          </p:nvSpPr>
          <p:spPr>
            <a:xfrm>
              <a:off x="648814" y="3942001"/>
              <a:ext cx="93663" cy="52388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6" y="15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2" y="23"/>
                    <a:pt x="32" y="18"/>
                    <a:pt x="37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2" y="0"/>
                    <a:pt x="12" y="6"/>
                    <a:pt x="6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8" name="Google Shape;4698;p47"/>
            <p:cNvSpPr/>
            <p:nvPr/>
          </p:nvSpPr>
          <p:spPr>
            <a:xfrm>
              <a:off x="509114" y="4021376"/>
              <a:ext cx="93663" cy="52388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6" y="15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1" y="24"/>
                    <a:pt x="31" y="18"/>
                    <a:pt x="37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1" y="1"/>
                    <a:pt x="12" y="6"/>
                    <a:pt x="6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9" name="Google Shape;4699;p47"/>
            <p:cNvSpPr/>
            <p:nvPr/>
          </p:nvSpPr>
          <p:spPr>
            <a:xfrm>
              <a:off x="602776" y="3984863"/>
              <a:ext cx="46038" cy="46038"/>
            </a:xfrm>
            <a:custGeom>
              <a:avLst/>
              <a:gdLst/>
              <a:ahLst/>
              <a:cxnLst/>
              <a:rect l="l" t="t" r="r" b="b"/>
              <a:pathLst>
                <a:path w="22" h="21" extrusionOk="0">
                  <a:moveTo>
                    <a:pt x="14" y="1"/>
                  </a:moveTo>
                  <a:cubicBezTo>
                    <a:pt x="19" y="3"/>
                    <a:pt x="22" y="8"/>
                    <a:pt x="20" y="13"/>
                  </a:cubicBezTo>
                  <a:cubicBezTo>
                    <a:pt x="19" y="18"/>
                    <a:pt x="14" y="21"/>
                    <a:pt x="9" y="20"/>
                  </a:cubicBezTo>
                  <a:cubicBezTo>
                    <a:pt x="3" y="18"/>
                    <a:pt x="0" y="13"/>
                    <a:pt x="2" y="8"/>
                  </a:cubicBezTo>
                  <a:cubicBezTo>
                    <a:pt x="3" y="3"/>
                    <a:pt x="8" y="0"/>
                    <a:pt x="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00" name="Google Shape;4700;p47"/>
          <p:cNvGrpSpPr/>
          <p:nvPr/>
        </p:nvGrpSpPr>
        <p:grpSpPr>
          <a:xfrm rot="-5400000" flipH="1">
            <a:off x="8083539" y="429963"/>
            <a:ext cx="979488" cy="949325"/>
            <a:chOff x="42389" y="3654663"/>
            <a:chExt cx="979488" cy="949325"/>
          </a:xfrm>
        </p:grpSpPr>
        <p:sp>
          <p:nvSpPr>
            <p:cNvPr id="4701" name="Google Shape;4701;p47"/>
            <p:cNvSpPr/>
            <p:nvPr/>
          </p:nvSpPr>
          <p:spPr>
            <a:xfrm>
              <a:off x="109064" y="4030901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9" y="1"/>
                  </a:moveTo>
                  <a:cubicBezTo>
                    <a:pt x="9" y="1"/>
                    <a:pt x="10" y="1"/>
                    <a:pt x="10" y="1"/>
                  </a:cubicBezTo>
                  <a:cubicBezTo>
                    <a:pt x="13" y="0"/>
                    <a:pt x="16" y="1"/>
                    <a:pt x="19" y="2"/>
                  </a:cubicBezTo>
                  <a:cubicBezTo>
                    <a:pt x="22" y="4"/>
                    <a:pt x="25" y="7"/>
                    <a:pt x="26" y="10"/>
                  </a:cubicBezTo>
                  <a:cubicBezTo>
                    <a:pt x="28" y="18"/>
                    <a:pt x="23" y="24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3" y="28"/>
                    <a:pt x="5" y="28"/>
                    <a:pt x="1" y="19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0" y="12"/>
                    <a:pt x="1" y="10"/>
                    <a:pt x="1" y="9"/>
                  </a:cubicBezTo>
                  <a:cubicBezTo>
                    <a:pt x="3" y="5"/>
                    <a:pt x="6" y="3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2" name="Google Shape;4702;p47"/>
            <p:cNvSpPr/>
            <p:nvPr/>
          </p:nvSpPr>
          <p:spPr>
            <a:xfrm>
              <a:off x="566264" y="4332526"/>
              <a:ext cx="57150" cy="60325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19" y="26"/>
                  </a:moveTo>
                  <a:cubicBezTo>
                    <a:pt x="15" y="28"/>
                    <a:pt x="12" y="28"/>
                    <a:pt x="8" y="26"/>
                  </a:cubicBezTo>
                  <a:cubicBezTo>
                    <a:pt x="5" y="25"/>
                    <a:pt x="2" y="22"/>
                    <a:pt x="1" y="19"/>
                  </a:cubicBezTo>
                  <a:cubicBezTo>
                    <a:pt x="1" y="18"/>
                    <a:pt x="1" y="18"/>
                    <a:pt x="1" y="17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13"/>
                    <a:pt x="1" y="10"/>
                    <a:pt x="2" y="9"/>
                  </a:cubicBezTo>
                  <a:cubicBezTo>
                    <a:pt x="4" y="5"/>
                    <a:pt x="6" y="3"/>
                    <a:pt x="10" y="2"/>
                  </a:cubicBezTo>
                  <a:cubicBezTo>
                    <a:pt x="18" y="0"/>
                    <a:pt x="24" y="5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7" y="15"/>
                    <a:pt x="27" y="23"/>
                    <a:pt x="19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3" name="Google Shape;4703;p47"/>
            <p:cNvSpPr/>
            <p:nvPr/>
          </p:nvSpPr>
          <p:spPr>
            <a:xfrm>
              <a:off x="507526" y="4189651"/>
              <a:ext cx="61913" cy="60325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2" y="25"/>
                  </a:moveTo>
                  <a:cubicBezTo>
                    <a:pt x="20" y="27"/>
                    <a:pt x="16" y="28"/>
                    <a:pt x="13" y="28"/>
                  </a:cubicBezTo>
                  <a:cubicBezTo>
                    <a:pt x="9" y="28"/>
                    <a:pt x="5" y="27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1"/>
                    <a:pt x="0" y="18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11" y="0"/>
                    <a:pt x="18" y="3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10"/>
                    <a:pt x="29" y="18"/>
                    <a:pt x="22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4" name="Google Shape;4704;p47"/>
            <p:cNvSpPr/>
            <p:nvPr/>
          </p:nvSpPr>
          <p:spPr>
            <a:xfrm>
              <a:off x="255114" y="4030901"/>
              <a:ext cx="57150" cy="55563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8" y="0"/>
                    <a:pt x="26" y="3"/>
                    <a:pt x="26" y="13"/>
                  </a:cubicBezTo>
                  <a:cubicBezTo>
                    <a:pt x="26" y="16"/>
                    <a:pt x="24" y="20"/>
                    <a:pt x="22" y="22"/>
                  </a:cubicBezTo>
                  <a:cubicBezTo>
                    <a:pt x="19" y="25"/>
                    <a:pt x="16" y="26"/>
                    <a:pt x="12" y="26"/>
                  </a:cubicBezTo>
                  <a:cubicBezTo>
                    <a:pt x="12" y="26"/>
                    <a:pt x="11" y="26"/>
                    <a:pt x="11" y="26"/>
                  </a:cubicBezTo>
                  <a:cubicBezTo>
                    <a:pt x="8" y="25"/>
                    <a:pt x="5" y="24"/>
                    <a:pt x="3" y="22"/>
                  </a:cubicBezTo>
                  <a:cubicBezTo>
                    <a:pt x="1" y="19"/>
                    <a:pt x="0" y="16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1" y="4"/>
                    <a:pt x="8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5" name="Google Shape;4705;p47"/>
            <p:cNvSpPr/>
            <p:nvPr/>
          </p:nvSpPr>
          <p:spPr>
            <a:xfrm>
              <a:off x="567851" y="4481751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26" h="27" extrusionOk="0">
                  <a:moveTo>
                    <a:pt x="4" y="4"/>
                  </a:moveTo>
                  <a:cubicBezTo>
                    <a:pt x="7" y="1"/>
                    <a:pt x="11" y="0"/>
                    <a:pt x="14" y="0"/>
                  </a:cubicBezTo>
                  <a:cubicBezTo>
                    <a:pt x="22" y="1"/>
                    <a:pt x="26" y="8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5" y="19"/>
                    <a:pt x="23" y="26"/>
                    <a:pt x="13" y="27"/>
                  </a:cubicBezTo>
                  <a:cubicBezTo>
                    <a:pt x="10" y="27"/>
                    <a:pt x="6" y="25"/>
                    <a:pt x="4" y="22"/>
                  </a:cubicBezTo>
                  <a:cubicBezTo>
                    <a:pt x="1" y="20"/>
                    <a:pt x="0" y="17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1" y="8"/>
                    <a:pt x="2" y="6"/>
                    <a:pt x="4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6" name="Google Shape;4706;p47"/>
            <p:cNvSpPr/>
            <p:nvPr/>
          </p:nvSpPr>
          <p:spPr>
            <a:xfrm>
              <a:off x="402751" y="4086463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7" y="27"/>
                  </a:moveTo>
                  <a:cubicBezTo>
                    <a:pt x="14" y="28"/>
                    <a:pt x="10" y="28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3" y="24"/>
                    <a:pt x="1" y="21"/>
                    <a:pt x="0" y="18"/>
                  </a:cubicBezTo>
                  <a:cubicBezTo>
                    <a:pt x="0" y="17"/>
                    <a:pt x="0" y="16"/>
                    <a:pt x="0" y="14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5" y="1"/>
                    <a:pt x="13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3" y="5"/>
                    <a:pt x="28" y="11"/>
                    <a:pt x="25" y="19"/>
                  </a:cubicBezTo>
                  <a:cubicBezTo>
                    <a:pt x="23" y="23"/>
                    <a:pt x="21" y="25"/>
                    <a:pt x="17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7" name="Google Shape;4707;p47"/>
            <p:cNvSpPr/>
            <p:nvPr/>
          </p:nvSpPr>
          <p:spPr>
            <a:xfrm>
              <a:off x="148751" y="4543663"/>
              <a:ext cx="61913" cy="60325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22" y="24"/>
                  </a:moveTo>
                  <a:cubicBezTo>
                    <a:pt x="20" y="27"/>
                    <a:pt x="16" y="28"/>
                    <a:pt x="13" y="28"/>
                  </a:cubicBezTo>
                  <a:cubicBezTo>
                    <a:pt x="9" y="28"/>
                    <a:pt x="5" y="27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1"/>
                    <a:pt x="0" y="18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11" y="0"/>
                    <a:pt x="18" y="2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10"/>
                    <a:pt x="29" y="18"/>
                    <a:pt x="22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8" name="Google Shape;4708;p47"/>
            <p:cNvSpPr/>
            <p:nvPr/>
          </p:nvSpPr>
          <p:spPr>
            <a:xfrm>
              <a:off x="42389" y="4440476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7" y="26"/>
                  </a:moveTo>
                  <a:cubicBezTo>
                    <a:pt x="14" y="28"/>
                    <a:pt x="10" y="28"/>
                    <a:pt x="7" y="26"/>
                  </a:cubicBezTo>
                  <a:cubicBezTo>
                    <a:pt x="6" y="26"/>
                    <a:pt x="6" y="26"/>
                    <a:pt x="5" y="25"/>
                  </a:cubicBezTo>
                  <a:cubicBezTo>
                    <a:pt x="3" y="24"/>
                    <a:pt x="1" y="21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5" y="1"/>
                    <a:pt x="13" y="0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3" y="5"/>
                    <a:pt x="28" y="11"/>
                    <a:pt x="25" y="19"/>
                  </a:cubicBezTo>
                  <a:cubicBezTo>
                    <a:pt x="23" y="22"/>
                    <a:pt x="21" y="25"/>
                    <a:pt x="17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9" name="Google Shape;4709;p47"/>
            <p:cNvSpPr/>
            <p:nvPr/>
          </p:nvSpPr>
          <p:spPr>
            <a:xfrm>
              <a:off x="217014" y="4135676"/>
              <a:ext cx="112713" cy="263525"/>
            </a:xfrm>
            <a:custGeom>
              <a:avLst/>
              <a:gdLst/>
              <a:ahLst/>
              <a:cxnLst/>
              <a:rect l="l" t="t" r="r" b="b"/>
              <a:pathLst>
                <a:path w="52" h="123" extrusionOk="0">
                  <a:moveTo>
                    <a:pt x="51" y="5"/>
                  </a:moveTo>
                  <a:cubicBezTo>
                    <a:pt x="52" y="2"/>
                    <a:pt x="48" y="0"/>
                    <a:pt x="46" y="3"/>
                  </a:cubicBezTo>
                  <a:cubicBezTo>
                    <a:pt x="35" y="18"/>
                    <a:pt x="15" y="47"/>
                    <a:pt x="11" y="56"/>
                  </a:cubicBezTo>
                  <a:cubicBezTo>
                    <a:pt x="8" y="65"/>
                    <a:pt x="3" y="100"/>
                    <a:pt x="0" y="119"/>
                  </a:cubicBezTo>
                  <a:cubicBezTo>
                    <a:pt x="0" y="122"/>
                    <a:pt x="4" y="123"/>
                    <a:pt x="6" y="121"/>
                  </a:cubicBezTo>
                  <a:cubicBezTo>
                    <a:pt x="17" y="105"/>
                    <a:pt x="37" y="77"/>
                    <a:pt x="40" y="68"/>
                  </a:cubicBezTo>
                  <a:cubicBezTo>
                    <a:pt x="44" y="58"/>
                    <a:pt x="49" y="24"/>
                    <a:pt x="5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0" name="Google Shape;4710;p47"/>
            <p:cNvSpPr/>
            <p:nvPr/>
          </p:nvSpPr>
          <p:spPr>
            <a:xfrm>
              <a:off x="251939" y="4465876"/>
              <a:ext cx="263525" cy="112713"/>
            </a:xfrm>
            <a:custGeom>
              <a:avLst/>
              <a:gdLst/>
              <a:ahLst/>
              <a:cxnLst/>
              <a:rect l="l" t="t" r="r" b="b"/>
              <a:pathLst>
                <a:path w="123" h="52" extrusionOk="0">
                  <a:moveTo>
                    <a:pt x="118" y="51"/>
                  </a:moveTo>
                  <a:cubicBezTo>
                    <a:pt x="121" y="52"/>
                    <a:pt x="123" y="47"/>
                    <a:pt x="120" y="46"/>
                  </a:cubicBezTo>
                  <a:cubicBezTo>
                    <a:pt x="105" y="35"/>
                    <a:pt x="76" y="15"/>
                    <a:pt x="67" y="11"/>
                  </a:cubicBezTo>
                  <a:cubicBezTo>
                    <a:pt x="58" y="8"/>
                    <a:pt x="23" y="3"/>
                    <a:pt x="4" y="0"/>
                  </a:cubicBezTo>
                  <a:cubicBezTo>
                    <a:pt x="1" y="0"/>
                    <a:pt x="0" y="4"/>
                    <a:pt x="2" y="6"/>
                  </a:cubicBezTo>
                  <a:cubicBezTo>
                    <a:pt x="18" y="17"/>
                    <a:pt x="46" y="36"/>
                    <a:pt x="55" y="40"/>
                  </a:cubicBezTo>
                  <a:cubicBezTo>
                    <a:pt x="65" y="44"/>
                    <a:pt x="99" y="49"/>
                    <a:pt x="118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1" name="Google Shape;4711;p47"/>
            <p:cNvSpPr/>
            <p:nvPr/>
          </p:nvSpPr>
          <p:spPr>
            <a:xfrm>
              <a:off x="63026" y="4140438"/>
              <a:ext cx="119063" cy="261938"/>
            </a:xfrm>
            <a:custGeom>
              <a:avLst/>
              <a:gdLst/>
              <a:ahLst/>
              <a:cxnLst/>
              <a:rect l="l" t="t" r="r" b="b"/>
              <a:pathLst>
                <a:path w="56" h="122" extrusionOk="0">
                  <a:moveTo>
                    <a:pt x="50" y="119"/>
                  </a:moveTo>
                  <a:cubicBezTo>
                    <a:pt x="52" y="122"/>
                    <a:pt x="56" y="120"/>
                    <a:pt x="56" y="117"/>
                  </a:cubicBezTo>
                  <a:cubicBezTo>
                    <a:pt x="53" y="98"/>
                    <a:pt x="46" y="64"/>
                    <a:pt x="43" y="55"/>
                  </a:cubicBezTo>
                  <a:cubicBezTo>
                    <a:pt x="39" y="46"/>
                    <a:pt x="18" y="18"/>
                    <a:pt x="6" y="3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4" y="24"/>
                    <a:pt x="10" y="58"/>
                    <a:pt x="14" y="67"/>
                  </a:cubicBezTo>
                  <a:cubicBezTo>
                    <a:pt x="18" y="76"/>
                    <a:pt x="39" y="104"/>
                    <a:pt x="50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2" name="Google Shape;4712;p47"/>
            <p:cNvSpPr/>
            <p:nvPr/>
          </p:nvSpPr>
          <p:spPr>
            <a:xfrm>
              <a:off x="248764" y="4311888"/>
              <a:ext cx="263525" cy="120650"/>
            </a:xfrm>
            <a:custGeom>
              <a:avLst/>
              <a:gdLst/>
              <a:ahLst/>
              <a:cxnLst/>
              <a:rect l="l" t="t" r="r" b="b"/>
              <a:pathLst>
                <a:path w="122" h="56" extrusionOk="0">
                  <a:moveTo>
                    <a:pt x="3" y="50"/>
                  </a:moveTo>
                  <a:cubicBezTo>
                    <a:pt x="0" y="52"/>
                    <a:pt x="2" y="56"/>
                    <a:pt x="5" y="56"/>
                  </a:cubicBezTo>
                  <a:cubicBezTo>
                    <a:pt x="24" y="52"/>
                    <a:pt x="58" y="46"/>
                    <a:pt x="67" y="42"/>
                  </a:cubicBezTo>
                  <a:cubicBezTo>
                    <a:pt x="76" y="38"/>
                    <a:pt x="104" y="18"/>
                    <a:pt x="119" y="6"/>
                  </a:cubicBezTo>
                  <a:cubicBezTo>
                    <a:pt x="122" y="4"/>
                    <a:pt x="120" y="0"/>
                    <a:pt x="117" y="1"/>
                  </a:cubicBezTo>
                  <a:cubicBezTo>
                    <a:pt x="98" y="4"/>
                    <a:pt x="64" y="10"/>
                    <a:pt x="55" y="14"/>
                  </a:cubicBezTo>
                  <a:cubicBezTo>
                    <a:pt x="46" y="18"/>
                    <a:pt x="18" y="39"/>
                    <a:pt x="3" y="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3" name="Google Shape;4713;p47"/>
            <p:cNvSpPr/>
            <p:nvPr/>
          </p:nvSpPr>
          <p:spPr>
            <a:xfrm>
              <a:off x="156689" y="4403963"/>
              <a:ext cx="90488" cy="904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38" y="28"/>
                  </a:moveTo>
                  <a:cubicBezTo>
                    <a:pt x="34" y="38"/>
                    <a:pt x="23" y="42"/>
                    <a:pt x="14" y="39"/>
                  </a:cubicBezTo>
                  <a:cubicBezTo>
                    <a:pt x="4" y="35"/>
                    <a:pt x="0" y="24"/>
                    <a:pt x="3" y="15"/>
                  </a:cubicBezTo>
                  <a:cubicBezTo>
                    <a:pt x="7" y="5"/>
                    <a:pt x="18" y="0"/>
                    <a:pt x="27" y="4"/>
                  </a:cubicBezTo>
                  <a:cubicBezTo>
                    <a:pt x="37" y="8"/>
                    <a:pt x="42" y="19"/>
                    <a:pt x="38" y="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4" name="Google Shape;4714;p47"/>
            <p:cNvSpPr/>
            <p:nvPr/>
          </p:nvSpPr>
          <p:spPr>
            <a:xfrm>
              <a:off x="732951" y="4292838"/>
              <a:ext cx="93663" cy="90488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30" y="38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5" y="17"/>
                    <a:pt x="25" y="7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8" y="25"/>
                    <a:pt x="18" y="34"/>
                    <a:pt x="30" y="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5" name="Google Shape;4715;p47"/>
            <p:cNvSpPr/>
            <p:nvPr/>
          </p:nvSpPr>
          <p:spPr>
            <a:xfrm>
              <a:off x="888526" y="4445238"/>
              <a:ext cx="92075" cy="90488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30" y="38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5" y="17"/>
                    <a:pt x="26" y="7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8" y="25"/>
                    <a:pt x="18" y="34"/>
                    <a:pt x="30" y="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6" name="Google Shape;4716;p47"/>
            <p:cNvSpPr/>
            <p:nvPr/>
          </p:nvSpPr>
          <p:spPr>
            <a:xfrm>
              <a:off x="888526" y="4289663"/>
              <a:ext cx="92075" cy="9366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7" name="Google Shape;4717;p47"/>
            <p:cNvSpPr/>
            <p:nvPr/>
          </p:nvSpPr>
          <p:spPr>
            <a:xfrm>
              <a:off x="736126" y="4445238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8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8" name="Google Shape;4718;p47"/>
            <p:cNvSpPr/>
            <p:nvPr/>
          </p:nvSpPr>
          <p:spPr>
            <a:xfrm>
              <a:off x="829789" y="4249976"/>
              <a:ext cx="53975" cy="128588"/>
            </a:xfrm>
            <a:custGeom>
              <a:avLst/>
              <a:gdLst/>
              <a:ahLst/>
              <a:cxnLst/>
              <a:rect l="l" t="t" r="r" b="b"/>
              <a:pathLst>
                <a:path w="25" h="60" extrusionOk="0">
                  <a:moveTo>
                    <a:pt x="6" y="48"/>
                  </a:moveTo>
                  <a:cubicBezTo>
                    <a:pt x="13" y="60"/>
                    <a:pt x="13" y="60"/>
                    <a:pt x="13" y="60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5" y="37"/>
                    <a:pt x="25" y="23"/>
                    <a:pt x="19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3"/>
                    <a:pt x="0" y="37"/>
                    <a:pt x="6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9" name="Google Shape;4719;p47"/>
            <p:cNvSpPr/>
            <p:nvPr/>
          </p:nvSpPr>
          <p:spPr>
            <a:xfrm>
              <a:off x="832964" y="4446826"/>
              <a:ext cx="50800" cy="131763"/>
            </a:xfrm>
            <a:custGeom>
              <a:avLst/>
              <a:gdLst/>
              <a:ahLst/>
              <a:cxnLst/>
              <a:rect l="l" t="t" r="r" b="b"/>
              <a:pathLst>
                <a:path w="24" h="61" extrusionOk="0">
                  <a:moveTo>
                    <a:pt x="6" y="49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4" y="37"/>
                    <a:pt x="24" y="24"/>
                    <a:pt x="18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24"/>
                    <a:pt x="0" y="38"/>
                    <a:pt x="6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0" name="Google Shape;4720;p47"/>
            <p:cNvSpPr/>
            <p:nvPr/>
          </p:nvSpPr>
          <p:spPr>
            <a:xfrm>
              <a:off x="893289" y="4386501"/>
              <a:ext cx="128588" cy="52388"/>
            </a:xfrm>
            <a:custGeom>
              <a:avLst/>
              <a:gdLst/>
              <a:ahLst/>
              <a:cxnLst/>
              <a:rect l="l" t="t" r="r" b="b"/>
              <a:pathLst>
                <a:path w="60" h="24" extrusionOk="0">
                  <a:moveTo>
                    <a:pt x="12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3" y="24"/>
                    <a:pt x="37" y="24"/>
                    <a:pt x="49" y="18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7" y="0"/>
                    <a:pt x="23" y="0"/>
                    <a:pt x="1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1" name="Google Shape;4721;p47"/>
            <p:cNvSpPr/>
            <p:nvPr/>
          </p:nvSpPr>
          <p:spPr>
            <a:xfrm>
              <a:off x="693264" y="4389676"/>
              <a:ext cx="130175" cy="50800"/>
            </a:xfrm>
            <a:custGeom>
              <a:avLst/>
              <a:gdLst/>
              <a:ahLst/>
              <a:cxnLst/>
              <a:rect l="l" t="t" r="r" b="b"/>
              <a:pathLst>
                <a:path w="61" h="24" extrusionOk="0">
                  <a:moveTo>
                    <a:pt x="12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4" y="24"/>
                    <a:pt x="37" y="24"/>
                    <a:pt x="49" y="18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37" y="0"/>
                    <a:pt x="24" y="0"/>
                    <a:pt x="1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2" name="Google Shape;4722;p47"/>
            <p:cNvSpPr/>
            <p:nvPr/>
          </p:nvSpPr>
          <p:spPr>
            <a:xfrm>
              <a:off x="829789" y="4384913"/>
              <a:ext cx="55563" cy="55563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21" y="5"/>
                  </a:moveTo>
                  <a:cubicBezTo>
                    <a:pt x="26" y="9"/>
                    <a:pt x="26" y="17"/>
                    <a:pt x="21" y="22"/>
                  </a:cubicBezTo>
                  <a:cubicBezTo>
                    <a:pt x="17" y="26"/>
                    <a:pt x="9" y="26"/>
                    <a:pt x="5" y="22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9" y="0"/>
                    <a:pt x="16" y="0"/>
                    <a:pt x="2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3" name="Google Shape;4723;p47"/>
            <p:cNvSpPr/>
            <p:nvPr/>
          </p:nvSpPr>
          <p:spPr>
            <a:xfrm>
              <a:off x="96364" y="36975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30" y="39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5" y="18"/>
                    <a:pt x="25" y="8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8" y="26"/>
                    <a:pt x="18" y="35"/>
                    <a:pt x="30" y="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4" name="Google Shape;4724;p47"/>
            <p:cNvSpPr/>
            <p:nvPr/>
          </p:nvSpPr>
          <p:spPr>
            <a:xfrm>
              <a:off x="251939" y="38499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30" y="39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5" y="18"/>
                    <a:pt x="26" y="8"/>
                    <a:pt x="13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8" y="26"/>
                    <a:pt x="18" y="35"/>
                    <a:pt x="30" y="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5" name="Google Shape;4725;p47"/>
            <p:cNvSpPr/>
            <p:nvPr/>
          </p:nvSpPr>
          <p:spPr>
            <a:xfrm>
              <a:off x="251939" y="3697526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25" y="34"/>
                    <a:pt x="35" y="25"/>
                    <a:pt x="39" y="1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6" name="Google Shape;4726;p47"/>
            <p:cNvSpPr/>
            <p:nvPr/>
          </p:nvSpPr>
          <p:spPr>
            <a:xfrm>
              <a:off x="99539" y="3851513"/>
              <a:ext cx="92075" cy="93663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" y="3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5" y="35"/>
                    <a:pt x="35" y="25"/>
                    <a:pt x="39" y="1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7" y="8"/>
                    <a:pt x="8" y="17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7" name="Google Shape;4727;p47"/>
            <p:cNvSpPr/>
            <p:nvPr/>
          </p:nvSpPr>
          <p:spPr>
            <a:xfrm>
              <a:off x="193201" y="3654663"/>
              <a:ext cx="53975" cy="130175"/>
            </a:xfrm>
            <a:custGeom>
              <a:avLst/>
              <a:gdLst/>
              <a:ahLst/>
              <a:cxnLst/>
              <a:rect l="l" t="t" r="r" b="b"/>
              <a:pathLst>
                <a:path w="25" h="61" extrusionOk="0">
                  <a:moveTo>
                    <a:pt x="6" y="49"/>
                  </a:moveTo>
                  <a:cubicBezTo>
                    <a:pt x="13" y="61"/>
                    <a:pt x="13" y="61"/>
                    <a:pt x="13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5" y="37"/>
                    <a:pt x="25" y="24"/>
                    <a:pt x="19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4"/>
                    <a:pt x="0" y="38"/>
                    <a:pt x="6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8" name="Google Shape;4728;p47"/>
            <p:cNvSpPr/>
            <p:nvPr/>
          </p:nvSpPr>
          <p:spPr>
            <a:xfrm>
              <a:off x="196376" y="3854688"/>
              <a:ext cx="50800" cy="130175"/>
            </a:xfrm>
            <a:custGeom>
              <a:avLst/>
              <a:gdLst/>
              <a:ahLst/>
              <a:cxnLst/>
              <a:rect l="l" t="t" r="r" b="b"/>
              <a:pathLst>
                <a:path w="24" h="61" extrusionOk="0">
                  <a:moveTo>
                    <a:pt x="6" y="49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4" y="37"/>
                    <a:pt x="24" y="24"/>
                    <a:pt x="18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24"/>
                    <a:pt x="0" y="37"/>
                    <a:pt x="6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9" name="Google Shape;4729;p47"/>
            <p:cNvSpPr/>
            <p:nvPr/>
          </p:nvSpPr>
          <p:spPr>
            <a:xfrm>
              <a:off x="255114" y="3791188"/>
              <a:ext cx="130175" cy="53975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12" y="7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3" y="25"/>
                    <a:pt x="37" y="25"/>
                    <a:pt x="49" y="19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7" y="0"/>
                    <a:pt x="23" y="1"/>
                    <a:pt x="12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0" name="Google Shape;4730;p47"/>
            <p:cNvSpPr/>
            <p:nvPr/>
          </p:nvSpPr>
          <p:spPr>
            <a:xfrm>
              <a:off x="55089" y="3794363"/>
              <a:ext cx="131763" cy="53975"/>
            </a:xfrm>
            <a:custGeom>
              <a:avLst/>
              <a:gdLst/>
              <a:ahLst/>
              <a:cxnLst/>
              <a:rect l="l" t="t" r="r" b="b"/>
              <a:pathLst>
                <a:path w="61" h="25" extrusionOk="0">
                  <a:moveTo>
                    <a:pt x="12" y="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4" y="25"/>
                    <a:pt x="37" y="25"/>
                    <a:pt x="49" y="19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37" y="0"/>
                    <a:pt x="23" y="0"/>
                    <a:pt x="1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1" name="Google Shape;4731;p47"/>
            <p:cNvSpPr/>
            <p:nvPr/>
          </p:nvSpPr>
          <p:spPr>
            <a:xfrm>
              <a:off x="193201" y="3791188"/>
              <a:ext cx="55563" cy="57150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21" y="5"/>
                  </a:moveTo>
                  <a:cubicBezTo>
                    <a:pt x="26" y="9"/>
                    <a:pt x="26" y="17"/>
                    <a:pt x="21" y="21"/>
                  </a:cubicBezTo>
                  <a:cubicBezTo>
                    <a:pt x="17" y="26"/>
                    <a:pt x="9" y="26"/>
                    <a:pt x="4" y="22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9" y="0"/>
                    <a:pt x="16" y="0"/>
                    <a:pt x="2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2" name="Google Shape;4732;p47"/>
            <p:cNvSpPr/>
            <p:nvPr/>
          </p:nvSpPr>
          <p:spPr>
            <a:xfrm>
              <a:off x="490064" y="3961051"/>
              <a:ext cx="101600" cy="47625"/>
            </a:xfrm>
            <a:custGeom>
              <a:avLst/>
              <a:gdLst/>
              <a:ahLst/>
              <a:cxnLst/>
              <a:rect l="l" t="t" r="r" b="b"/>
              <a:pathLst>
                <a:path w="47" h="22" extrusionOk="0">
                  <a:moveTo>
                    <a:pt x="36" y="20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1" y="3"/>
                    <a:pt x="21" y="0"/>
                    <a:pt x="1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5" y="19"/>
                    <a:pt x="26" y="22"/>
                    <a:pt x="36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3" name="Google Shape;4733;p47"/>
            <p:cNvSpPr/>
            <p:nvPr/>
          </p:nvSpPr>
          <p:spPr>
            <a:xfrm>
              <a:off x="659926" y="4007088"/>
              <a:ext cx="101600" cy="47625"/>
            </a:xfrm>
            <a:custGeom>
              <a:avLst/>
              <a:gdLst/>
              <a:ahLst/>
              <a:cxnLst/>
              <a:rect l="l" t="t" r="r" b="b"/>
              <a:pathLst>
                <a:path w="47" h="22" extrusionOk="0">
                  <a:moveTo>
                    <a:pt x="37" y="20"/>
                  </a:moveTo>
                  <a:cubicBezTo>
                    <a:pt x="47" y="18"/>
                    <a:pt x="47" y="18"/>
                    <a:pt x="47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2" y="3"/>
                    <a:pt x="21" y="0"/>
                    <a:pt x="11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9"/>
                    <a:pt x="26" y="22"/>
                    <a:pt x="37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4" name="Google Shape;4734;p47"/>
            <p:cNvSpPr/>
            <p:nvPr/>
          </p:nvSpPr>
          <p:spPr>
            <a:xfrm>
              <a:off x="626589" y="3872151"/>
              <a:ext cx="46038" cy="101600"/>
            </a:xfrm>
            <a:custGeom>
              <a:avLst/>
              <a:gdLst/>
              <a:ahLst/>
              <a:cxnLst/>
              <a:rect l="l" t="t" r="r" b="b"/>
              <a:pathLst>
                <a:path w="22" h="48" extrusionOk="0">
                  <a:moveTo>
                    <a:pt x="2" y="37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9" y="32"/>
                    <a:pt x="22" y="21"/>
                    <a:pt x="20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" y="16"/>
                    <a:pt x="0" y="27"/>
                    <a:pt x="2" y="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5" name="Google Shape;4735;p47"/>
            <p:cNvSpPr/>
            <p:nvPr/>
          </p:nvSpPr>
          <p:spPr>
            <a:xfrm>
              <a:off x="578964" y="4043601"/>
              <a:ext cx="47625" cy="100013"/>
            </a:xfrm>
            <a:custGeom>
              <a:avLst/>
              <a:gdLst/>
              <a:ahLst/>
              <a:cxnLst/>
              <a:rect l="l" t="t" r="r" b="b"/>
              <a:pathLst>
                <a:path w="22" h="47" extrusionOk="0">
                  <a:moveTo>
                    <a:pt x="2" y="36"/>
                  </a:moveTo>
                  <a:cubicBezTo>
                    <a:pt x="5" y="47"/>
                    <a:pt x="5" y="47"/>
                    <a:pt x="5" y="47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9" y="31"/>
                    <a:pt x="22" y="21"/>
                    <a:pt x="20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3" y="15"/>
                    <a:pt x="0" y="26"/>
                    <a:pt x="2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6" name="Google Shape;4736;p47"/>
            <p:cNvSpPr/>
            <p:nvPr/>
          </p:nvSpPr>
          <p:spPr>
            <a:xfrm>
              <a:off x="559914" y="3891201"/>
              <a:ext cx="50800" cy="92075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15" y="37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22"/>
                    <a:pt x="18" y="12"/>
                    <a:pt x="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22"/>
                    <a:pt x="6" y="31"/>
                    <a:pt x="15" y="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7" name="Google Shape;4737;p47"/>
            <p:cNvSpPr/>
            <p:nvPr/>
          </p:nvSpPr>
          <p:spPr>
            <a:xfrm>
              <a:off x="640876" y="4032488"/>
              <a:ext cx="52388" cy="92075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15" y="37"/>
                  </a:moveTo>
                  <a:cubicBezTo>
                    <a:pt x="24" y="43"/>
                    <a:pt x="24" y="43"/>
                    <a:pt x="24" y="4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21"/>
                    <a:pt x="18" y="12"/>
                    <a:pt x="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1"/>
                    <a:pt x="6" y="31"/>
                    <a:pt x="15" y="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8" name="Google Shape;4738;p47"/>
            <p:cNvSpPr/>
            <p:nvPr/>
          </p:nvSpPr>
          <p:spPr>
            <a:xfrm>
              <a:off x="648814" y="3942001"/>
              <a:ext cx="93663" cy="52388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6" y="15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2" y="23"/>
                    <a:pt x="32" y="18"/>
                    <a:pt x="37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2" y="0"/>
                    <a:pt x="12" y="6"/>
                    <a:pt x="6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9" name="Google Shape;4739;p47"/>
            <p:cNvSpPr/>
            <p:nvPr/>
          </p:nvSpPr>
          <p:spPr>
            <a:xfrm>
              <a:off x="509114" y="4021376"/>
              <a:ext cx="93663" cy="52388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6" y="15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1" y="24"/>
                    <a:pt x="31" y="18"/>
                    <a:pt x="37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1" y="1"/>
                    <a:pt x="12" y="6"/>
                    <a:pt x="6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0" name="Google Shape;4740;p47"/>
            <p:cNvSpPr/>
            <p:nvPr/>
          </p:nvSpPr>
          <p:spPr>
            <a:xfrm>
              <a:off x="602776" y="3984863"/>
              <a:ext cx="46038" cy="46038"/>
            </a:xfrm>
            <a:custGeom>
              <a:avLst/>
              <a:gdLst/>
              <a:ahLst/>
              <a:cxnLst/>
              <a:rect l="l" t="t" r="r" b="b"/>
              <a:pathLst>
                <a:path w="22" h="21" extrusionOk="0">
                  <a:moveTo>
                    <a:pt x="14" y="1"/>
                  </a:moveTo>
                  <a:cubicBezTo>
                    <a:pt x="19" y="3"/>
                    <a:pt x="22" y="8"/>
                    <a:pt x="20" y="13"/>
                  </a:cubicBezTo>
                  <a:cubicBezTo>
                    <a:pt x="19" y="18"/>
                    <a:pt x="14" y="21"/>
                    <a:pt x="9" y="20"/>
                  </a:cubicBezTo>
                  <a:cubicBezTo>
                    <a:pt x="3" y="18"/>
                    <a:pt x="0" y="13"/>
                    <a:pt x="2" y="8"/>
                  </a:cubicBezTo>
                  <a:cubicBezTo>
                    <a:pt x="3" y="3"/>
                    <a:pt x="8" y="0"/>
                    <a:pt x="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1" name="Google Shape;4741;p47"/>
          <p:cNvGrpSpPr/>
          <p:nvPr/>
        </p:nvGrpSpPr>
        <p:grpSpPr>
          <a:xfrm>
            <a:off x="479582" y="600906"/>
            <a:ext cx="467285" cy="468767"/>
            <a:chOff x="439750" y="892950"/>
            <a:chExt cx="399150" cy="400450"/>
          </a:xfrm>
        </p:grpSpPr>
        <p:sp>
          <p:nvSpPr>
            <p:cNvPr id="4742" name="Google Shape;4742;p47"/>
            <p:cNvSpPr/>
            <p:nvPr/>
          </p:nvSpPr>
          <p:spPr>
            <a:xfrm>
              <a:off x="629024" y="1084806"/>
              <a:ext cx="176399" cy="173829"/>
            </a:xfrm>
            <a:custGeom>
              <a:avLst/>
              <a:gdLst/>
              <a:ahLst/>
              <a:cxnLst/>
              <a:rect l="l" t="t" r="r" b="b"/>
              <a:pathLst>
                <a:path w="101" h="100" extrusionOk="0">
                  <a:moveTo>
                    <a:pt x="38" y="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15" y="65"/>
                    <a:pt x="36" y="86"/>
                    <a:pt x="64" y="92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87" y="35"/>
                    <a:pt x="65" y="14"/>
                    <a:pt x="38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3" name="Google Shape;4743;p47"/>
            <p:cNvSpPr/>
            <p:nvPr/>
          </p:nvSpPr>
          <p:spPr>
            <a:xfrm>
              <a:off x="473227" y="926428"/>
              <a:ext cx="175111" cy="175116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63" y="93"/>
                  </a:moveTo>
                  <a:cubicBezTo>
                    <a:pt x="101" y="101"/>
                    <a:pt x="101" y="101"/>
                    <a:pt x="101" y="101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86" y="36"/>
                    <a:pt x="65" y="14"/>
                    <a:pt x="37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14" y="65"/>
                    <a:pt x="36" y="87"/>
                    <a:pt x="63" y="9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4" name="Google Shape;4744;p47"/>
            <p:cNvSpPr/>
            <p:nvPr/>
          </p:nvSpPr>
          <p:spPr>
            <a:xfrm>
              <a:off x="629024" y="926428"/>
              <a:ext cx="176399" cy="175116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8" y="64"/>
                  </a:moveTo>
                  <a:cubicBezTo>
                    <a:pt x="0" y="101"/>
                    <a:pt x="0" y="101"/>
                    <a:pt x="0" y="101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65" y="87"/>
                    <a:pt x="87" y="65"/>
                    <a:pt x="93" y="37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36" y="14"/>
                    <a:pt x="15" y="36"/>
                    <a:pt x="8" y="6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5" name="Google Shape;4745;p47"/>
            <p:cNvSpPr/>
            <p:nvPr/>
          </p:nvSpPr>
          <p:spPr>
            <a:xfrm>
              <a:off x="473227" y="1084806"/>
              <a:ext cx="175111" cy="173829"/>
            </a:xfrm>
            <a:custGeom>
              <a:avLst/>
              <a:gdLst/>
              <a:ahLst/>
              <a:cxnLst/>
              <a:rect l="l" t="t" r="r" b="b"/>
              <a:pathLst>
                <a:path w="101" h="100" extrusionOk="0">
                  <a:moveTo>
                    <a:pt x="92" y="37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36" y="14"/>
                    <a:pt x="14" y="35"/>
                    <a:pt x="8" y="6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65" y="86"/>
                    <a:pt x="86" y="65"/>
                    <a:pt x="92" y="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6" name="Google Shape;4746;p47"/>
            <p:cNvSpPr/>
            <p:nvPr/>
          </p:nvSpPr>
          <p:spPr>
            <a:xfrm>
              <a:off x="586534" y="1082231"/>
              <a:ext cx="105582" cy="211170"/>
            </a:xfrm>
            <a:custGeom>
              <a:avLst/>
              <a:gdLst/>
              <a:ahLst/>
              <a:cxnLst/>
              <a:rect l="l" t="t" r="r" b="b"/>
              <a:pathLst>
                <a:path w="61" h="121" extrusionOk="0">
                  <a:moveTo>
                    <a:pt x="48" y="27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0" y="47"/>
                    <a:pt x="0" y="73"/>
                    <a:pt x="13" y="94"/>
                  </a:cubicBezTo>
                  <a:cubicBezTo>
                    <a:pt x="30" y="121"/>
                    <a:pt x="30" y="121"/>
                    <a:pt x="30" y="121"/>
                  </a:cubicBezTo>
                  <a:cubicBezTo>
                    <a:pt x="48" y="94"/>
                    <a:pt x="48" y="94"/>
                    <a:pt x="48" y="94"/>
                  </a:cubicBezTo>
                  <a:cubicBezTo>
                    <a:pt x="61" y="73"/>
                    <a:pt x="61" y="47"/>
                    <a:pt x="48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7" name="Google Shape;4747;p47"/>
            <p:cNvSpPr/>
            <p:nvPr/>
          </p:nvSpPr>
          <p:spPr>
            <a:xfrm>
              <a:off x="586534" y="892950"/>
              <a:ext cx="105582" cy="211170"/>
            </a:xfrm>
            <a:custGeom>
              <a:avLst/>
              <a:gdLst/>
              <a:ahLst/>
              <a:cxnLst/>
              <a:rect l="l" t="t" r="r" b="b"/>
              <a:pathLst>
                <a:path w="61" h="121" extrusionOk="0">
                  <a:moveTo>
                    <a:pt x="13" y="94"/>
                  </a:moveTo>
                  <a:cubicBezTo>
                    <a:pt x="30" y="121"/>
                    <a:pt x="30" y="121"/>
                    <a:pt x="30" y="121"/>
                  </a:cubicBezTo>
                  <a:cubicBezTo>
                    <a:pt x="48" y="94"/>
                    <a:pt x="48" y="94"/>
                    <a:pt x="48" y="94"/>
                  </a:cubicBezTo>
                  <a:cubicBezTo>
                    <a:pt x="61" y="73"/>
                    <a:pt x="61" y="47"/>
                    <a:pt x="48" y="2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0" y="47"/>
                    <a:pt x="0" y="73"/>
                    <a:pt x="13" y="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8" name="Google Shape;4748;p47"/>
            <p:cNvSpPr/>
            <p:nvPr/>
          </p:nvSpPr>
          <p:spPr>
            <a:xfrm>
              <a:off x="627737" y="1039739"/>
              <a:ext cx="211163" cy="105585"/>
            </a:xfrm>
            <a:custGeom>
              <a:avLst/>
              <a:gdLst/>
              <a:ahLst/>
              <a:cxnLst/>
              <a:rect l="l" t="t" r="r" b="b"/>
              <a:pathLst>
                <a:path w="121" h="61" extrusionOk="0">
                  <a:moveTo>
                    <a:pt x="28" y="1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48" y="61"/>
                    <a:pt x="74" y="61"/>
                    <a:pt x="94" y="48"/>
                  </a:cubicBezTo>
                  <a:cubicBezTo>
                    <a:pt x="121" y="31"/>
                    <a:pt x="121" y="31"/>
                    <a:pt x="121" y="31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74" y="0"/>
                    <a:pt x="48" y="0"/>
                    <a:pt x="28" y="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9" name="Google Shape;4749;p47"/>
            <p:cNvSpPr/>
            <p:nvPr/>
          </p:nvSpPr>
          <p:spPr>
            <a:xfrm>
              <a:off x="439750" y="1039739"/>
              <a:ext cx="211163" cy="105585"/>
            </a:xfrm>
            <a:custGeom>
              <a:avLst/>
              <a:gdLst/>
              <a:ahLst/>
              <a:cxnLst/>
              <a:rect l="l" t="t" r="r" b="b"/>
              <a:pathLst>
                <a:path w="121" h="61" extrusionOk="0">
                  <a:moveTo>
                    <a:pt x="93" y="48"/>
                  </a:moveTo>
                  <a:cubicBezTo>
                    <a:pt x="121" y="31"/>
                    <a:pt x="121" y="31"/>
                    <a:pt x="121" y="3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73" y="0"/>
                    <a:pt x="47" y="0"/>
                    <a:pt x="27" y="1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47" y="61"/>
                    <a:pt x="73" y="61"/>
                    <a:pt x="93" y="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0" name="Google Shape;4750;p47"/>
            <p:cNvSpPr/>
            <p:nvPr/>
          </p:nvSpPr>
          <p:spPr>
            <a:xfrm>
              <a:off x="578809" y="1032013"/>
              <a:ext cx="121033" cy="119749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57" y="57"/>
                  </a:moveTo>
                  <a:cubicBezTo>
                    <a:pt x="44" y="69"/>
                    <a:pt x="25" y="69"/>
                    <a:pt x="12" y="57"/>
                  </a:cubicBezTo>
                  <a:cubicBezTo>
                    <a:pt x="0" y="45"/>
                    <a:pt x="0" y="25"/>
                    <a:pt x="12" y="13"/>
                  </a:cubicBezTo>
                  <a:cubicBezTo>
                    <a:pt x="25" y="0"/>
                    <a:pt x="44" y="0"/>
                    <a:pt x="57" y="13"/>
                  </a:cubicBezTo>
                  <a:cubicBezTo>
                    <a:pt x="69" y="25"/>
                    <a:pt x="69" y="45"/>
                    <a:pt x="57" y="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5509;p60"/>
          <p:cNvSpPr/>
          <p:nvPr/>
        </p:nvSpPr>
        <p:spPr>
          <a:xfrm>
            <a:off x="2030534" y="756737"/>
            <a:ext cx="1360954" cy="1339306"/>
          </a:xfrm>
          <a:prstGeom prst="ellipse">
            <a:avLst/>
          </a:prstGeom>
          <a:solidFill>
            <a:srgbClr val="0FAFE3"/>
          </a:solidFill>
          <a:ln>
            <a:solidFill>
              <a:srgbClr val="0FAFE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ea typeface="Figtree"/>
                <a:cs typeface="Arial" panose="020B0604020202020204" pitchFamily="34" charset="0"/>
                <a:sym typeface="Figtree"/>
              </a:rPr>
              <a:t>III</a:t>
            </a:r>
            <a:endParaRPr sz="6000" b="1" dirty="0">
              <a:solidFill>
                <a:srgbClr val="FFFFFF"/>
              </a:solidFill>
              <a:latin typeface="Arial" panose="020B0604020202020204" pitchFamily="34" charset="0"/>
              <a:ea typeface="Figtree"/>
              <a:cs typeface="Arial" panose="020B0604020202020204" pitchFamily="34" charset="0"/>
              <a:sym typeface="Figtree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265426" y="2118795"/>
            <a:ext cx="484592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/>
              <a:t>ĐẶC ĐIỂM PHÂN BỐ DÂN CƯ</a:t>
            </a:r>
          </a:p>
        </p:txBody>
      </p:sp>
      <p:pic>
        <p:nvPicPr>
          <p:cNvPr id="196" name="Google Shape;3953;p39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r="14834"/>
          <a:stretch/>
        </p:blipFill>
        <p:spPr>
          <a:xfrm>
            <a:off x="5244000" y="729712"/>
            <a:ext cx="3287434" cy="3287434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452102"/>
      </p:ext>
    </p:extLst>
  </p:cSld>
  <p:clrMapOvr>
    <a:masterClrMapping/>
  </p:clrMapOvr>
  <p:transition spd="med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D3AB86D-954E-2802-EC78-317DB63A2D8E}"/>
              </a:ext>
            </a:extLst>
          </p:cNvPr>
          <p:cNvSpPr/>
          <p:nvPr/>
        </p:nvSpPr>
        <p:spPr>
          <a:xfrm>
            <a:off x="723899" y="904845"/>
            <a:ext cx="2524125" cy="54292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Số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dân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C5C6FC2-AC0C-E04D-F794-769AAD04FD7C}"/>
              </a:ext>
            </a:extLst>
          </p:cNvPr>
          <p:cNvSpPr/>
          <p:nvPr/>
        </p:nvSpPr>
        <p:spPr>
          <a:xfrm>
            <a:off x="723899" y="2088569"/>
            <a:ext cx="2524125" cy="54292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Mật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số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87A1C81-149A-5EF3-87BC-D10A626187A3}"/>
              </a:ext>
            </a:extLst>
          </p:cNvPr>
          <p:cNvSpPr/>
          <p:nvPr/>
        </p:nvSpPr>
        <p:spPr>
          <a:xfrm>
            <a:off x="723899" y="3272293"/>
            <a:ext cx="2524125" cy="54292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Tỉ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lệ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thành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thị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1" name="Picture 2" descr="Tour du lịch">
            <a:extLst>
              <a:ext uri="{FF2B5EF4-FFF2-40B4-BE49-F238E27FC236}">
                <a16:creationId xmlns:a16="http://schemas.microsoft.com/office/drawing/2014/main" id="{656E6358-B261-5133-244C-4D2F2DADF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544" y="424324"/>
            <a:ext cx="6001417" cy="4414338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9229ADE-45AA-7DC2-EF50-8F6517AA7A6A}"/>
              </a:ext>
            </a:extLst>
          </p:cNvPr>
          <p:cNvSpPr txBox="1"/>
          <p:nvPr/>
        </p:nvSpPr>
        <p:spPr>
          <a:xfrm>
            <a:off x="983312" y="1515399"/>
            <a:ext cx="2491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11,2</a:t>
            </a:r>
            <a:r>
              <a:rPr lang="en-US" sz="2000" dirty="0"/>
              <a:t> </a:t>
            </a:r>
            <a:r>
              <a:rPr lang="en-US" sz="1800" dirty="0" err="1"/>
              <a:t>triệu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endParaRPr lang="en-US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98AAB2-1C09-AAF2-5A78-EEC7F86CBB03}"/>
              </a:ext>
            </a:extLst>
          </p:cNvPr>
          <p:cNvSpPr txBox="1"/>
          <p:nvPr/>
        </p:nvSpPr>
        <p:spPr>
          <a:xfrm>
            <a:off x="869011" y="3880841"/>
            <a:ext cx="2083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 </a:t>
            </a:r>
            <a:r>
              <a:rPr lang="en-US" sz="1800" dirty="0"/>
              <a:t>%</a:t>
            </a:r>
            <a:endParaRPr lang="en-US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F819F1-E8C7-36A6-27DB-DF3943960120}"/>
              </a:ext>
            </a:extLst>
          </p:cNvPr>
          <p:cNvSpPr txBox="1"/>
          <p:nvPr/>
        </p:nvSpPr>
        <p:spPr>
          <a:xfrm>
            <a:off x="1011886" y="2749073"/>
            <a:ext cx="2083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218</a:t>
            </a:r>
            <a:r>
              <a:rPr lang="en-US" sz="20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/km²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2AA92F-F15F-FD77-0AD1-8766FC4991C9}"/>
              </a:ext>
            </a:extLst>
          </p:cNvPr>
          <p:cNvSpPr txBox="1"/>
          <p:nvPr/>
        </p:nvSpPr>
        <p:spPr>
          <a:xfrm>
            <a:off x="6191252" y="1084618"/>
            <a:ext cx="239077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Khu</a:t>
            </a:r>
            <a:r>
              <a:rPr lang="en-US" sz="1800" dirty="0"/>
              <a:t> </a:t>
            </a:r>
            <a:r>
              <a:rPr lang="en-US" sz="1800" dirty="0" err="1"/>
              <a:t>vực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phía</a:t>
            </a:r>
            <a:r>
              <a:rPr lang="en-US" sz="1800" dirty="0"/>
              <a:t> </a:t>
            </a:r>
            <a:r>
              <a:rPr lang="en-US" sz="1800" dirty="0" err="1"/>
              <a:t>đông</a:t>
            </a:r>
            <a:r>
              <a:rPr lang="en-US" sz="1800" dirty="0"/>
              <a:t> </a:t>
            </a:r>
            <a:r>
              <a:rPr lang="en-US" sz="1800" dirty="0" err="1"/>
              <a:t>tập</a:t>
            </a:r>
            <a:r>
              <a:rPr lang="en-US" sz="1800" dirty="0"/>
              <a:t> </a:t>
            </a:r>
            <a:r>
              <a:rPr lang="en-US" sz="1800" dirty="0" err="1"/>
              <a:t>trung</a:t>
            </a:r>
            <a:r>
              <a:rPr lang="en-US" sz="1800" dirty="0"/>
              <a:t> </a:t>
            </a:r>
            <a:r>
              <a:rPr lang="en-US" sz="1800" dirty="0" err="1"/>
              <a:t>đông</a:t>
            </a:r>
            <a:r>
              <a:rPr lang="en-US" sz="1800" dirty="0"/>
              <a:t> </a:t>
            </a:r>
            <a:r>
              <a:rPr lang="en-US" sz="1800" dirty="0" err="1"/>
              <a:t>dân</a:t>
            </a:r>
            <a:endParaRPr lang="en-US" sz="1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DD7738-DBF3-CF4F-632B-F9C684F9AEB1}"/>
              </a:ext>
            </a:extLst>
          </p:cNvPr>
          <p:cNvSpPr txBox="1"/>
          <p:nvPr/>
        </p:nvSpPr>
        <p:spPr>
          <a:xfrm>
            <a:off x="3858125" y="2899989"/>
            <a:ext cx="203785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ồi núi phía tây mật độ dân số thấp.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C1C29D20-AF9F-BFFF-3A24-A72B33D8A6FF}"/>
              </a:ext>
            </a:extLst>
          </p:cNvPr>
          <p:cNvCxnSpPr/>
          <p:nvPr/>
        </p:nvCxnSpPr>
        <p:spPr>
          <a:xfrm rot="16200000" flipH="1">
            <a:off x="4048587" y="2038812"/>
            <a:ext cx="1332576" cy="285750"/>
          </a:xfrm>
          <a:prstGeom prst="bentConnector3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A471B656-998A-AB74-7630-22B1D1CB6B85}"/>
              </a:ext>
            </a:extLst>
          </p:cNvPr>
          <p:cNvCxnSpPr>
            <a:cxnSpLocks/>
            <a:endCxn id="42" idx="2"/>
          </p:cNvCxnSpPr>
          <p:nvPr/>
        </p:nvCxnSpPr>
        <p:spPr>
          <a:xfrm rot="5400000" flipH="1" flipV="1">
            <a:off x="6522457" y="2507668"/>
            <a:ext cx="999700" cy="728664"/>
          </a:xfrm>
          <a:prstGeom prst="bentConnector3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/>
      <p:bldP spid="33" grpId="0"/>
      <p:bldP spid="34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EDBAA-714E-CC19-5557-99374E67B5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189"/>
          <a:stretch/>
        </p:blipFill>
        <p:spPr>
          <a:xfrm>
            <a:off x="2260838" y="798282"/>
            <a:ext cx="4654390" cy="288595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102036" y="4556500"/>
            <a:ext cx="9348072" cy="587000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/>
          <a:lstStyle/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99C76D-78B8-D673-7276-556DCF8B2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37" y="793091"/>
            <a:ext cx="2321967" cy="15620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465AC6E-7E5F-06B3-93F9-A3E6CD1B2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804" y="793090"/>
            <a:ext cx="2341235" cy="15750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496900-AE1F-DDE6-3A53-50AD67963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2843" y="2249972"/>
            <a:ext cx="2327277" cy="16026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94773A-D5A5-625E-5E6D-D86EF0DE7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7407" y="2237011"/>
            <a:ext cx="2340746" cy="1615611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7A2612C6-5024-B4FF-D422-2B8CD28E07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78444" y="2665811"/>
            <a:ext cx="1540921" cy="2462190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74D378CF-A602-DF8B-3EB1-6D74BA818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120793" y="711115"/>
            <a:ext cx="827147" cy="1456459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35E816D-6777-E7D2-ABDA-BF26527F0B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15200" y="254115"/>
            <a:ext cx="649344" cy="1106837"/>
          </a:xfrm>
          <a:prstGeom prst="rect">
            <a:avLst/>
          </a:prstGeom>
        </p:spPr>
      </p:pic>
      <p:pic>
        <p:nvPicPr>
          <p:cNvPr id="28" name="Picture 17">
            <a:extLst>
              <a:ext uri="{FF2B5EF4-FFF2-40B4-BE49-F238E27FC236}">
                <a16:creationId xmlns:a16="http://schemas.microsoft.com/office/drawing/2014/main" id="{7D4D5F9A-1655-DFB2-26E6-9A1D88D3B8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9331" y="1305423"/>
            <a:ext cx="760673" cy="1614159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B55A687A-4CE6-8417-91E7-550FB25469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14938" y="-11790"/>
            <a:ext cx="761881" cy="1543050"/>
          </a:xfrm>
          <a:prstGeom prst="rect">
            <a:avLst/>
          </a:prstGeom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7BF6A61B-578B-5CCB-004E-BA23C7A6AF5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62231" y="2919583"/>
            <a:ext cx="1210523" cy="2027393"/>
          </a:xfrm>
          <a:prstGeom prst="rect">
            <a:avLst/>
          </a:prstGeom>
        </p:spPr>
      </p:pic>
      <p:pic>
        <p:nvPicPr>
          <p:cNvPr id="11" name="Picture 10">
            <a:hlinkClick r:id="rId20" action="ppaction://hlinksldjump"/>
            <a:extLst>
              <a:ext uri="{FF2B5EF4-FFF2-40B4-BE49-F238E27FC236}">
                <a16:creationId xmlns:a16="http://schemas.microsoft.com/office/drawing/2014/main" id="{1AD5944E-89F6-D560-3A5A-27D960098A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34427" y="4115584"/>
            <a:ext cx="1070799" cy="881834"/>
          </a:xfrm>
          <a:prstGeom prst="rect">
            <a:avLst/>
          </a:prstGeom>
        </p:spPr>
      </p:pic>
      <p:sp>
        <p:nvSpPr>
          <p:cNvPr id="8" name="Rectangle 7">
            <a:hlinkClick r:id="rId22" action="ppaction://hlinksldjump"/>
            <a:extLst>
              <a:ext uri="{FF2B5EF4-FFF2-40B4-BE49-F238E27FC236}">
                <a16:creationId xmlns:a16="http://schemas.microsoft.com/office/drawing/2014/main" id="{31AD5EF0-078A-1968-C49B-A0F33E90EE84}"/>
              </a:ext>
            </a:extLst>
          </p:cNvPr>
          <p:cNvSpPr/>
          <p:nvPr/>
        </p:nvSpPr>
        <p:spPr>
          <a:xfrm>
            <a:off x="209550" y="254115"/>
            <a:ext cx="521369" cy="457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>
            <a:hlinkClick r:id="rId23" action="ppaction://hlinksldjump"/>
            <a:extLst>
              <a:ext uri="{FF2B5EF4-FFF2-40B4-BE49-F238E27FC236}">
                <a16:creationId xmlns:a16="http://schemas.microsoft.com/office/drawing/2014/main" id="{71E162C1-BA31-1873-7C47-836BE4D1188F}"/>
              </a:ext>
            </a:extLst>
          </p:cNvPr>
          <p:cNvSpPr/>
          <p:nvPr/>
        </p:nvSpPr>
        <p:spPr>
          <a:xfrm>
            <a:off x="745853" y="254115"/>
            <a:ext cx="521369" cy="457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4D0FDB-4A7D-253D-636D-04B4058E3271}"/>
              </a:ext>
            </a:extLst>
          </p:cNvPr>
          <p:cNvSpPr/>
          <p:nvPr/>
        </p:nvSpPr>
        <p:spPr>
          <a:xfrm>
            <a:off x="209550" y="734361"/>
            <a:ext cx="521369" cy="457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Rectangle 11">
            <a:hlinkClick r:id="rId24" action="ppaction://hlinksldjump"/>
            <a:extLst>
              <a:ext uri="{FF2B5EF4-FFF2-40B4-BE49-F238E27FC236}">
                <a16:creationId xmlns:a16="http://schemas.microsoft.com/office/drawing/2014/main" id="{8B011052-2AE4-37AF-3E3A-33F6D84B5747}"/>
              </a:ext>
            </a:extLst>
          </p:cNvPr>
          <p:cNvSpPr/>
          <p:nvPr/>
        </p:nvSpPr>
        <p:spPr>
          <a:xfrm>
            <a:off x="744009" y="727599"/>
            <a:ext cx="521369" cy="457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3802917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9E6D02D-1A7B-7CF9-63A8-1D29ECA34C61}"/>
              </a:ext>
            </a:extLst>
          </p:cNvPr>
          <p:cNvSpPr txBox="1"/>
          <p:nvPr/>
        </p:nvSpPr>
        <p:spPr>
          <a:xfrm>
            <a:off x="2286000" y="45300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/>
              <a:t>Địa bàn cư trú của nhiều dân tộc </a:t>
            </a:r>
            <a:endParaRPr lang="en-US" sz="2000" b="1" dirty="0"/>
          </a:p>
        </p:txBody>
      </p:sp>
      <p:pic>
        <p:nvPicPr>
          <p:cNvPr id="17" name="Picture 2" descr="Tour du lịch">
            <a:extLst>
              <a:ext uri="{FF2B5EF4-FFF2-40B4-BE49-F238E27FC236}">
                <a16:creationId xmlns:a16="http://schemas.microsoft.com/office/drawing/2014/main" id="{A5D401EF-5C8B-9E14-F04A-A031A5EC4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14425"/>
            <a:ext cx="4894862" cy="3600412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F135BFC7-4095-125E-AA2C-9AA1865745B7}"/>
              </a:ext>
            </a:extLst>
          </p:cNvPr>
          <p:cNvSpPr/>
          <p:nvPr/>
        </p:nvSpPr>
        <p:spPr>
          <a:xfrm>
            <a:off x="1162050" y="941547"/>
            <a:ext cx="1872650" cy="1134903"/>
          </a:xfrm>
          <a:prstGeom prst="wedgeEllipseCallout">
            <a:avLst>
              <a:gd name="adj1" fmla="val 64180"/>
              <a:gd name="adj2" fmla="val 25862"/>
            </a:avLst>
          </a:prstGeom>
          <a:blipFill dpi="0" rotWithShape="1">
            <a:blip r:embed="rId3"/>
            <a:srcRect/>
            <a:stretch>
              <a:fillRect l="-8000" t="-16000" r="-13000" b="-35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C356346C-D726-3BE6-3656-8EF1E8B0E168}"/>
              </a:ext>
            </a:extLst>
          </p:cNvPr>
          <p:cNvSpPr/>
          <p:nvPr/>
        </p:nvSpPr>
        <p:spPr>
          <a:xfrm>
            <a:off x="1162050" y="2318624"/>
            <a:ext cx="1892688" cy="1328023"/>
          </a:xfrm>
          <a:prstGeom prst="wedgeEllipseCallout">
            <a:avLst>
              <a:gd name="adj1" fmla="val 66278"/>
              <a:gd name="adj2" fmla="val -23405"/>
            </a:avLst>
          </a:prstGeom>
          <a:blipFill dpi="0" rotWithShape="1">
            <a:blip r:embed="rId4"/>
            <a:srcRect/>
            <a:stretch>
              <a:fillRect l="-8000" t="-16000" r="-33000" b="-35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5D09CCE2-9632-91B9-5248-A5714A64F215}"/>
              </a:ext>
            </a:extLst>
          </p:cNvPr>
          <p:cNvSpPr/>
          <p:nvPr/>
        </p:nvSpPr>
        <p:spPr>
          <a:xfrm>
            <a:off x="2505075" y="3588266"/>
            <a:ext cx="1820262" cy="1328024"/>
          </a:xfrm>
          <a:prstGeom prst="wedgeEllipseCallout">
            <a:avLst>
              <a:gd name="adj1" fmla="val 66278"/>
              <a:gd name="adj2" fmla="val -23405"/>
            </a:avLst>
          </a:prstGeom>
          <a:blipFill dpi="0" rotWithShape="1">
            <a:blip r:embed="rId5"/>
            <a:srcRect/>
            <a:stretch>
              <a:fillRect l="-8000" t="-26000" r="-29000" b="-25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1916E5D3-771C-CBAA-3F86-CB1867936E38}"/>
              </a:ext>
            </a:extLst>
          </p:cNvPr>
          <p:cNvSpPr/>
          <p:nvPr/>
        </p:nvSpPr>
        <p:spPr>
          <a:xfrm>
            <a:off x="5643562" y="1338741"/>
            <a:ext cx="2428876" cy="1661634"/>
          </a:xfrm>
          <a:prstGeom prst="wedgeEllipseCallout">
            <a:avLst>
              <a:gd name="adj1" fmla="val -64505"/>
              <a:gd name="adj2" fmla="val 37612"/>
            </a:avLst>
          </a:prstGeom>
          <a:blipFill dpi="0" rotWithShape="1">
            <a:blip r:embed="rId6"/>
            <a:srcRect/>
            <a:stretch>
              <a:fillRect l="-16000" t="-26000" r="-34000" b="-25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6341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CE9EC55-7F13-8848-4BB8-7EC095999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58" y="314325"/>
            <a:ext cx="4045256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33EB643-19E7-0444-9BCA-92C26483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714912" y="1445722"/>
            <a:ext cx="4095713" cy="2727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30A3B8-0E9F-0176-53E4-15A332F50C41}"/>
              </a:ext>
            </a:extLst>
          </p:cNvPr>
          <p:cNvSpPr txBox="1"/>
          <p:nvPr/>
        </p:nvSpPr>
        <p:spPr>
          <a:xfrm>
            <a:off x="733425" y="3190875"/>
            <a:ext cx="3181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/>
              <a:t>Dân</a:t>
            </a:r>
            <a:r>
              <a:rPr lang="en-US" sz="2000" i="1" dirty="0"/>
              <a:t> </a:t>
            </a:r>
            <a:r>
              <a:rPr lang="en-US" sz="2000" i="1" dirty="0" err="1"/>
              <a:t>tộc</a:t>
            </a:r>
            <a:r>
              <a:rPr lang="en-US" sz="2000" i="1" dirty="0"/>
              <a:t> </a:t>
            </a:r>
            <a:r>
              <a:rPr lang="en-US" sz="2000" i="1" dirty="0" err="1"/>
              <a:t>Tày</a:t>
            </a:r>
            <a:endParaRPr lang="en-US" sz="20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C9A2D-E7B5-1788-846F-8003F559F6BD}"/>
              </a:ext>
            </a:extLst>
          </p:cNvPr>
          <p:cNvSpPr txBox="1"/>
          <p:nvPr/>
        </p:nvSpPr>
        <p:spPr>
          <a:xfrm>
            <a:off x="5248275" y="4333875"/>
            <a:ext cx="3181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/>
              <a:t>Dân</a:t>
            </a:r>
            <a:r>
              <a:rPr lang="en-US" sz="2000" i="1" dirty="0"/>
              <a:t> </a:t>
            </a:r>
            <a:r>
              <a:rPr lang="en-US" sz="2000" i="1" dirty="0" err="1"/>
              <a:t>tộc</a:t>
            </a:r>
            <a:r>
              <a:rPr lang="en-US" sz="2000" i="1" dirty="0"/>
              <a:t> Thái (Thanh </a:t>
            </a:r>
            <a:r>
              <a:rPr lang="en-US" sz="2000" i="1" dirty="0" err="1"/>
              <a:t>Hoá</a:t>
            </a:r>
            <a:r>
              <a:rPr lang="en-US" sz="2000" i="1" dirty="0"/>
              <a:t>)</a:t>
            </a:r>
          </a:p>
        </p:txBody>
      </p:sp>
    </p:spTree>
  </p:cSld>
  <p:clrMapOvr>
    <a:masterClrMapping/>
  </p:clrMapOvr>
  <p:transition spd="med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1033DEA-E798-5CB7-440F-192968A29AC0}"/>
              </a:ext>
            </a:extLst>
          </p:cNvPr>
          <p:cNvGrpSpPr/>
          <p:nvPr/>
        </p:nvGrpSpPr>
        <p:grpSpPr>
          <a:xfrm>
            <a:off x="416773" y="1395150"/>
            <a:ext cx="3831377" cy="3281685"/>
            <a:chOff x="416773" y="1395150"/>
            <a:chExt cx="3831377" cy="32816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C586B3-059A-3906-E8E8-D98DF73E8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773" y="1395150"/>
              <a:ext cx="3831377" cy="27577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686C3E-D2FC-8FD6-001B-24055D887EC6}"/>
                </a:ext>
              </a:extLst>
            </p:cNvPr>
            <p:cNvSpPr txBox="1"/>
            <p:nvPr/>
          </p:nvSpPr>
          <p:spPr>
            <a:xfrm>
              <a:off x="741786" y="4276725"/>
              <a:ext cx="3181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err="1"/>
                <a:t>Dân</a:t>
              </a:r>
              <a:r>
                <a:rPr lang="en-US" sz="2000" i="1" dirty="0"/>
                <a:t> </a:t>
              </a:r>
              <a:r>
                <a:rPr lang="en-US" sz="2000" i="1" dirty="0" err="1"/>
                <a:t>tộc</a:t>
              </a:r>
              <a:r>
                <a:rPr lang="en-US" sz="2000" i="1" dirty="0"/>
                <a:t> </a:t>
              </a:r>
              <a:r>
                <a:rPr lang="en-US" sz="2000" i="1" dirty="0" err="1"/>
                <a:t>Mường</a:t>
              </a:r>
              <a:endParaRPr lang="en-US" sz="2000" i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3BD0CC-BBEE-D249-2CC3-5E0C0402E0D2}"/>
              </a:ext>
            </a:extLst>
          </p:cNvPr>
          <p:cNvGrpSpPr/>
          <p:nvPr/>
        </p:nvGrpSpPr>
        <p:grpSpPr>
          <a:xfrm>
            <a:off x="4517177" y="590550"/>
            <a:ext cx="4210050" cy="3105210"/>
            <a:chOff x="4517177" y="590550"/>
            <a:chExt cx="4210050" cy="3105210"/>
          </a:xfrm>
        </p:grpSpPr>
        <p:pic>
          <p:nvPicPr>
            <p:cNvPr id="7170" name="Picture 2" descr="Vài nét về người Kinh">
              <a:extLst>
                <a:ext uri="{FF2B5EF4-FFF2-40B4-BE49-F238E27FC236}">
                  <a16:creationId xmlns:a16="http://schemas.microsoft.com/office/drawing/2014/main" id="{2C7813C1-8087-B3AF-5E5B-82905230A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177" y="590550"/>
              <a:ext cx="4210050" cy="26342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068754-750A-548D-C820-475C90A440A1}"/>
                </a:ext>
              </a:extLst>
            </p:cNvPr>
            <p:cNvSpPr txBox="1"/>
            <p:nvPr/>
          </p:nvSpPr>
          <p:spPr>
            <a:xfrm>
              <a:off x="5031527" y="3295650"/>
              <a:ext cx="3181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err="1"/>
                <a:t>Dân</a:t>
              </a:r>
              <a:r>
                <a:rPr lang="en-US" sz="2000" i="1" dirty="0"/>
                <a:t> </a:t>
              </a:r>
              <a:r>
                <a:rPr lang="en-US" sz="2000" i="1" dirty="0" err="1"/>
                <a:t>tộc</a:t>
              </a:r>
              <a:r>
                <a:rPr lang="en-US" sz="2000" i="1" dirty="0"/>
                <a:t> </a:t>
              </a:r>
              <a:r>
                <a:rPr lang="en-US" sz="2000" i="1" dirty="0" err="1"/>
                <a:t>Kinh</a:t>
              </a:r>
              <a:endParaRPr lang="en-US" sz="2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5820688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4C88DB-74D0-1AE0-2B4E-DC9A2752A6FA}"/>
              </a:ext>
            </a:extLst>
          </p:cNvPr>
          <p:cNvSpPr txBox="1"/>
          <p:nvPr/>
        </p:nvSpPr>
        <p:spPr>
          <a:xfrm>
            <a:off x="297712" y="2278469"/>
            <a:ext cx="8548575" cy="2040367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99565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CẢM ƠN SỰ CHÚ Ý THEO DÕI </a:t>
            </a: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99565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BÀI GIẢNG CỦA CẢ LỚP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9565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!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995656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69151-5296-4212-9D61-FBCA012A72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t="67222" r="17188"/>
          <a:stretch/>
        </p:blipFill>
        <p:spPr>
          <a:xfrm>
            <a:off x="3071812" y="3103133"/>
            <a:ext cx="3000375" cy="168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50615"/>
      </p:ext>
    </p:extLst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2036" y="4556500"/>
            <a:ext cx="9348072" cy="587000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/>
          <a:lstStyle/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19">
            <a:extLst>
              <a:ext uri="{FF2B5EF4-FFF2-40B4-BE49-F238E27FC236}">
                <a16:creationId xmlns:a16="http://schemas.microsoft.com/office/drawing/2014/main" id="{BF7392E9-02EC-97FE-4851-03B74B836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104" y="3453198"/>
            <a:ext cx="901712" cy="1510195"/>
          </a:xfrm>
          <a:prstGeom prst="rect">
            <a:avLst/>
          </a:prstGeom>
        </p:spPr>
      </p:pic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3F149312-3F01-3BAF-6C82-FC078A007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001" y="3987035"/>
            <a:ext cx="895502" cy="891540"/>
          </a:xfrm>
          <a:prstGeom prst="rect">
            <a:avLst/>
          </a:prstGeom>
        </p:spPr>
      </p:pic>
      <p:sp>
        <p:nvSpPr>
          <p:cNvPr id="7" name="Câu hỏi">
            <a:extLst>
              <a:ext uri="{FF2B5EF4-FFF2-40B4-BE49-F238E27FC236}">
                <a16:creationId xmlns:a16="http://schemas.microsoft.com/office/drawing/2014/main" id="{B304FF3E-4BF4-C942-A52E-754F238B89B0}"/>
              </a:ext>
            </a:extLst>
          </p:cNvPr>
          <p:cNvSpPr/>
          <p:nvPr/>
        </p:nvSpPr>
        <p:spPr>
          <a:xfrm>
            <a:off x="712920" y="334622"/>
            <a:ext cx="7718159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Câu 1: </a:t>
            </a: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Tỉnh nào dưới đây không thuộc Bắc Trung Bộ?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A046DBDD-8D9E-42A2-3613-FE6729626C51}"/>
              </a:ext>
            </a:extLst>
          </p:cNvPr>
          <p:cNvSpPr/>
          <p:nvPr/>
        </p:nvSpPr>
        <p:spPr>
          <a:xfrm>
            <a:off x="910936" y="203916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Bắc Giang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Đáp án sai 1">
            <a:extLst>
              <a:ext uri="{FF2B5EF4-FFF2-40B4-BE49-F238E27FC236}">
                <a16:creationId xmlns:a16="http://schemas.microsoft.com/office/drawing/2014/main" id="{03538CF6-EF12-6739-3454-BB39D1C4BD25}"/>
              </a:ext>
            </a:extLst>
          </p:cNvPr>
          <p:cNvSpPr/>
          <p:nvPr/>
        </p:nvSpPr>
        <p:spPr>
          <a:xfrm>
            <a:off x="910936" y="326529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Nghệ An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2">
            <a:extLst>
              <a:ext uri="{FF2B5EF4-FFF2-40B4-BE49-F238E27FC236}">
                <a16:creationId xmlns:a16="http://schemas.microsoft.com/office/drawing/2014/main" id="{068B4EA7-D6DC-D01B-451C-047F24645159}"/>
              </a:ext>
            </a:extLst>
          </p:cNvPr>
          <p:cNvSpPr/>
          <p:nvPr/>
        </p:nvSpPr>
        <p:spPr>
          <a:xfrm>
            <a:off x="4831773" y="203916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Hà Tĩnh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3">
            <a:extLst>
              <a:ext uri="{FF2B5EF4-FFF2-40B4-BE49-F238E27FC236}">
                <a16:creationId xmlns:a16="http://schemas.microsoft.com/office/drawing/2014/main" id="{D93C52D9-135B-5879-D0AF-E2C2BD52F230}"/>
              </a:ext>
            </a:extLst>
          </p:cNvPr>
          <p:cNvSpPr/>
          <p:nvPr/>
        </p:nvSpPr>
        <p:spPr>
          <a:xfrm>
            <a:off x="4831772" y="326529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Thanh Hoá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93206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2036" y="4556500"/>
            <a:ext cx="9348072" cy="587000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/>
          <a:lstStyle/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19">
            <a:extLst>
              <a:ext uri="{FF2B5EF4-FFF2-40B4-BE49-F238E27FC236}">
                <a16:creationId xmlns:a16="http://schemas.microsoft.com/office/drawing/2014/main" id="{BF7392E9-02EC-97FE-4851-03B74B836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104" y="3453198"/>
            <a:ext cx="901712" cy="1510195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0FC92AED-80D4-7AB2-49BA-55B0ACA3C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001" y="3987035"/>
            <a:ext cx="895502" cy="891540"/>
          </a:xfrm>
          <a:prstGeom prst="rect">
            <a:avLst/>
          </a:prstGeom>
        </p:spPr>
      </p:pic>
      <p:sp>
        <p:nvSpPr>
          <p:cNvPr id="7" name="Câu hỏi">
            <a:extLst>
              <a:ext uri="{FF2B5EF4-FFF2-40B4-BE49-F238E27FC236}">
                <a16:creationId xmlns:a16="http://schemas.microsoft.com/office/drawing/2014/main" id="{9BAB1455-B5AB-D1D1-B2D8-8310FD1F6148}"/>
              </a:ext>
            </a:extLst>
          </p:cNvPr>
          <p:cNvSpPr/>
          <p:nvPr/>
        </p:nvSpPr>
        <p:spPr>
          <a:xfrm>
            <a:off x="910936" y="286565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Câu 2: </a:t>
            </a: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Bắc Trung Bộ tiếp giáp với quốc gia nào dưới đây?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id="{C6D24065-080A-C86D-3218-D8DB371A599B}"/>
              </a:ext>
            </a:extLst>
          </p:cNvPr>
          <p:cNvSpPr/>
          <p:nvPr/>
        </p:nvSpPr>
        <p:spPr>
          <a:xfrm>
            <a:off x="910936" y="201145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Trung Quốc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68CCB6E5-27C5-36E0-2C8F-B7E41E8AF79E}"/>
              </a:ext>
            </a:extLst>
          </p:cNvPr>
          <p:cNvSpPr/>
          <p:nvPr/>
        </p:nvSpPr>
        <p:spPr>
          <a:xfrm>
            <a:off x="910936" y="323758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Lào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0B9FECD9-9641-A703-2AF1-0C15C277FB18}"/>
              </a:ext>
            </a:extLst>
          </p:cNvPr>
          <p:cNvSpPr/>
          <p:nvPr/>
        </p:nvSpPr>
        <p:spPr>
          <a:xfrm>
            <a:off x="4831772" y="201145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Thái Lan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585AFCDE-52AF-4E86-2B46-04E418E5A2EC}"/>
              </a:ext>
            </a:extLst>
          </p:cNvPr>
          <p:cNvSpPr/>
          <p:nvPr/>
        </p:nvSpPr>
        <p:spPr>
          <a:xfrm>
            <a:off x="4831772" y="323758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Cam – pu - chia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1466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2036" y="4556500"/>
            <a:ext cx="9348072" cy="587000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/>
          <a:lstStyle/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19">
            <a:extLst>
              <a:ext uri="{FF2B5EF4-FFF2-40B4-BE49-F238E27FC236}">
                <a16:creationId xmlns:a16="http://schemas.microsoft.com/office/drawing/2014/main" id="{BF7392E9-02EC-97FE-4851-03B74B836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104" y="3453198"/>
            <a:ext cx="901712" cy="1510195"/>
          </a:xfrm>
          <a:prstGeom prst="rect">
            <a:avLst/>
          </a:prstGeom>
        </p:spPr>
      </p:pic>
      <p:sp>
        <p:nvSpPr>
          <p:cNvPr id="7" name="Câu hỏi">
            <a:extLst>
              <a:ext uri="{FF2B5EF4-FFF2-40B4-BE49-F238E27FC236}">
                <a16:creationId xmlns:a16="http://schemas.microsoft.com/office/drawing/2014/main" id="{C6041B3D-A748-A0B9-1D1D-82BE2548AA87}"/>
              </a:ext>
            </a:extLst>
          </p:cNvPr>
          <p:cNvSpPr/>
          <p:nvPr/>
        </p:nvSpPr>
        <p:spPr>
          <a:xfrm>
            <a:off x="910936" y="217292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Câu 3: </a:t>
            </a: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Bắc Trung Bộ có giáp biển Đông không?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0D4667BA-8672-EC1A-2617-9F137E0E5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001" y="3987035"/>
            <a:ext cx="895502" cy="891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D61F7-0350-AD6C-04D0-1A22EE920E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130" t="11564" r="9612" b="5151"/>
          <a:stretch/>
        </p:blipFill>
        <p:spPr>
          <a:xfrm>
            <a:off x="5136284" y="1831485"/>
            <a:ext cx="2512381" cy="260711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27E225-0217-BE52-A3F6-8C970B0C9418}"/>
              </a:ext>
            </a:extLst>
          </p:cNvPr>
          <p:cNvSpPr/>
          <p:nvPr/>
        </p:nvSpPr>
        <p:spPr>
          <a:xfrm>
            <a:off x="1334776" y="2361500"/>
            <a:ext cx="2959728" cy="154708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Bắc Trung Bộ </a:t>
            </a:r>
            <a:r>
              <a:rPr lang="vi-VN" sz="2000" b="1" kern="1200" noProof="1">
                <a:solidFill>
                  <a:srgbClr val="C00000"/>
                </a:solidFill>
                <a:cs typeface="Arial" panose="020B0604020202020204" pitchFamily="34" charset="0"/>
              </a:rPr>
              <a:t>có</a:t>
            </a: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 giáp biển Đông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25898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2036" y="4556500"/>
            <a:ext cx="9348072" cy="587000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/>
          <a:lstStyle/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19">
            <a:extLst>
              <a:ext uri="{FF2B5EF4-FFF2-40B4-BE49-F238E27FC236}">
                <a16:creationId xmlns:a16="http://schemas.microsoft.com/office/drawing/2014/main" id="{BF7392E9-02EC-97FE-4851-03B74B836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104" y="3453198"/>
            <a:ext cx="901712" cy="1510195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3B1EDE97-124E-3DB1-446C-EB1B58E2A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001" y="3987035"/>
            <a:ext cx="895502" cy="891540"/>
          </a:xfrm>
          <a:prstGeom prst="rect">
            <a:avLst/>
          </a:prstGeom>
        </p:spPr>
      </p:pic>
      <p:sp>
        <p:nvSpPr>
          <p:cNvPr id="7" name="Câu hỏi">
            <a:extLst>
              <a:ext uri="{FF2B5EF4-FFF2-40B4-BE49-F238E27FC236}">
                <a16:creationId xmlns:a16="http://schemas.microsoft.com/office/drawing/2014/main" id="{2AAB0A6C-B5CF-A61F-BFA1-084E8179427B}"/>
              </a:ext>
            </a:extLst>
          </p:cNvPr>
          <p:cNvSpPr/>
          <p:nvPr/>
        </p:nvSpPr>
        <p:spPr>
          <a:xfrm>
            <a:off x="910936" y="217294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Bắc Trung Bộ là một bộ phận lãnh thổ của vùng kinh tế nào?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855302-903F-45EB-E790-CB5109B5B144}"/>
              </a:ext>
            </a:extLst>
          </p:cNvPr>
          <p:cNvSpPr/>
          <p:nvPr/>
        </p:nvSpPr>
        <p:spPr>
          <a:xfrm>
            <a:off x="5273336" y="2175028"/>
            <a:ext cx="2959728" cy="154708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Duyên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Trung.</a:t>
            </a:r>
          </a:p>
        </p:txBody>
      </p:sp>
      <p:pic>
        <p:nvPicPr>
          <p:cNvPr id="1026" name="Picture 2" descr="Đặc điểm Và Thông Tin Về Bản đồ 6 Vùng Kinh Tế Việt Nam">
            <a:extLst>
              <a:ext uri="{FF2B5EF4-FFF2-40B4-BE49-F238E27FC236}">
                <a16:creationId xmlns:a16="http://schemas.microsoft.com/office/drawing/2014/main" id="{ACF9304C-6F89-CDCF-9024-334CA9ED7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8"/>
          <a:stretch/>
        </p:blipFill>
        <p:spPr bwMode="auto">
          <a:xfrm>
            <a:off x="1031715" y="1962149"/>
            <a:ext cx="3687776" cy="2414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99393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DC687C-9DFD-6AF1-F093-EE4ABEF4A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69449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438B3A-F753-7E57-5085-072AA4D5E9C0}"/>
              </a:ext>
            </a:extLst>
          </p:cNvPr>
          <p:cNvSpPr/>
          <p:nvPr/>
        </p:nvSpPr>
        <p:spPr>
          <a:xfrm>
            <a:off x="7164724" y="1333500"/>
            <a:ext cx="1664951" cy="290512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</a:rPr>
              <a:t>Động</a:t>
            </a:r>
            <a:r>
              <a:rPr lang="en-US" sz="2000" dirty="0">
                <a:solidFill>
                  <a:schemeClr val="tx1"/>
                </a:solidFill>
              </a:rPr>
              <a:t> Phong </a:t>
            </a:r>
            <a:r>
              <a:rPr lang="en-US" sz="2000" dirty="0" err="1">
                <a:solidFill>
                  <a:schemeClr val="tx1"/>
                </a:solidFill>
              </a:rPr>
              <a:t>Nha</a:t>
            </a:r>
            <a:r>
              <a:rPr lang="en-US" sz="2000" dirty="0">
                <a:solidFill>
                  <a:schemeClr val="tx1"/>
                </a:solidFill>
              </a:rPr>
              <a:t> – </a:t>
            </a:r>
            <a:r>
              <a:rPr lang="en-US" sz="2000" dirty="0" err="1">
                <a:solidFill>
                  <a:schemeClr val="tx1"/>
                </a:solidFill>
              </a:rPr>
              <a:t>Kẻ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Bàng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14408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D48FB36-7967-FA72-72DD-8FFDC268F9F0}"/>
              </a:ext>
            </a:extLst>
          </p:cNvPr>
          <p:cNvSpPr txBox="1"/>
          <p:nvPr/>
        </p:nvSpPr>
        <p:spPr>
          <a:xfrm>
            <a:off x="0" y="481628"/>
            <a:ext cx="9144000" cy="3061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US" sz="65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BÀI 13: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US" sz="65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BẮC TRUNG BỘ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D4C5B-555D-4E4D-0C53-FF4C48D4A9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312" t="55556"/>
          <a:stretch/>
        </p:blipFill>
        <p:spPr>
          <a:xfrm>
            <a:off x="7343775" y="2857500"/>
            <a:ext cx="1800225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934074-6A3F-99A5-19B0-787BAA28FC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062" t="40475" r="13646" b="35354"/>
          <a:stretch/>
        </p:blipFill>
        <p:spPr>
          <a:xfrm flipH="1">
            <a:off x="-400051" y="3543300"/>
            <a:ext cx="2741095" cy="1671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anta Cruz by Slidesgo">
  <a:themeElements>
    <a:clrScheme name="Simple Light">
      <a:dk1>
        <a:srgbClr val="191919"/>
      </a:dk1>
      <a:lt1>
        <a:srgbClr val="FFFAF0"/>
      </a:lt1>
      <a:dk2>
        <a:srgbClr val="E8C576"/>
      </a:dk2>
      <a:lt2>
        <a:srgbClr val="FC9908"/>
      </a:lt2>
      <a:accent1>
        <a:srgbClr val="DD5A49"/>
      </a:accent1>
      <a:accent2>
        <a:srgbClr val="FC3B7B"/>
      </a:accent2>
      <a:accent3>
        <a:srgbClr val="D82E6C"/>
      </a:accent3>
      <a:accent4>
        <a:srgbClr val="A12283"/>
      </a:accent4>
      <a:accent5>
        <a:srgbClr val="0FAFE3"/>
      </a:accent5>
      <a:accent6>
        <a:srgbClr val="0F9466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865</Words>
  <Application>Microsoft Office PowerPoint</Application>
  <PresentationFormat>On-screen Show (16:9)</PresentationFormat>
  <Paragraphs>122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Nunito Light</vt:lpstr>
      <vt:lpstr>Rye</vt:lpstr>
      <vt:lpstr>Figtree</vt:lpstr>
      <vt:lpstr>Bebas Neue</vt:lpstr>
      <vt:lpstr>等线 Light</vt:lpstr>
      <vt:lpstr>Elsie</vt:lpstr>
      <vt:lpstr>Calibri</vt:lpstr>
      <vt:lpstr>Arial</vt:lpstr>
      <vt:lpstr>Santa Cruz by Slidesgo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Bắc Trung Bộ có thiên nhiên phân hóa khá đa giàu truyền thống lịch sử - văn hóa, người dân cần cù, sáng tạo, giàu nghị lực.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Santa Cruz</dc:title>
  <cp:lastModifiedBy>Dell</cp:lastModifiedBy>
  <cp:revision>42</cp:revision>
  <dcterms:modified xsi:type="dcterms:W3CDTF">2025-01-09T00:41:08Z</dcterms:modified>
</cp:coreProperties>
</file>