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0.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4" r:id="rId2"/>
    <p:sldId id="344" r:id="rId3"/>
    <p:sldId id="311" r:id="rId4"/>
    <p:sldId id="310" r:id="rId5"/>
    <p:sldId id="305" r:id="rId6"/>
    <p:sldId id="315" r:id="rId7"/>
    <p:sldId id="326" r:id="rId8"/>
    <p:sldId id="292" r:id="rId9"/>
    <p:sldId id="322" r:id="rId10"/>
    <p:sldId id="316" r:id="rId11"/>
    <p:sldId id="317" r:id="rId12"/>
    <p:sldId id="318" r:id="rId13"/>
    <p:sldId id="328" r:id="rId14"/>
    <p:sldId id="320" r:id="rId15"/>
    <p:sldId id="323" r:id="rId16"/>
    <p:sldId id="325" r:id="rId17"/>
    <p:sldId id="301" r:id="rId18"/>
    <p:sldId id="327" r:id="rId19"/>
    <p:sldId id="331" r:id="rId20"/>
    <p:sldId id="296" r:id="rId21"/>
    <p:sldId id="349" r:id="rId22"/>
    <p:sldId id="346" r:id="rId23"/>
    <p:sldId id="350" r:id="rId24"/>
    <p:sldId id="347" r:id="rId25"/>
    <p:sldId id="348" r:id="rId26"/>
    <p:sldId id="351" r:id="rId27"/>
    <p:sldId id="341" r:id="rId28"/>
    <p:sldId id="34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63015-81C8-418D-A719-35CCB5460802}"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11EE1-C9FA-4416-B501-88F21BD1CD91}" type="slidenum">
              <a:rPr lang="en-US" smtClean="0"/>
              <a:t>‹#›</a:t>
            </a:fld>
            <a:endParaRPr lang="en-US"/>
          </a:p>
        </p:txBody>
      </p:sp>
    </p:spTree>
    <p:extLst>
      <p:ext uri="{BB962C8B-B14F-4D97-AF65-F5344CB8AC3E}">
        <p14:creationId xmlns:p14="http://schemas.microsoft.com/office/powerpoint/2010/main" val="121185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xmlns="" id="{CCBB84E6-08A5-4CF3-92C8-2C6EC43B0AD3}"/>
              </a:ext>
            </a:extLst>
          </p:cNvPr>
          <p:cNvSpPr>
            <a:spLocks noGrp="1" noRot="1" noChangeAspect="1" noTextEdit="1"/>
          </p:cNvSpPr>
          <p:nvPr>
            <p:ph type="sldImg"/>
          </p:nvPr>
        </p:nvSpPr>
        <p:spPr bwMode="auto">
          <a:xfrm>
            <a:off x="482600"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xmlns="" id="{AC1E5082-54CC-44EB-9866-D980A187F8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40" name="灯片编号占位符 3">
            <a:extLst>
              <a:ext uri="{FF2B5EF4-FFF2-40B4-BE49-F238E27FC236}">
                <a16:creationId xmlns:a16="http://schemas.microsoft.com/office/drawing/2014/main" xmlns="" id="{C7B75592-4F5E-41A7-80A7-3C6837CC1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5EE0491A-4A34-4EF6-AD2F-3C35879269EF}" type="slidenum">
              <a:rPr lang="zh-CN" altLang="en-US">
                <a:solidFill>
                  <a:srgbClr val="000000"/>
                </a:solidFill>
                <a:ea typeface="SimSun" panose="02010600030101010101" pitchFamily="2" charset="-122"/>
              </a:rPr>
              <a:pPr/>
              <a:t>3</a:t>
            </a:fld>
            <a:endParaRPr lang="zh-CN" altLang="en-US">
              <a:solidFill>
                <a:srgbClr val="000000"/>
              </a:solidFill>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xmlns="" id="{4BC68D39-A838-4AD8-8518-8DAACC80A4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xmlns="" id="{CBB47A38-2C20-4426-9671-4B3D60926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xmlns="" id="{F91C9F34-164A-4595-B986-C42292AA1C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DE61E83A-4D2D-4E69-BD13-E1E7E606C4EB}" type="slidenum">
              <a:rPr lang="zh-CN" altLang="en-US">
                <a:ea typeface="SimSun" panose="02010600030101010101" pitchFamily="2" charset="-122"/>
              </a:rPr>
              <a:pPr/>
              <a:t>8</a:t>
            </a:fld>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D262759B-A172-4D98-AA37-1BA476D989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xmlns="" id="{39F71C3E-5EC9-49C0-900E-632720A616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vi-VN" altLang="vi-VN">
              <a:latin typeface="Calibri" panose="020F0502020204030204" pitchFamily="34" charset="0"/>
            </a:endParaRPr>
          </a:p>
        </p:txBody>
      </p:sp>
      <p:sp>
        <p:nvSpPr>
          <p:cNvPr id="41988" name="Slide Number Placeholder 3">
            <a:extLst>
              <a:ext uri="{FF2B5EF4-FFF2-40B4-BE49-F238E27FC236}">
                <a16:creationId xmlns:a16="http://schemas.microsoft.com/office/drawing/2014/main" xmlns="" id="{C40135B7-DE10-410A-9D87-B2331E4E34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D6FFE43F-A42D-46E6-8064-26C68BC592C8}" type="slidenum">
              <a:rPr lang="en-US" altLang="vi-VN">
                <a:latin typeface="Arial" panose="020B0604020202020204" pitchFamily="34" charset="0"/>
                <a:ea typeface="SimSun" panose="02010600030101010101" pitchFamily="2" charset="-122"/>
              </a:rPr>
              <a:pPr/>
              <a:t>11</a:t>
            </a:fld>
            <a:endParaRPr lang="en-US" altLang="vi-VN">
              <a:latin typeface="Arial" panose="020B060402020202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xmlns="" id="{7A8DA6CC-3FAA-4F8A-882B-5DF4AFA025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xmlns="" id="{52442990-B68D-43C9-8440-F807602B9D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xmlns="" id="{75780412-75F1-48C4-81E3-B30117F131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2E780160-8DBD-4DC2-B534-CB128E314261}" type="slidenum">
              <a:rPr lang="zh-CN" altLang="en-US">
                <a:ea typeface="SimSun" panose="02010600030101010101" pitchFamily="2" charset="-122"/>
              </a:rPr>
              <a:pPr/>
              <a:t>17</a:t>
            </a:fld>
            <a:endParaRPr lang="zh-CN" altLang="en-US">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xmlns="" id="{CC290F26-F9B6-4AB7-8254-4130C5DBDC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xmlns="" id="{ABCE2AFB-FCD9-4A03-A9A7-7B5B3D40EF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4036" name="灯片编号占位符 3">
            <a:extLst>
              <a:ext uri="{FF2B5EF4-FFF2-40B4-BE49-F238E27FC236}">
                <a16:creationId xmlns:a16="http://schemas.microsoft.com/office/drawing/2014/main" xmlns="" id="{02375A8E-ECBD-4019-B9AC-0AD782D632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80C03DC1-C751-48E6-9DD8-FE83CA3B7159}" type="slidenum">
              <a:rPr lang="zh-CN" altLang="en-US">
                <a:ea typeface="SimSun" panose="02010600030101010101" pitchFamily="2" charset="-122"/>
              </a:rPr>
              <a:pPr/>
              <a:t>19</a:t>
            </a:fld>
            <a:endParaRPr lang="zh-CN" altLang="en-US">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a:extLst>
              <a:ext uri="{FF2B5EF4-FFF2-40B4-BE49-F238E27FC236}">
                <a16:creationId xmlns:a16="http://schemas.microsoft.com/office/drawing/2014/main" xmlns="" id="{F4127C87-7686-45C1-AF70-8540D7EC78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a:extLst>
              <a:ext uri="{FF2B5EF4-FFF2-40B4-BE49-F238E27FC236}">
                <a16:creationId xmlns:a16="http://schemas.microsoft.com/office/drawing/2014/main" xmlns="" id="{714FC9BD-59CC-4102-9849-26EB48655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5060" name="灯片编号占位符 3">
            <a:extLst>
              <a:ext uri="{FF2B5EF4-FFF2-40B4-BE49-F238E27FC236}">
                <a16:creationId xmlns:a16="http://schemas.microsoft.com/office/drawing/2014/main" xmlns="" id="{8AC157FF-87E3-4CCE-BDFD-1FD6F51325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fld id="{61D4F55A-528E-46DC-8ABF-630B126C692D}" type="slidenum">
              <a:rPr lang="zh-CN" altLang="en-US">
                <a:ea typeface="SimSun" panose="02010600030101010101" pitchFamily="2" charset="-122"/>
              </a:rPr>
              <a:pPr/>
              <a:t>20</a:t>
            </a:fld>
            <a:endParaRPr lang="zh-CN" altLang="en-US">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B6D18-0169-43EE-9B9E-7C78AD43F0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EAC88C-9696-451B-B9E0-2A5E7D7B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99D266D-5661-4290-AB2C-100021DAE1CE}"/>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FB6B958F-AA32-45C4-ACA1-500238364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65E679-2944-4D36-8C70-65E4679B87DA}"/>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51180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C84AB8-F2B3-4FB1-B140-0DCC5FCF6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CEB70B-E791-4875-BC4A-0C7BE1DF3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B1E731-54FE-4EF4-88E8-23B91F37A93C}"/>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01082CF5-81AE-4076-8D7B-12189043E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A2B927-D704-4736-A5D3-5A55A1DDD19D}"/>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176955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97B5D13-0BB6-47E4-9621-9AAA82C669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BB45BF-E7BE-433B-985B-FBD2D6F470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569B39-1396-4C70-9D68-B23F02C1B27B}"/>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E63707FF-182C-40F0-A9BF-B6C18AD77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C8A6BE-0AA5-4978-93D9-E93EAA3BADA9}"/>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647064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995978"/>
      </p:ext>
    </p:extLst>
  </p:cSld>
  <p:clrMapOvr>
    <a:masterClrMapping/>
  </p:clrMapOvr>
  <p:transition spd="slow"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44D065F-EDEE-46F1-8573-6185CAD07AA9}"/>
              </a:ext>
            </a:extLst>
          </p:cNvPr>
          <p:cNvGrpSpPr>
            <a:grpSpLocks/>
          </p:cNvGrpSpPr>
          <p:nvPr userDrawn="1"/>
        </p:nvGrpSpPr>
        <p:grpSpPr bwMode="auto">
          <a:xfrm>
            <a:off x="47625" y="5861050"/>
            <a:ext cx="12231688" cy="1046163"/>
            <a:chOff x="47343" y="5861302"/>
            <a:chExt cx="12232515" cy="1046420"/>
          </a:xfrm>
        </p:grpSpPr>
        <p:pic>
          <p:nvPicPr>
            <p:cNvPr id="3" name="Picture 2">
              <a:extLst>
                <a:ext uri="{FF2B5EF4-FFF2-40B4-BE49-F238E27FC236}">
                  <a16:creationId xmlns:a16="http://schemas.microsoft.com/office/drawing/2014/main" xmlns="" id="{4836B2CF-4F6A-49A9-AE50-4D9AA3155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43" y="5861302"/>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E60FC046-00A2-42D1-84FB-B3F6521E6C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0413" y="5902130"/>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CF1AC142-E9AE-481A-BCA4-8A963E862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2602" y="5868551"/>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C4F8C374-5E5C-40C2-BD7D-A1651A424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2345" y="5906108"/>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74DF2C24-DCD2-4B41-9CCB-86E77A1EBE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4314" y="5903587"/>
              <a:ext cx="2297967"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AF6233C1-FE45-42C4-BC24-D4E715CADCEE}"/>
                </a:ext>
              </a:extLst>
            </p:cNvPr>
            <p:cNvPicPr>
              <a:picLocks noChangeAspect="1"/>
            </p:cNvPicPr>
            <p:nvPr/>
          </p:nvPicPr>
          <p:blipFill>
            <a:blip r:embed="rId2">
              <a:extLst>
                <a:ext uri="{28A0092B-C50C-407E-A947-70E740481C1C}">
                  <a14:useLocalDpi xmlns:a14="http://schemas.microsoft.com/office/drawing/2010/main" val="0"/>
                </a:ext>
              </a:extLst>
            </a:blip>
            <a:srcRect r="64430"/>
            <a:stretch>
              <a:fillRect/>
            </a:stretch>
          </p:blipFill>
          <p:spPr bwMode="auto">
            <a:xfrm>
              <a:off x="11462487" y="5911024"/>
              <a:ext cx="817371" cy="99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Date Placeholder 3">
            <a:extLst>
              <a:ext uri="{FF2B5EF4-FFF2-40B4-BE49-F238E27FC236}">
                <a16:creationId xmlns:a16="http://schemas.microsoft.com/office/drawing/2014/main" xmlns="" id="{F5C6F8A6-2324-4CC4-A1B2-B51BB1733E0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E8B0681-A5AF-4ECA-A0E1-D19551225EE1}" type="datetimeFigureOut">
              <a:rPr lang="en-US"/>
              <a:pPr>
                <a:defRPr/>
              </a:pPr>
              <a:t>1/18/2025</a:t>
            </a:fld>
            <a:endParaRPr lang="en-US"/>
          </a:p>
        </p:txBody>
      </p:sp>
      <p:sp>
        <p:nvSpPr>
          <p:cNvPr id="10" name="Footer Placeholder 4">
            <a:extLst>
              <a:ext uri="{FF2B5EF4-FFF2-40B4-BE49-F238E27FC236}">
                <a16:creationId xmlns:a16="http://schemas.microsoft.com/office/drawing/2014/main" xmlns="" id="{105EA009-D1B5-4327-A442-2319FF96B2E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xmlns="" id="{4DE65442-6752-49E7-B13F-675179B101FF}"/>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621FBB6-C16D-4FB7-A9D1-69A093F21B08}" type="slidenum">
              <a:rPr lang="en-US" altLang="en-US"/>
              <a:pPr/>
              <a:t>‹#›</a:t>
            </a:fld>
            <a:endParaRPr lang="en-US" altLang="en-US"/>
          </a:p>
        </p:txBody>
      </p:sp>
    </p:spTree>
    <p:extLst>
      <p:ext uri="{BB962C8B-B14F-4D97-AF65-F5344CB8AC3E}">
        <p14:creationId xmlns:p14="http://schemas.microsoft.com/office/powerpoint/2010/main" val="401593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0EA58-E90D-4D63-BF09-52E87D1A40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331E048-9378-4601-8282-F662F192C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8F3290-FCDF-419D-A115-E86CBCEBC16D}"/>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69E22183-E80A-4E2B-B7B3-E3B64644C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69E679-46C5-43F3-9811-F3E5D5523A07}"/>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54702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B4A3F-CA0D-47BD-85A7-3C877A8E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9673617-EE23-4A15-9689-5DDAD9F7F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3C99831-890C-4A8A-9E8B-D75379ADF59B}"/>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2EB7C26A-3816-4793-B59F-1B2B4E4F1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DCC078F-75B0-43ED-8142-6D5F033B3F5D}"/>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415900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8656B3-DAC0-4092-B479-80244DC1A6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4E23D9-1D5A-4C90-9CCC-377E87213E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D59628-4EF7-459A-9B0E-E789B400FC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6BD156-400C-41D8-8149-6E7596F68CAE}"/>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6" name="Footer Placeholder 5">
            <a:extLst>
              <a:ext uri="{FF2B5EF4-FFF2-40B4-BE49-F238E27FC236}">
                <a16:creationId xmlns:a16="http://schemas.microsoft.com/office/drawing/2014/main" xmlns="" id="{087E2BFD-1808-40C2-9C15-D96B3002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EE7FAF-BFB1-4D3A-A7E8-6D45C89A111C}"/>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41630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1EC06-A94B-42FE-9E80-1EFDAC2F0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5C8ED61-B1C2-4970-A6CA-4D245109C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ABBC035-0833-419F-9595-89C21FA72A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0C6FF2-B6A4-41A5-85C9-8FC4CA9B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B4F3E0-2221-40F0-A6F5-8B086077B0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447CB16-D646-47BC-AD96-91AE61B49241}"/>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8" name="Footer Placeholder 7">
            <a:extLst>
              <a:ext uri="{FF2B5EF4-FFF2-40B4-BE49-F238E27FC236}">
                <a16:creationId xmlns:a16="http://schemas.microsoft.com/office/drawing/2014/main" xmlns="" id="{B2D0C674-B076-4A9F-861C-C3E7B0E4CF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F68A130-8FD9-49FF-A847-17040F6C83B1}"/>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404174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58C3-FE41-4D78-B21F-99852EC82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F0610BB-B52C-4F33-9A9E-CE9284B611C7}"/>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4" name="Footer Placeholder 3">
            <a:extLst>
              <a:ext uri="{FF2B5EF4-FFF2-40B4-BE49-F238E27FC236}">
                <a16:creationId xmlns:a16="http://schemas.microsoft.com/office/drawing/2014/main" xmlns="" id="{9E3569A0-20A7-4E1F-83B6-8AA7BB1A5C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899290-9875-4C2E-9521-59C77976AB02}"/>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86284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5A6E63-5920-450C-8164-F3B7D2A4AA14}"/>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3" name="Footer Placeholder 2">
            <a:extLst>
              <a:ext uri="{FF2B5EF4-FFF2-40B4-BE49-F238E27FC236}">
                <a16:creationId xmlns:a16="http://schemas.microsoft.com/office/drawing/2014/main" xmlns="" id="{F3078076-5D5B-479E-93C8-857716DCF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91048C5-BBD7-497A-BA93-402BA2C24932}"/>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331852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CBAB-AEAD-4088-8A79-24F83F6BD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170C9AB-ED3B-4A28-8A5E-665C656EC6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08D8C44-3535-42A1-B85E-E0D68AEBE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798714-5930-40B1-A9D8-2604930529F5}"/>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6" name="Footer Placeholder 5">
            <a:extLst>
              <a:ext uri="{FF2B5EF4-FFF2-40B4-BE49-F238E27FC236}">
                <a16:creationId xmlns:a16="http://schemas.microsoft.com/office/drawing/2014/main" xmlns="" id="{96148A53-FAAC-4EDF-8D20-0009EBD20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5CEC21-0F6E-432B-A4F3-116DBB746161}"/>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183425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35DD09-3199-4BB2-9548-54F4B7CEC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D9DBAF3-EF6F-4065-8AB5-5B123039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EC1F27-E233-4973-865B-9B913F58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A7B59E-1646-4711-ADCD-441244622F8D}"/>
              </a:ext>
            </a:extLst>
          </p:cNvPr>
          <p:cNvSpPr>
            <a:spLocks noGrp="1"/>
          </p:cNvSpPr>
          <p:nvPr>
            <p:ph type="dt" sz="half" idx="10"/>
          </p:nvPr>
        </p:nvSpPr>
        <p:spPr/>
        <p:txBody>
          <a:bodyPr/>
          <a:lstStyle/>
          <a:p>
            <a:fld id="{C314BDC6-2779-44DD-B647-EF155FE423F6}" type="datetimeFigureOut">
              <a:rPr lang="en-US" smtClean="0"/>
              <a:t>1/18/2025</a:t>
            </a:fld>
            <a:endParaRPr lang="en-US"/>
          </a:p>
        </p:txBody>
      </p:sp>
      <p:sp>
        <p:nvSpPr>
          <p:cNvPr id="6" name="Footer Placeholder 5">
            <a:extLst>
              <a:ext uri="{FF2B5EF4-FFF2-40B4-BE49-F238E27FC236}">
                <a16:creationId xmlns:a16="http://schemas.microsoft.com/office/drawing/2014/main" xmlns="" id="{AFC7F08F-6A5B-4DF6-8631-2A965ABF2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49A541-D180-4DD9-899B-D1B0559678D4}"/>
              </a:ext>
            </a:extLst>
          </p:cNvPr>
          <p:cNvSpPr>
            <a:spLocks noGrp="1"/>
          </p:cNvSpPr>
          <p:nvPr>
            <p:ph type="sldNum" sz="quarter" idx="12"/>
          </p:nvPr>
        </p:nvSpPr>
        <p:spPr/>
        <p:txBody>
          <a:bodyPr/>
          <a:lstStyle/>
          <a:p>
            <a:fld id="{926E66E4-F5DF-42AB-BBEB-1CAC9219671A}" type="slidenum">
              <a:rPr lang="en-US" smtClean="0"/>
              <a:t>‹#›</a:t>
            </a:fld>
            <a:endParaRPr lang="en-US"/>
          </a:p>
        </p:txBody>
      </p:sp>
    </p:spTree>
    <p:extLst>
      <p:ext uri="{BB962C8B-B14F-4D97-AF65-F5344CB8AC3E}">
        <p14:creationId xmlns:p14="http://schemas.microsoft.com/office/powerpoint/2010/main" val="2960980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427385F-0F1A-4009-8909-23E7C4013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141642-0BDB-4F1B-88FA-7683BBE4D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BC4122-A897-4635-93CC-C2CB9956A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4BDC6-2779-44DD-B647-EF155FE423F6}" type="datetimeFigureOut">
              <a:rPr lang="en-US" smtClean="0"/>
              <a:t>1/18/2025</a:t>
            </a:fld>
            <a:endParaRPr lang="en-US"/>
          </a:p>
        </p:txBody>
      </p:sp>
      <p:sp>
        <p:nvSpPr>
          <p:cNvPr id="5" name="Footer Placeholder 4">
            <a:extLst>
              <a:ext uri="{FF2B5EF4-FFF2-40B4-BE49-F238E27FC236}">
                <a16:creationId xmlns:a16="http://schemas.microsoft.com/office/drawing/2014/main" xmlns="" id="{506EE583-6F40-466D-B64D-56A9B1AA6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0F3E71-14CD-4DE5-AA14-FE6C92B1B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E66E4-F5DF-42AB-BBEB-1CAC9219671A}" type="slidenum">
              <a:rPr lang="en-US" smtClean="0"/>
              <a:t>‹#›</a:t>
            </a:fld>
            <a:endParaRPr lang="en-US"/>
          </a:p>
        </p:txBody>
      </p:sp>
    </p:spTree>
    <p:extLst>
      <p:ext uri="{BB962C8B-B14F-4D97-AF65-F5344CB8AC3E}">
        <p14:creationId xmlns:p14="http://schemas.microsoft.com/office/powerpoint/2010/main" val="4017832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6.jp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xmlns="" id="{6EB938E3-C069-44E0-929E-2B320F015417}"/>
              </a:ext>
            </a:extLst>
          </p:cNvPr>
          <p:cNvSpPr>
            <a:spLocks noGrp="1"/>
          </p:cNvSpPr>
          <p:nvPr>
            <p:ph type="title"/>
          </p:nvPr>
        </p:nvSpPr>
        <p:spPr bwMode="auto">
          <a:xfrm>
            <a:off x="677863" y="609600"/>
            <a:ext cx="8594725"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6147" name="Content Placeholder 2">
            <a:extLst>
              <a:ext uri="{FF2B5EF4-FFF2-40B4-BE49-F238E27FC236}">
                <a16:creationId xmlns:a16="http://schemas.microsoft.com/office/drawing/2014/main" xmlns="" id="{E4F2457F-DA6F-4F06-B765-A4373AD43E5A}"/>
              </a:ext>
            </a:extLst>
          </p:cNvPr>
          <p:cNvSpPr>
            <a:spLocks noGrp="1"/>
          </p:cNvSpPr>
          <p:nvPr>
            <p:ph idx="1"/>
          </p:nvPr>
        </p:nvSpPr>
        <p:spPr bwMode="auto">
          <a:xfrm>
            <a:off x="677863" y="2160588"/>
            <a:ext cx="8594725" cy="3881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148" name="Picture 2" descr="Powerpoint đẹp, chuyên nghiệp">
            <a:extLst>
              <a:ext uri="{FF2B5EF4-FFF2-40B4-BE49-F238E27FC236}">
                <a16:creationId xmlns:a16="http://schemas.microsoft.com/office/drawing/2014/main" xmlns="" id="{F709D5DD-4261-4A05-A088-428AA763E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xmlns="" id="{C0D199E4-CD0A-44DA-9E24-9BB1D727F0B9}"/>
              </a:ext>
            </a:extLst>
          </p:cNvPr>
          <p:cNvSpPr txBox="1">
            <a:spLocks noChangeArrowheads="1"/>
          </p:cNvSpPr>
          <p:nvPr/>
        </p:nvSpPr>
        <p:spPr bwMode="auto">
          <a:xfrm>
            <a:off x="2325688" y="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4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TRƯỜNG TRUNG HỌC CƠ SỞ </a:t>
            </a:r>
            <a:r>
              <a:rPr lang="en-US" altLang="vi-VN" sz="2400"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CÁT KHÁNH </a:t>
            </a:r>
            <a:endParaRPr lang="en-US" altLang="vi-VN" sz="24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p>
            <a:pPr algn="ctr" eaLnBrk="1" hangingPunct="1"/>
            <a:r>
              <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TỔ </a:t>
            </a:r>
            <a:r>
              <a:rPr lang="en-US" altLang="vi-VN" sz="2400" b="1"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NGỮ VĂN- LỊCH SỬ- ĐỊA LÝ- GD CÔNG DÂN </a:t>
            </a:r>
            <a:endPar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p>
            <a:pPr algn="ctr" eaLnBrk="1" hangingPunct="1"/>
            <a:endPar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6" name="Group 2">
            <a:extLst>
              <a:ext uri="{FF2B5EF4-FFF2-40B4-BE49-F238E27FC236}">
                <a16:creationId xmlns:a16="http://schemas.microsoft.com/office/drawing/2014/main" xmlns="" id="{6992DDDB-9C92-4331-9120-5049D43C2F45}"/>
              </a:ext>
            </a:extLst>
          </p:cNvPr>
          <p:cNvGrpSpPr>
            <a:grpSpLocks noChangeAspect="1"/>
          </p:cNvGrpSpPr>
          <p:nvPr/>
        </p:nvGrpSpPr>
        <p:grpSpPr bwMode="auto">
          <a:xfrm>
            <a:off x="1441450" y="3578225"/>
            <a:ext cx="5648325" cy="3375025"/>
            <a:chOff x="0" y="0"/>
            <a:chExt cx="5460" cy="3810"/>
          </a:xfrm>
        </p:grpSpPr>
        <p:sp>
          <p:nvSpPr>
            <p:cNvPr id="6163" name="AutoShape 3">
              <a:extLst>
                <a:ext uri="{FF2B5EF4-FFF2-40B4-BE49-F238E27FC236}">
                  <a16:creationId xmlns:a16="http://schemas.microsoft.com/office/drawing/2014/main" xmlns="" id="{7B4645CE-105A-4203-9CE9-C8C2D14780EF}"/>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6164" name="Freeform 4">
              <a:extLst>
                <a:ext uri="{FF2B5EF4-FFF2-40B4-BE49-F238E27FC236}">
                  <a16:creationId xmlns:a16="http://schemas.microsoft.com/office/drawing/2014/main" xmlns="" id="{F704412A-76A9-45AF-BFB1-CE8E2EF3607A}"/>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5">
              <a:extLst>
                <a:ext uri="{FF2B5EF4-FFF2-40B4-BE49-F238E27FC236}">
                  <a16:creationId xmlns:a16="http://schemas.microsoft.com/office/drawing/2014/main" xmlns="" id="{946FA224-B6C4-4E6C-B059-09132404E1A0}"/>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6">
              <a:extLst>
                <a:ext uri="{FF2B5EF4-FFF2-40B4-BE49-F238E27FC236}">
                  <a16:creationId xmlns:a16="http://schemas.microsoft.com/office/drawing/2014/main" xmlns="" id="{738F3828-F112-4A80-B8FA-1AF94EB1A361}"/>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7">
              <a:extLst>
                <a:ext uri="{FF2B5EF4-FFF2-40B4-BE49-F238E27FC236}">
                  <a16:creationId xmlns:a16="http://schemas.microsoft.com/office/drawing/2014/main" xmlns="" id="{FDCDEFD9-106E-468F-A801-9FCB2E3DF52D}"/>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8" name="Freeform 8">
              <a:extLst>
                <a:ext uri="{FF2B5EF4-FFF2-40B4-BE49-F238E27FC236}">
                  <a16:creationId xmlns:a16="http://schemas.microsoft.com/office/drawing/2014/main" xmlns="" id="{323FD00E-A33C-4FF0-BDA3-20DD4BE0B50F}"/>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9" name="Freeform 9">
              <a:extLst>
                <a:ext uri="{FF2B5EF4-FFF2-40B4-BE49-F238E27FC236}">
                  <a16:creationId xmlns:a16="http://schemas.microsoft.com/office/drawing/2014/main" xmlns="" id="{28648EBC-6007-4F67-913C-F4504C6DE5E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10">
              <a:extLst>
                <a:ext uri="{FF2B5EF4-FFF2-40B4-BE49-F238E27FC236}">
                  <a16:creationId xmlns:a16="http://schemas.microsoft.com/office/drawing/2014/main" xmlns="" id="{BEC06C82-94C4-40DC-A0FD-F9CC98A9DA2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1" name="Freeform 11">
              <a:extLst>
                <a:ext uri="{FF2B5EF4-FFF2-40B4-BE49-F238E27FC236}">
                  <a16:creationId xmlns:a16="http://schemas.microsoft.com/office/drawing/2014/main" xmlns="" id="{B03BF4E4-7D29-4236-B59B-27ABA3D21768}"/>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12">
              <a:extLst>
                <a:ext uri="{FF2B5EF4-FFF2-40B4-BE49-F238E27FC236}">
                  <a16:creationId xmlns:a16="http://schemas.microsoft.com/office/drawing/2014/main" xmlns="" id="{DC159F51-074A-430F-8478-43F6EA7679F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13">
              <a:extLst>
                <a:ext uri="{FF2B5EF4-FFF2-40B4-BE49-F238E27FC236}">
                  <a16:creationId xmlns:a16="http://schemas.microsoft.com/office/drawing/2014/main" xmlns="" id="{CFAEF873-FFAF-4507-9CC5-B13EF9146110}"/>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14">
              <a:extLst>
                <a:ext uri="{FF2B5EF4-FFF2-40B4-BE49-F238E27FC236}">
                  <a16:creationId xmlns:a16="http://schemas.microsoft.com/office/drawing/2014/main" xmlns="" id="{4E9514F8-8AC9-43A7-A7DD-5F06DE2BBDD9}"/>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15">
              <a:extLst>
                <a:ext uri="{FF2B5EF4-FFF2-40B4-BE49-F238E27FC236}">
                  <a16:creationId xmlns:a16="http://schemas.microsoft.com/office/drawing/2014/main" xmlns="" id="{0A5AC877-372B-402C-8BCF-723CBAF724D4}"/>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16">
              <a:extLst>
                <a:ext uri="{FF2B5EF4-FFF2-40B4-BE49-F238E27FC236}">
                  <a16:creationId xmlns:a16="http://schemas.microsoft.com/office/drawing/2014/main" xmlns="" id="{38F80C51-C570-4F49-AA95-C02401A7D835}"/>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17">
              <a:extLst>
                <a:ext uri="{FF2B5EF4-FFF2-40B4-BE49-F238E27FC236}">
                  <a16:creationId xmlns:a16="http://schemas.microsoft.com/office/drawing/2014/main" xmlns="" id="{C3C07AE5-925E-44E1-BD89-09C60C554A7F}"/>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18">
              <a:extLst>
                <a:ext uri="{FF2B5EF4-FFF2-40B4-BE49-F238E27FC236}">
                  <a16:creationId xmlns:a16="http://schemas.microsoft.com/office/drawing/2014/main" xmlns="" id="{ADE1EC71-6099-435B-9D9C-8322478932CF}"/>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19">
              <a:extLst>
                <a:ext uri="{FF2B5EF4-FFF2-40B4-BE49-F238E27FC236}">
                  <a16:creationId xmlns:a16="http://schemas.microsoft.com/office/drawing/2014/main" xmlns="" id="{8732B4BA-C0E9-461B-853C-8A918E18A46A}"/>
                </a:ext>
              </a:extLst>
            </p:cNvPr>
            <p:cNvSpPr>
              <a:spLocks/>
            </p:cNvSpPr>
            <p:nvPr/>
          </p:nvSpPr>
          <p:spPr bwMode="auto">
            <a:xfrm>
              <a:off x="826" y="0"/>
              <a:ext cx="1694" cy="2082"/>
            </a:xfrm>
            <a:custGeom>
              <a:avLst/>
              <a:gdLst>
                <a:gd name="T0" fmla="*/ 3735 w 1513"/>
                <a:gd name="T1" fmla="*/ 0 h 2076"/>
                <a:gd name="T2" fmla="*/ 3008 w 1513"/>
                <a:gd name="T3" fmla="*/ 106 h 2076"/>
                <a:gd name="T4" fmla="*/ 2304 w 1513"/>
                <a:gd name="T5" fmla="*/ 295 h 2076"/>
                <a:gd name="T6" fmla="*/ 1669 w 1513"/>
                <a:gd name="T7" fmla="*/ 547 h 2076"/>
                <a:gd name="T8" fmla="*/ 1110 w 1513"/>
                <a:gd name="T9" fmla="*/ 826 h 2076"/>
                <a:gd name="T10" fmla="*/ 647 w 1513"/>
                <a:gd name="T11" fmla="*/ 1146 h 2076"/>
                <a:gd name="T12" fmla="*/ 294 w 1513"/>
                <a:gd name="T13" fmla="*/ 1482 h 2076"/>
                <a:gd name="T14" fmla="*/ 71 w 1513"/>
                <a:gd name="T15" fmla="*/ 1815 h 2076"/>
                <a:gd name="T16" fmla="*/ 0 w 1513"/>
                <a:gd name="T17" fmla="*/ 2124 h 2076"/>
                <a:gd name="T18" fmla="*/ 34 w 1513"/>
                <a:gd name="T19" fmla="*/ 2078 h 2076"/>
                <a:gd name="T20" fmla="*/ 71 w 1513"/>
                <a:gd name="T21" fmla="*/ 1994 h 2076"/>
                <a:gd name="T22" fmla="*/ 107 w 1513"/>
                <a:gd name="T23" fmla="*/ 1966 h 2076"/>
                <a:gd name="T24" fmla="*/ 86 w 1513"/>
                <a:gd name="T25" fmla="*/ 1861 h 2076"/>
                <a:gd name="T26" fmla="*/ 199 w 1513"/>
                <a:gd name="T27" fmla="*/ 1723 h 2076"/>
                <a:gd name="T28" fmla="*/ 528 w 1513"/>
                <a:gd name="T29" fmla="*/ 1620 h 2076"/>
                <a:gd name="T30" fmla="*/ 1147 w 1513"/>
                <a:gd name="T31" fmla="*/ 1609 h 2076"/>
                <a:gd name="T32" fmla="*/ 1235 w 1513"/>
                <a:gd name="T33" fmla="*/ 1539 h 2076"/>
                <a:gd name="T34" fmla="*/ 1564 w 1513"/>
                <a:gd name="T35" fmla="*/ 1322 h 2076"/>
                <a:gd name="T36" fmla="*/ 1983 w 1513"/>
                <a:gd name="T37" fmla="*/ 1081 h 2076"/>
                <a:gd name="T38" fmla="*/ 2355 w 1513"/>
                <a:gd name="T39" fmla="*/ 945 h 2076"/>
                <a:gd name="T40" fmla="*/ 2462 w 1513"/>
                <a:gd name="T41" fmla="*/ 948 h 2076"/>
                <a:gd name="T42" fmla="*/ 2345 w 1513"/>
                <a:gd name="T43" fmla="*/ 907 h 2076"/>
                <a:gd name="T44" fmla="*/ 2192 w 1513"/>
                <a:gd name="T45" fmla="*/ 899 h 2076"/>
                <a:gd name="T46" fmla="*/ 1995 w 1513"/>
                <a:gd name="T47" fmla="*/ 915 h 2076"/>
                <a:gd name="T48" fmla="*/ 1795 w 1513"/>
                <a:gd name="T49" fmla="*/ 962 h 2076"/>
                <a:gd name="T50" fmla="*/ 1856 w 1513"/>
                <a:gd name="T51" fmla="*/ 932 h 2076"/>
                <a:gd name="T52" fmla="*/ 2010 w 1513"/>
                <a:gd name="T53" fmla="*/ 872 h 2076"/>
                <a:gd name="T54" fmla="*/ 2209 w 1513"/>
                <a:gd name="T55" fmla="*/ 821 h 2076"/>
                <a:gd name="T56" fmla="*/ 2418 w 1513"/>
                <a:gd name="T57" fmla="*/ 807 h 2076"/>
                <a:gd name="T58" fmla="*/ 2531 w 1513"/>
                <a:gd name="T59" fmla="*/ 810 h 2076"/>
                <a:gd name="T60" fmla="*/ 2540 w 1513"/>
                <a:gd name="T61" fmla="*/ 707 h 2076"/>
                <a:gd name="T62" fmla="*/ 2671 w 1513"/>
                <a:gd name="T63" fmla="*/ 544 h 2076"/>
                <a:gd name="T64" fmla="*/ 3042 w 1513"/>
                <a:gd name="T65" fmla="*/ 314 h 2076"/>
                <a:gd name="T66" fmla="*/ 3735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0" name="Freeform 20">
              <a:extLst>
                <a:ext uri="{FF2B5EF4-FFF2-40B4-BE49-F238E27FC236}">
                  <a16:creationId xmlns:a16="http://schemas.microsoft.com/office/drawing/2014/main" xmlns="" id="{BC2FEAE9-475B-49CE-8B7A-34D0335ECB74}"/>
                </a:ext>
              </a:extLst>
            </p:cNvPr>
            <p:cNvSpPr>
              <a:spLocks/>
            </p:cNvSpPr>
            <p:nvPr/>
          </p:nvSpPr>
          <p:spPr bwMode="auto">
            <a:xfrm>
              <a:off x="840" y="0"/>
              <a:ext cx="1680" cy="2076"/>
            </a:xfrm>
            <a:custGeom>
              <a:avLst/>
              <a:gdLst>
                <a:gd name="T0" fmla="*/ 3497 w 1513"/>
                <a:gd name="T1" fmla="*/ 0 h 2076"/>
                <a:gd name="T2" fmla="*/ 3146 w 1513"/>
                <a:gd name="T3" fmla="*/ 43 h 2076"/>
                <a:gd name="T4" fmla="*/ 2814 w 1513"/>
                <a:gd name="T5" fmla="*/ 106 h 2076"/>
                <a:gd name="T6" fmla="*/ 2476 w 1513"/>
                <a:gd name="T7" fmla="*/ 192 h 2076"/>
                <a:gd name="T8" fmla="*/ 2156 w 1513"/>
                <a:gd name="T9" fmla="*/ 287 h 2076"/>
                <a:gd name="T10" fmla="*/ 1850 w 1513"/>
                <a:gd name="T11" fmla="*/ 398 h 2076"/>
                <a:gd name="T12" fmla="*/ 1562 w 1513"/>
                <a:gd name="T13" fmla="*/ 531 h 2076"/>
                <a:gd name="T14" fmla="*/ 1289 w 1513"/>
                <a:gd name="T15" fmla="*/ 667 h 2076"/>
                <a:gd name="T16" fmla="*/ 1039 w 1513"/>
                <a:gd name="T17" fmla="*/ 810 h 2076"/>
                <a:gd name="T18" fmla="*/ 811 w 1513"/>
                <a:gd name="T19" fmla="*/ 962 h 2076"/>
                <a:gd name="T20" fmla="*/ 607 w 1513"/>
                <a:gd name="T21" fmla="*/ 1122 h 2076"/>
                <a:gd name="T22" fmla="*/ 423 w 1513"/>
                <a:gd name="T23" fmla="*/ 1284 h 2076"/>
                <a:gd name="T24" fmla="*/ 276 w 1513"/>
                <a:gd name="T25" fmla="*/ 1450 h 2076"/>
                <a:gd name="T26" fmla="*/ 153 w 1513"/>
                <a:gd name="T27" fmla="*/ 1610 h 2076"/>
                <a:gd name="T28" fmla="*/ 67 w 1513"/>
                <a:gd name="T29" fmla="*/ 1775 h 2076"/>
                <a:gd name="T30" fmla="*/ 14 w 1513"/>
                <a:gd name="T31" fmla="*/ 1927 h 2076"/>
                <a:gd name="T32" fmla="*/ 0 w 1513"/>
                <a:gd name="T33" fmla="*/ 2076 h 2076"/>
                <a:gd name="T34" fmla="*/ 30 w 1513"/>
                <a:gd name="T35" fmla="*/ 2030 h 2076"/>
                <a:gd name="T36" fmla="*/ 51 w 1513"/>
                <a:gd name="T37" fmla="*/ 1981 h 2076"/>
                <a:gd name="T38" fmla="*/ 67 w 1513"/>
                <a:gd name="T39" fmla="*/ 1946 h 2076"/>
                <a:gd name="T40" fmla="*/ 101 w 1513"/>
                <a:gd name="T41" fmla="*/ 1918 h 2076"/>
                <a:gd name="T42" fmla="*/ 81 w 1513"/>
                <a:gd name="T43" fmla="*/ 1878 h 2076"/>
                <a:gd name="T44" fmla="*/ 81 w 1513"/>
                <a:gd name="T45" fmla="*/ 1821 h 2076"/>
                <a:gd name="T46" fmla="*/ 112 w 1513"/>
                <a:gd name="T47" fmla="*/ 1756 h 2076"/>
                <a:gd name="T48" fmla="*/ 185 w 1513"/>
                <a:gd name="T49" fmla="*/ 1683 h 2076"/>
                <a:gd name="T50" fmla="*/ 306 w 1513"/>
                <a:gd name="T51" fmla="*/ 1626 h 2076"/>
                <a:gd name="T52" fmla="*/ 494 w 1513"/>
                <a:gd name="T53" fmla="*/ 1580 h 2076"/>
                <a:gd name="T54" fmla="*/ 747 w 1513"/>
                <a:gd name="T55" fmla="*/ 1555 h 2076"/>
                <a:gd name="T56" fmla="*/ 1072 w 1513"/>
                <a:gd name="T57" fmla="*/ 1569 h 2076"/>
                <a:gd name="T58" fmla="*/ 1154 w 1513"/>
                <a:gd name="T59" fmla="*/ 1507 h 2076"/>
                <a:gd name="T60" fmla="*/ 1289 w 1513"/>
                <a:gd name="T61" fmla="*/ 1409 h 2076"/>
                <a:gd name="T62" fmla="*/ 1465 w 1513"/>
                <a:gd name="T63" fmla="*/ 1290 h 2076"/>
                <a:gd name="T64" fmla="*/ 1661 w 1513"/>
                <a:gd name="T65" fmla="*/ 1165 h 2076"/>
                <a:gd name="T66" fmla="*/ 1855 w 1513"/>
                <a:gd name="T67" fmla="*/ 1057 h 2076"/>
                <a:gd name="T68" fmla="*/ 2052 w 1513"/>
                <a:gd name="T69" fmla="*/ 965 h 2076"/>
                <a:gd name="T70" fmla="*/ 2203 w 1513"/>
                <a:gd name="T71" fmla="*/ 921 h 2076"/>
                <a:gd name="T72" fmla="*/ 2304 w 1513"/>
                <a:gd name="T73" fmla="*/ 924 h 2076"/>
                <a:gd name="T74" fmla="*/ 2259 w 1513"/>
                <a:gd name="T75" fmla="*/ 900 h 2076"/>
                <a:gd name="T76" fmla="*/ 2193 w 1513"/>
                <a:gd name="T77" fmla="*/ 883 h 2076"/>
                <a:gd name="T78" fmla="*/ 2123 w 1513"/>
                <a:gd name="T79" fmla="*/ 875 h 2076"/>
                <a:gd name="T80" fmla="*/ 2052 w 1513"/>
                <a:gd name="T81" fmla="*/ 875 h 2076"/>
                <a:gd name="T82" fmla="*/ 1964 w 1513"/>
                <a:gd name="T83" fmla="*/ 878 h 2076"/>
                <a:gd name="T84" fmla="*/ 1868 w 1513"/>
                <a:gd name="T85" fmla="*/ 891 h 2076"/>
                <a:gd name="T86" fmla="*/ 1773 w 1513"/>
                <a:gd name="T87" fmla="*/ 913 h 2076"/>
                <a:gd name="T88" fmla="*/ 1679 w 1513"/>
                <a:gd name="T89" fmla="*/ 938 h 2076"/>
                <a:gd name="T90" fmla="*/ 1738 w 1513"/>
                <a:gd name="T91" fmla="*/ 908 h 2076"/>
                <a:gd name="T92" fmla="*/ 1800 w 1513"/>
                <a:gd name="T93" fmla="*/ 878 h 2076"/>
                <a:gd name="T94" fmla="*/ 1883 w 1513"/>
                <a:gd name="T95" fmla="*/ 854 h 2076"/>
                <a:gd name="T96" fmla="*/ 1969 w 1513"/>
                <a:gd name="T97" fmla="*/ 826 h 2076"/>
                <a:gd name="T98" fmla="*/ 2069 w 1513"/>
                <a:gd name="T99" fmla="*/ 805 h 2076"/>
                <a:gd name="T100" fmla="*/ 2165 w 1513"/>
                <a:gd name="T101" fmla="*/ 794 h 2076"/>
                <a:gd name="T102" fmla="*/ 2263 w 1513"/>
                <a:gd name="T103" fmla="*/ 791 h 2076"/>
                <a:gd name="T104" fmla="*/ 2366 w 1513"/>
                <a:gd name="T105" fmla="*/ 794 h 2076"/>
                <a:gd name="T106" fmla="*/ 2360 w 1513"/>
                <a:gd name="T107" fmla="*/ 748 h 2076"/>
                <a:gd name="T108" fmla="*/ 2380 w 1513"/>
                <a:gd name="T109" fmla="*/ 691 h 2076"/>
                <a:gd name="T110" fmla="*/ 2426 w 1513"/>
                <a:gd name="T111" fmla="*/ 612 h 2076"/>
                <a:gd name="T112" fmla="*/ 2498 w 1513"/>
                <a:gd name="T113" fmla="*/ 528 h 2076"/>
                <a:gd name="T114" fmla="*/ 2639 w 1513"/>
                <a:gd name="T115" fmla="*/ 425 h 2076"/>
                <a:gd name="T116" fmla="*/ 2848 w 1513"/>
                <a:gd name="T117" fmla="*/ 306 h 2076"/>
                <a:gd name="T118" fmla="*/ 3118 w 1513"/>
                <a:gd name="T119" fmla="*/ 163 h 2076"/>
                <a:gd name="T120" fmla="*/ 3497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1" name="Freeform 21">
              <a:extLst>
                <a:ext uri="{FF2B5EF4-FFF2-40B4-BE49-F238E27FC236}">
                  <a16:creationId xmlns:a16="http://schemas.microsoft.com/office/drawing/2014/main" xmlns="" id="{BA6EDD6A-15F7-4EAE-9DEE-6C73AFDCC39E}"/>
                </a:ext>
              </a:extLst>
            </p:cNvPr>
            <p:cNvSpPr>
              <a:spLocks/>
            </p:cNvSpPr>
            <p:nvPr/>
          </p:nvSpPr>
          <p:spPr bwMode="auto">
            <a:xfrm>
              <a:off x="616" y="1846"/>
              <a:ext cx="476" cy="569"/>
            </a:xfrm>
            <a:custGeom>
              <a:avLst/>
              <a:gdLst>
                <a:gd name="T0" fmla="*/ 1581 w 395"/>
                <a:gd name="T1" fmla="*/ 569 h 569"/>
                <a:gd name="T2" fmla="*/ 1670 w 395"/>
                <a:gd name="T3" fmla="*/ 566 h 569"/>
                <a:gd name="T4" fmla="*/ 1749 w 395"/>
                <a:gd name="T5" fmla="*/ 547 h 569"/>
                <a:gd name="T6" fmla="*/ 1758 w 395"/>
                <a:gd name="T7" fmla="*/ 512 h 569"/>
                <a:gd name="T8" fmla="*/ 1758 w 395"/>
                <a:gd name="T9" fmla="*/ 466 h 569"/>
                <a:gd name="T10" fmla="*/ 1687 w 395"/>
                <a:gd name="T11" fmla="*/ 368 h 569"/>
                <a:gd name="T12" fmla="*/ 1627 w 395"/>
                <a:gd name="T13" fmla="*/ 295 h 569"/>
                <a:gd name="T14" fmla="*/ 1549 w 395"/>
                <a:gd name="T15" fmla="*/ 241 h 569"/>
                <a:gd name="T16" fmla="*/ 1492 w 395"/>
                <a:gd name="T17" fmla="*/ 208 h 569"/>
                <a:gd name="T18" fmla="*/ 1417 w 395"/>
                <a:gd name="T19" fmla="*/ 189 h 569"/>
                <a:gd name="T20" fmla="*/ 1339 w 395"/>
                <a:gd name="T21" fmla="*/ 179 h 569"/>
                <a:gd name="T22" fmla="*/ 1258 w 395"/>
                <a:gd name="T23" fmla="*/ 170 h 569"/>
                <a:gd name="T24" fmla="*/ 1192 w 395"/>
                <a:gd name="T25" fmla="*/ 170 h 569"/>
                <a:gd name="T26" fmla="*/ 1192 w 395"/>
                <a:gd name="T27" fmla="*/ 168 h 569"/>
                <a:gd name="T28" fmla="*/ 1192 w 395"/>
                <a:gd name="T29" fmla="*/ 154 h 569"/>
                <a:gd name="T30" fmla="*/ 1192 w 395"/>
                <a:gd name="T31" fmla="*/ 141 h 569"/>
                <a:gd name="T32" fmla="*/ 1192 w 395"/>
                <a:gd name="T33" fmla="*/ 119 h 569"/>
                <a:gd name="T34" fmla="*/ 1288 w 395"/>
                <a:gd name="T35" fmla="*/ 114 h 569"/>
                <a:gd name="T36" fmla="*/ 1371 w 395"/>
                <a:gd name="T37" fmla="*/ 97 h 569"/>
                <a:gd name="T38" fmla="*/ 1439 w 395"/>
                <a:gd name="T39" fmla="*/ 73 h 569"/>
                <a:gd name="T40" fmla="*/ 1451 w 395"/>
                <a:gd name="T41" fmla="*/ 49 h 569"/>
                <a:gd name="T42" fmla="*/ 1439 w 395"/>
                <a:gd name="T43" fmla="*/ 27 h 569"/>
                <a:gd name="T44" fmla="*/ 1371 w 395"/>
                <a:gd name="T45" fmla="*/ 8 h 569"/>
                <a:gd name="T46" fmla="*/ 1288 w 395"/>
                <a:gd name="T47" fmla="*/ 0 h 569"/>
                <a:gd name="T48" fmla="*/ 1192 w 395"/>
                <a:gd name="T49" fmla="*/ 0 h 569"/>
                <a:gd name="T50" fmla="*/ 572 w 395"/>
                <a:gd name="T51" fmla="*/ 0 h 569"/>
                <a:gd name="T52" fmla="*/ 469 w 395"/>
                <a:gd name="T53" fmla="*/ 0 h 569"/>
                <a:gd name="T54" fmla="*/ 394 w 395"/>
                <a:gd name="T55" fmla="*/ 8 h 569"/>
                <a:gd name="T56" fmla="*/ 340 w 395"/>
                <a:gd name="T57" fmla="*/ 27 h 569"/>
                <a:gd name="T58" fmla="*/ 318 w 395"/>
                <a:gd name="T59" fmla="*/ 49 h 569"/>
                <a:gd name="T60" fmla="*/ 340 w 395"/>
                <a:gd name="T61" fmla="*/ 73 h 569"/>
                <a:gd name="T62" fmla="*/ 394 w 395"/>
                <a:gd name="T63" fmla="*/ 97 h 569"/>
                <a:gd name="T64" fmla="*/ 469 w 395"/>
                <a:gd name="T65" fmla="*/ 114 h 569"/>
                <a:gd name="T66" fmla="*/ 572 w 395"/>
                <a:gd name="T67" fmla="*/ 119 h 569"/>
                <a:gd name="T68" fmla="*/ 572 w 395"/>
                <a:gd name="T69" fmla="*/ 141 h 569"/>
                <a:gd name="T70" fmla="*/ 572 w 395"/>
                <a:gd name="T71" fmla="*/ 154 h 569"/>
                <a:gd name="T72" fmla="*/ 572 w 395"/>
                <a:gd name="T73" fmla="*/ 168 h 569"/>
                <a:gd name="T74" fmla="*/ 572 w 395"/>
                <a:gd name="T75" fmla="*/ 170 h 569"/>
                <a:gd name="T76" fmla="*/ 494 w 395"/>
                <a:gd name="T77" fmla="*/ 170 h 569"/>
                <a:gd name="T78" fmla="*/ 430 w 395"/>
                <a:gd name="T79" fmla="*/ 179 h 569"/>
                <a:gd name="T80" fmla="*/ 347 w 395"/>
                <a:gd name="T81" fmla="*/ 189 h 569"/>
                <a:gd name="T82" fmla="*/ 275 w 395"/>
                <a:gd name="T83" fmla="*/ 208 h 569"/>
                <a:gd name="T84" fmla="*/ 219 w 395"/>
                <a:gd name="T85" fmla="*/ 241 h 569"/>
                <a:gd name="T86" fmla="*/ 136 w 395"/>
                <a:gd name="T87" fmla="*/ 295 h 569"/>
                <a:gd name="T88" fmla="*/ 84 w 395"/>
                <a:gd name="T89" fmla="*/ 368 h 569"/>
                <a:gd name="T90" fmla="*/ 0 w 395"/>
                <a:gd name="T91" fmla="*/ 466 h 569"/>
                <a:gd name="T92" fmla="*/ 0 w 395"/>
                <a:gd name="T93" fmla="*/ 512 h 569"/>
                <a:gd name="T94" fmla="*/ 41 w 395"/>
                <a:gd name="T95" fmla="*/ 547 h 569"/>
                <a:gd name="T96" fmla="*/ 89 w 395"/>
                <a:gd name="T97" fmla="*/ 566 h 569"/>
                <a:gd name="T98" fmla="*/ 187 w 395"/>
                <a:gd name="T99" fmla="*/ 569 h 569"/>
                <a:gd name="T100" fmla="*/ 1581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2" name="Freeform 22">
              <a:extLst>
                <a:ext uri="{FF2B5EF4-FFF2-40B4-BE49-F238E27FC236}">
                  <a16:creationId xmlns:a16="http://schemas.microsoft.com/office/drawing/2014/main" xmlns="" id="{A4034578-00C0-4985-936E-FF14B84FB59C}"/>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 name="AutoShape 3">
            <a:extLst>
              <a:ext uri="{FF2B5EF4-FFF2-40B4-BE49-F238E27FC236}">
                <a16:creationId xmlns:a16="http://schemas.microsoft.com/office/drawing/2014/main" xmlns="" id="{3820EFD4-043F-4963-80CD-B0360E8696F7}"/>
              </a:ext>
            </a:extLst>
          </p:cNvPr>
          <p:cNvSpPr>
            <a:spLocks noChangeArrowheads="1"/>
          </p:cNvSpPr>
          <p:nvPr/>
        </p:nvSpPr>
        <p:spPr bwMode="auto">
          <a:xfrm>
            <a:off x="6624638" y="3662363"/>
            <a:ext cx="330200" cy="298450"/>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8" name="AutoShape 5">
            <a:extLst>
              <a:ext uri="{FF2B5EF4-FFF2-40B4-BE49-F238E27FC236}">
                <a16:creationId xmlns:a16="http://schemas.microsoft.com/office/drawing/2014/main" xmlns="" id="{B560E40A-BB41-4378-947C-110D8B35A408}"/>
              </a:ext>
            </a:extLst>
          </p:cNvPr>
          <p:cNvSpPr>
            <a:spLocks noChangeArrowheads="1"/>
          </p:cNvSpPr>
          <p:nvPr/>
        </p:nvSpPr>
        <p:spPr bwMode="auto">
          <a:xfrm>
            <a:off x="1239838" y="3998913"/>
            <a:ext cx="309562" cy="287337"/>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29" name="AutoShape 19">
            <a:extLst>
              <a:ext uri="{FF2B5EF4-FFF2-40B4-BE49-F238E27FC236}">
                <a16:creationId xmlns:a16="http://schemas.microsoft.com/office/drawing/2014/main" xmlns="" id="{16CF5F5B-20F5-4A6A-B173-A7E1404C0413}"/>
              </a:ext>
            </a:extLst>
          </p:cNvPr>
          <p:cNvSpPr>
            <a:spLocks noChangeArrowheads="1"/>
          </p:cNvSpPr>
          <p:nvPr/>
        </p:nvSpPr>
        <p:spPr bwMode="auto">
          <a:xfrm>
            <a:off x="6899275" y="4333875"/>
            <a:ext cx="409575" cy="3889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0" name="AutoShape 20">
            <a:extLst>
              <a:ext uri="{FF2B5EF4-FFF2-40B4-BE49-F238E27FC236}">
                <a16:creationId xmlns:a16="http://schemas.microsoft.com/office/drawing/2014/main" xmlns="" id="{D5DEF38E-87A7-48F3-BB13-61B7D3A62D22}"/>
              </a:ext>
            </a:extLst>
          </p:cNvPr>
          <p:cNvSpPr>
            <a:spLocks noChangeArrowheads="1"/>
          </p:cNvSpPr>
          <p:nvPr/>
        </p:nvSpPr>
        <p:spPr bwMode="auto">
          <a:xfrm>
            <a:off x="2038350" y="4387850"/>
            <a:ext cx="379413" cy="39370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1" name="AutoShape 21">
            <a:extLst>
              <a:ext uri="{FF2B5EF4-FFF2-40B4-BE49-F238E27FC236}">
                <a16:creationId xmlns:a16="http://schemas.microsoft.com/office/drawing/2014/main" xmlns="" id="{8948CB53-EEF8-499C-99BE-5F74A540FAEC}"/>
              </a:ext>
            </a:extLst>
          </p:cNvPr>
          <p:cNvSpPr>
            <a:spLocks noChangeArrowheads="1"/>
          </p:cNvSpPr>
          <p:nvPr/>
        </p:nvSpPr>
        <p:spPr bwMode="auto">
          <a:xfrm>
            <a:off x="6296025" y="4452938"/>
            <a:ext cx="368300" cy="40322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2" name="AutoShape 22">
            <a:extLst>
              <a:ext uri="{FF2B5EF4-FFF2-40B4-BE49-F238E27FC236}">
                <a16:creationId xmlns:a16="http://schemas.microsoft.com/office/drawing/2014/main" xmlns="" id="{B686494E-D23C-4909-B3FF-8C8464FF9B7C}"/>
              </a:ext>
            </a:extLst>
          </p:cNvPr>
          <p:cNvSpPr>
            <a:spLocks noChangeArrowheads="1"/>
          </p:cNvSpPr>
          <p:nvPr/>
        </p:nvSpPr>
        <p:spPr bwMode="auto">
          <a:xfrm>
            <a:off x="7426325" y="3889375"/>
            <a:ext cx="309563" cy="2873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3" name="AutoShape 4">
            <a:extLst>
              <a:ext uri="{FF2B5EF4-FFF2-40B4-BE49-F238E27FC236}">
                <a16:creationId xmlns:a16="http://schemas.microsoft.com/office/drawing/2014/main" xmlns="" id="{FC928C99-F8B9-4255-BF2C-F269189C33E4}"/>
              </a:ext>
            </a:extLst>
          </p:cNvPr>
          <p:cNvSpPr>
            <a:spLocks noChangeArrowheads="1"/>
          </p:cNvSpPr>
          <p:nvPr/>
        </p:nvSpPr>
        <p:spPr bwMode="auto">
          <a:xfrm>
            <a:off x="1139825" y="2652713"/>
            <a:ext cx="280988" cy="31591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6159" name="TextBox 34">
            <a:extLst>
              <a:ext uri="{FF2B5EF4-FFF2-40B4-BE49-F238E27FC236}">
                <a16:creationId xmlns:a16="http://schemas.microsoft.com/office/drawing/2014/main" xmlns="" id="{5D419BC6-5443-49D2-9DFD-E2B6CF1B9577}"/>
              </a:ext>
            </a:extLst>
          </p:cNvPr>
          <p:cNvSpPr txBox="1">
            <a:spLocks noChangeArrowheads="1"/>
          </p:cNvSpPr>
          <p:nvPr/>
        </p:nvSpPr>
        <p:spPr bwMode="auto">
          <a:xfrm>
            <a:off x="5789613" y="5105400"/>
            <a:ext cx="4972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err="1" smtClean="0">
                <a:solidFill>
                  <a:srgbClr val="0000FF"/>
                </a:solidFill>
                <a:latin typeface="Times New Roman" panose="02020603050405020304" pitchFamily="18" charset="0"/>
                <a:cs typeface="Times New Roman" panose="02020603050405020304" pitchFamily="18" charset="0"/>
              </a:rPr>
              <a:t>Giáo</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viên</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Thái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Thị</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Diễm</a:t>
            </a:r>
            <a:r>
              <a:rPr lang="en-US" altLang="en-US" sz="2400" b="1" dirty="0" smtClean="0">
                <a:solidFill>
                  <a:srgbClr val="0000FF"/>
                </a:solidFill>
                <a:latin typeface="Times New Roman" panose="02020603050405020304" pitchFamily="18" charset="0"/>
                <a:cs typeface="Times New Roman" panose="02020603050405020304" pitchFamily="18" charset="0"/>
              </a:rPr>
              <a:t> </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ppt_x</p:attrName>
                                        </p:attrNameLst>
                                      </p:cBhvr>
                                      <p:tavLst>
                                        <p:tav tm="0">
                                          <p:val>
                                            <p:fltVal val="0.5"/>
                                          </p:val>
                                        </p:tav>
                                        <p:tav tm="100000">
                                          <p:val>
                                            <p:strVal val="#ppt_x"/>
                                          </p:val>
                                        </p:tav>
                                      </p:tavLst>
                                    </p:anim>
                                    <p:anim calcmode="lin" valueType="num">
                                      <p:cBhvr>
                                        <p:cTn id="15" dur="1000" fill="hold"/>
                                        <p:tgtEl>
                                          <p:spTgt spid="27"/>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fltVal val="0"/>
                                          </p:val>
                                        </p:tav>
                                        <p:tav tm="100000">
                                          <p:val>
                                            <p:strVal val="#ppt_w"/>
                                          </p:val>
                                        </p:tav>
                                      </p:tavLst>
                                    </p:anim>
                                    <p:anim calcmode="lin" valueType="num">
                                      <p:cBhvr>
                                        <p:cTn id="19" dur="1000" fill="hold"/>
                                        <p:tgtEl>
                                          <p:spTgt spid="28"/>
                                        </p:tgtEl>
                                        <p:attrNameLst>
                                          <p:attrName>ppt_h</p:attrName>
                                        </p:attrNameLst>
                                      </p:cBhvr>
                                      <p:tavLst>
                                        <p:tav tm="0">
                                          <p:val>
                                            <p:fltVal val="0"/>
                                          </p:val>
                                        </p:tav>
                                        <p:tav tm="100000">
                                          <p:val>
                                            <p:strVal val="#ppt_h"/>
                                          </p:val>
                                        </p:tav>
                                      </p:tavLst>
                                    </p:anim>
                                    <p:anim calcmode="lin" valueType="num">
                                      <p:cBhvr>
                                        <p:cTn id="20" dur="1000" fill="hold"/>
                                        <p:tgtEl>
                                          <p:spTgt spid="28"/>
                                        </p:tgtEl>
                                        <p:attrNameLst>
                                          <p:attrName>ppt_x</p:attrName>
                                        </p:attrNameLst>
                                      </p:cBhvr>
                                      <p:tavLst>
                                        <p:tav tm="0">
                                          <p:val>
                                            <p:fltVal val="0.5"/>
                                          </p:val>
                                        </p:tav>
                                        <p:tav tm="100000">
                                          <p:val>
                                            <p:strVal val="#ppt_x"/>
                                          </p:val>
                                        </p:tav>
                                      </p:tavLst>
                                    </p:anim>
                                    <p:anim calcmode="lin" valueType="num">
                                      <p:cBhvr>
                                        <p:cTn id="21" dur="1000" fill="hold"/>
                                        <p:tgtEl>
                                          <p:spTgt spid="28"/>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ppt_x</p:attrName>
                                        </p:attrNameLst>
                                      </p:cBhvr>
                                      <p:tavLst>
                                        <p:tav tm="0">
                                          <p:val>
                                            <p:fltVal val="0.5"/>
                                          </p:val>
                                        </p:tav>
                                        <p:tav tm="100000">
                                          <p:val>
                                            <p:strVal val="#ppt_x"/>
                                          </p:val>
                                        </p:tav>
                                      </p:tavLst>
                                    </p:anim>
                                    <p:anim calcmode="lin" valueType="num">
                                      <p:cBhvr>
                                        <p:cTn id="27" dur="1000" fill="hold"/>
                                        <p:tgtEl>
                                          <p:spTgt spid="29"/>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1000" fill="hold"/>
                                        <p:tgtEl>
                                          <p:spTgt spid="30"/>
                                        </p:tgtEl>
                                        <p:attrNameLst>
                                          <p:attrName>ppt_w</p:attrName>
                                        </p:attrNameLst>
                                      </p:cBhvr>
                                      <p:tavLst>
                                        <p:tav tm="0">
                                          <p:val>
                                            <p:fltVal val="0"/>
                                          </p:val>
                                        </p:tav>
                                        <p:tav tm="100000">
                                          <p:val>
                                            <p:strVal val="#ppt_w"/>
                                          </p:val>
                                        </p:tav>
                                      </p:tavLst>
                                    </p:anim>
                                    <p:anim calcmode="lin" valueType="num">
                                      <p:cBhvr>
                                        <p:cTn id="31" dur="1000" fill="hold"/>
                                        <p:tgtEl>
                                          <p:spTgt spid="30"/>
                                        </p:tgtEl>
                                        <p:attrNameLst>
                                          <p:attrName>ppt_h</p:attrName>
                                        </p:attrNameLst>
                                      </p:cBhvr>
                                      <p:tavLst>
                                        <p:tav tm="0">
                                          <p:val>
                                            <p:fltVal val="0"/>
                                          </p:val>
                                        </p:tav>
                                        <p:tav tm="100000">
                                          <p:val>
                                            <p:strVal val="#ppt_h"/>
                                          </p:val>
                                        </p:tav>
                                      </p:tavLst>
                                    </p:anim>
                                    <p:anim calcmode="lin" valueType="num">
                                      <p:cBhvr>
                                        <p:cTn id="32" dur="1000" fill="hold"/>
                                        <p:tgtEl>
                                          <p:spTgt spid="30"/>
                                        </p:tgtEl>
                                        <p:attrNameLst>
                                          <p:attrName>ppt_x</p:attrName>
                                        </p:attrNameLst>
                                      </p:cBhvr>
                                      <p:tavLst>
                                        <p:tav tm="0">
                                          <p:val>
                                            <p:fltVal val="0.5"/>
                                          </p:val>
                                        </p:tav>
                                        <p:tav tm="100000">
                                          <p:val>
                                            <p:strVal val="#ppt_x"/>
                                          </p:val>
                                        </p:tav>
                                      </p:tavLst>
                                    </p:anim>
                                    <p:anim calcmode="lin" valueType="num">
                                      <p:cBhvr>
                                        <p:cTn id="33" dur="1000" fill="hold"/>
                                        <p:tgtEl>
                                          <p:spTgt spid="30"/>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grpId="0" nodeType="withEffect">
                                  <p:stCondLst>
                                    <p:cond delay="1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 calcmode="lin" valueType="num">
                                      <p:cBhvr>
                                        <p:cTn id="38" dur="1000" fill="hold"/>
                                        <p:tgtEl>
                                          <p:spTgt spid="31"/>
                                        </p:tgtEl>
                                        <p:attrNameLst>
                                          <p:attrName>ppt_x</p:attrName>
                                        </p:attrNameLst>
                                      </p:cBhvr>
                                      <p:tavLst>
                                        <p:tav tm="0">
                                          <p:val>
                                            <p:fltVal val="0.5"/>
                                          </p:val>
                                        </p:tav>
                                        <p:tav tm="100000">
                                          <p:val>
                                            <p:strVal val="#ppt_x"/>
                                          </p:val>
                                        </p:tav>
                                      </p:tavLst>
                                    </p:anim>
                                    <p:anim calcmode="lin" valueType="num">
                                      <p:cBhvr>
                                        <p:cTn id="39" dur="1000" fill="hold"/>
                                        <p:tgtEl>
                                          <p:spTgt spid="31"/>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nodeType="withEffect">
                                  <p:stCondLst>
                                    <p:cond delay="1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ppt_x</p:attrName>
                                        </p:attrNameLst>
                                      </p:cBhvr>
                                      <p:tavLst>
                                        <p:tav tm="0">
                                          <p:val>
                                            <p:fltVal val="0.5"/>
                                          </p:val>
                                        </p:tav>
                                        <p:tav tm="100000">
                                          <p:val>
                                            <p:strVal val="#ppt_x"/>
                                          </p:val>
                                        </p:tav>
                                      </p:tavLst>
                                    </p:anim>
                                    <p:anim calcmode="lin" valueType="num">
                                      <p:cBhvr>
                                        <p:cTn id="45" dur="1000" fill="hold"/>
                                        <p:tgtEl>
                                          <p:spTgt spid="32"/>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ppt_x</p:attrName>
                                        </p:attrNameLst>
                                      </p:cBhvr>
                                      <p:tavLst>
                                        <p:tav tm="0">
                                          <p:val>
                                            <p:fltVal val="0.5"/>
                                          </p:val>
                                        </p:tav>
                                        <p:tav tm="100000">
                                          <p:val>
                                            <p:strVal val="#ppt_x"/>
                                          </p:val>
                                        </p:tav>
                                      </p:tavLst>
                                    </p:anim>
                                    <p:anim calcmode="lin" valueType="num">
                                      <p:cBhvr>
                                        <p:cTn id="51" dur="10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2" descr="ongdo2rh9">
            <a:extLst>
              <a:ext uri="{FF2B5EF4-FFF2-40B4-BE49-F238E27FC236}">
                <a16:creationId xmlns:a16="http://schemas.microsoft.com/office/drawing/2014/main" xmlns="" id="{ACA1D1C7-F349-44E2-8130-7C5259E5072E}"/>
              </a:ext>
            </a:extLst>
          </p:cNvPr>
          <p:cNvPicPr>
            <a:picLocks noChangeAspect="1" noChangeArrowheads="1"/>
          </p:cNvPicPr>
          <p:nvPr/>
        </p:nvPicPr>
        <p:blipFill>
          <a:blip r:embed="rId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066213" y="4562475"/>
            <a:ext cx="309403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Vertical Scroll 12">
            <a:extLst>
              <a:ext uri="{FF2B5EF4-FFF2-40B4-BE49-F238E27FC236}">
                <a16:creationId xmlns:a16="http://schemas.microsoft.com/office/drawing/2014/main" xmlns="" id="{0759E7FC-FAB3-43F1-94C9-31A05D207E4B}"/>
              </a:ext>
            </a:extLst>
          </p:cNvPr>
          <p:cNvSpPr/>
          <p:nvPr/>
        </p:nvSpPr>
        <p:spPr>
          <a:xfrm>
            <a:off x="-28788" y="1283494"/>
            <a:ext cx="6019800" cy="4419600"/>
          </a:xfrm>
          <a:prstGeom prst="verticalScroll">
            <a:avLst/>
          </a:prstGeom>
          <a:solidFill>
            <a:srgbClr val="FBDAD1"/>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en-US" sz="2000" dirty="0">
              <a:solidFill>
                <a:schemeClr val="tx1"/>
              </a:solidFill>
              <a:latin typeface="Times New Roman" pitchFamily="18" charset="0"/>
              <a:cs typeface="Times New Roman" pitchFamily="18" charset="0"/>
            </a:endParaRPr>
          </a:p>
          <a:p>
            <a:pPr>
              <a:defRPr/>
            </a:pPr>
            <a:endParaRPr lang="en-US" sz="2000"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Mỗi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năm</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hoa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đào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nở</a:t>
            </a:r>
            <a:r>
              <a:rPr lang="en-US" sz="2000" b="1" i="1" dirty="0">
                <a:solidFill>
                  <a:srgbClr val="00007E"/>
                </a:solidFill>
                <a:latin typeface="Times New Roman" pitchFamily="18" charset="0"/>
                <a:cs typeface="Times New Roman" pitchFamily="18" charset="0"/>
              </a:rPr>
              <a:t> </a:t>
            </a:r>
          </a:p>
          <a:p>
            <a:pPr>
              <a:defRPr/>
            </a:pPr>
            <a:r>
              <a:rPr lang="en-US" sz="2000" b="1" i="1" dirty="0" err="1">
                <a:solidFill>
                  <a:srgbClr val="00007E"/>
                </a:solidFill>
                <a:latin typeface="Times New Roman" pitchFamily="18" charset="0"/>
                <a:cs typeface="Times New Roman" pitchFamily="18" charset="0"/>
              </a:rPr>
              <a:t>Lại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thấy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ông</a:t>
            </a:r>
            <a:r>
              <a:rPr lang="en-US" sz="2000" b="1" i="1" dirty="0">
                <a:solidFill>
                  <a:srgbClr val="00007E"/>
                </a:solidFill>
                <a:latin typeface="Times New Roman" pitchFamily="18" charset="0"/>
                <a:cs typeface="Times New Roman" pitchFamily="18" charset="0"/>
              </a:rPr>
              <a:t> </a:t>
            </a:r>
            <a:r>
              <a:rPr lang="en-US" sz="2000" b="1" i="1" err="1">
                <a:solidFill>
                  <a:srgbClr val="00007E"/>
                </a:solidFill>
                <a:latin typeface="Times New Roman" pitchFamily="18" charset="0"/>
                <a:cs typeface="Times New Roman" pitchFamily="18" charset="0"/>
              </a:rPr>
              <a:t>đồ</a:t>
            </a:r>
            <a:r>
              <a:rPr lang="en-US" sz="2000" b="1" i="1">
                <a:solidFill>
                  <a:srgbClr val="00007E"/>
                </a:solidFill>
                <a:latin typeface="Times New Roman" pitchFamily="18" charset="0"/>
                <a:cs typeface="Times New Roman" pitchFamily="18" charset="0"/>
              </a:rPr>
              <a:t> già.</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Bày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mực</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tàu</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giất</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đỏ</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Bên</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phố</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đông</a:t>
            </a:r>
            <a:r>
              <a:rPr lang="en-US" sz="2000" b="1" i="1" dirty="0">
                <a:solidFill>
                  <a:srgbClr val="00007E"/>
                </a:solidFill>
                <a:latin typeface="Times New Roman" pitchFamily="18" charset="0"/>
                <a:cs typeface="Times New Roman" pitchFamily="18" charset="0"/>
              </a:rPr>
              <a:t> </a:t>
            </a:r>
            <a:r>
              <a:rPr lang="en-US" sz="2000" b="1" i="1" err="1">
                <a:solidFill>
                  <a:srgbClr val="00007E"/>
                </a:solidFill>
                <a:latin typeface="Times New Roman" pitchFamily="18" charset="0"/>
                <a:cs typeface="Times New Roman" pitchFamily="18" charset="0"/>
              </a:rPr>
              <a:t>người</a:t>
            </a:r>
            <a:r>
              <a:rPr lang="en-US" sz="2000" b="1" i="1">
                <a:solidFill>
                  <a:srgbClr val="00007E"/>
                </a:solidFill>
                <a:latin typeface="Times New Roman" pitchFamily="18" charset="0"/>
                <a:cs typeface="Times New Roman" pitchFamily="18" charset="0"/>
              </a:rPr>
              <a:t> qua.</a:t>
            </a:r>
            <a:endParaRPr lang="en-US" sz="2000" b="1" i="1" dirty="0">
              <a:solidFill>
                <a:srgbClr val="00007E"/>
              </a:solidFill>
              <a:latin typeface="Times New Roman" pitchFamily="18" charset="0"/>
              <a:cs typeface="Times New Roman" pitchFamily="18" charset="0"/>
            </a:endParaRPr>
          </a:p>
          <a:p>
            <a:pPr>
              <a:defRPr/>
            </a:pP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Bao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nhiêu</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người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thuê</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viết</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Tấm</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tắc</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ngợi</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khen</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tài</a:t>
            </a:r>
            <a:endParaRPr lang="en-US" sz="2000" b="1" i="1" dirty="0">
              <a:solidFill>
                <a:srgbClr val="00007E"/>
              </a:solidFill>
              <a:latin typeface="Times New Roman" pitchFamily="18" charset="0"/>
              <a:cs typeface="Times New Roman" pitchFamily="18" charset="0"/>
            </a:endParaRPr>
          </a:p>
          <a:p>
            <a:pPr>
              <a:defRPr/>
            </a:pPr>
            <a:r>
              <a:rPr lang="en-US" sz="2000" b="1" i="1" dirty="0">
                <a:solidFill>
                  <a:srgbClr val="00007E"/>
                </a:solidFill>
                <a:latin typeface="Times New Roman" pitchFamily="18" charset="0"/>
                <a:cs typeface="Times New Roman" pitchFamily="18" charset="0"/>
              </a:rPr>
              <a:t>“</a:t>
            </a:r>
            <a:r>
              <a:rPr lang="en-US" sz="2000" b="1" i="1" dirty="0" err="1">
                <a:solidFill>
                  <a:srgbClr val="00007E"/>
                </a:solidFill>
                <a:latin typeface="Times New Roman" pitchFamily="18" charset="0"/>
                <a:cs typeface="Times New Roman" pitchFamily="18" charset="0"/>
              </a:rPr>
              <a:t>Hoa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tay</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thảo</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những</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nét</a:t>
            </a:r>
            <a:endParaRPr lang="en-US" sz="2000" b="1" i="1" dirty="0">
              <a:solidFill>
                <a:srgbClr val="00007E"/>
              </a:solidFill>
              <a:latin typeface="Times New Roman" pitchFamily="18" charset="0"/>
              <a:cs typeface="Times New Roman" pitchFamily="18" charset="0"/>
            </a:endParaRPr>
          </a:p>
          <a:p>
            <a:pPr>
              <a:defRPr/>
            </a:pPr>
            <a:r>
              <a:rPr lang="en-US" sz="2000" b="1" i="1" dirty="0" err="1">
                <a:solidFill>
                  <a:srgbClr val="00007E"/>
                </a:solidFill>
                <a:latin typeface="Times New Roman" pitchFamily="18" charset="0"/>
                <a:cs typeface="Times New Roman" pitchFamily="18" charset="0"/>
              </a:rPr>
              <a:t>Như</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phượng</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múa</a:t>
            </a:r>
            <a:r>
              <a:rPr lang="en-US" sz="2000" b="1" i="1" dirty="0">
                <a:solidFill>
                  <a:srgbClr val="00007E"/>
                </a:solidFill>
                <a:latin typeface="Times New Roman" pitchFamily="18" charset="0"/>
                <a:cs typeface="Times New Roman" pitchFamily="18" charset="0"/>
              </a:rPr>
              <a:t> </a:t>
            </a:r>
            <a:r>
              <a:rPr lang="en-US" sz="2000" b="1" i="1" dirty="0" err="1">
                <a:solidFill>
                  <a:srgbClr val="00007E"/>
                </a:solidFill>
                <a:latin typeface="Times New Roman" pitchFamily="18" charset="0"/>
                <a:cs typeface="Times New Roman" pitchFamily="18" charset="0"/>
              </a:rPr>
              <a:t>rồng</a:t>
            </a:r>
            <a:r>
              <a:rPr lang="en-US" sz="2000" b="1" i="1" dirty="0">
                <a:solidFill>
                  <a:srgbClr val="00007E"/>
                </a:solidFill>
                <a:latin typeface="Times New Roman" pitchFamily="18" charset="0"/>
                <a:cs typeface="Times New Roman" pitchFamily="18" charset="0"/>
              </a:rPr>
              <a:t> </a:t>
            </a:r>
            <a:r>
              <a:rPr lang="en-US" sz="2000" b="1" i="1">
                <a:solidFill>
                  <a:srgbClr val="00007E"/>
                </a:solidFill>
                <a:latin typeface="Times New Roman" pitchFamily="18" charset="0"/>
                <a:cs typeface="Times New Roman" pitchFamily="18" charset="0"/>
              </a:rPr>
              <a:t>bay”.</a:t>
            </a:r>
            <a:endParaRPr lang="en-US" b="1" i="1" dirty="0">
              <a:solidFill>
                <a:schemeClr val="tx1"/>
              </a:solidFill>
              <a:latin typeface="Times New Roman" pitchFamily="18" charset="0"/>
              <a:cs typeface="Times New Roman" pitchFamily="18" charset="0"/>
            </a:endParaRPr>
          </a:p>
          <a:p>
            <a:pPr algn="ctr">
              <a:defRPr/>
            </a:pPr>
            <a:endParaRPr lang="vi-VN" dirty="0">
              <a:solidFill>
                <a:schemeClr val="tx1"/>
              </a:solidFill>
              <a:latin typeface="Times New Roman" pitchFamily="18" charset="0"/>
              <a:cs typeface="Times New Roman" pitchFamily="18" charset="0"/>
            </a:endParaRPr>
          </a:p>
        </p:txBody>
      </p:sp>
      <p:sp>
        <p:nvSpPr>
          <p:cNvPr id="14" name="Horizontal Scroll 13">
            <a:extLst>
              <a:ext uri="{FF2B5EF4-FFF2-40B4-BE49-F238E27FC236}">
                <a16:creationId xmlns:a16="http://schemas.microsoft.com/office/drawing/2014/main" xmlns="" id="{33D8CDD6-E428-4A64-A3EA-4CEDEE5810D5}"/>
              </a:ext>
            </a:extLst>
          </p:cNvPr>
          <p:cNvSpPr/>
          <p:nvPr/>
        </p:nvSpPr>
        <p:spPr>
          <a:xfrm>
            <a:off x="5989980" y="1057344"/>
            <a:ext cx="5892800" cy="3956050"/>
          </a:xfrm>
          <a:prstGeom prst="horizontalScroll">
            <a:avLst/>
          </a:prstGeom>
          <a:solidFill>
            <a:schemeClr val="accent5">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defRPr/>
            </a:pPr>
            <a:endParaRPr lang="en-US" dirty="0">
              <a:latin typeface="Times New Roman" pitchFamily="18" charset="0"/>
              <a:cs typeface="Times New Roman" pitchFamily="18" charset="0"/>
            </a:endParaRPr>
          </a:p>
          <a:p>
            <a:pPr>
              <a:defRPr/>
            </a:pPr>
            <a:endParaRPr lang="en-US" sz="2000"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Nhưng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mỗi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mỗi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vắng</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thuê</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viết</a:t>
            </a:r>
            <a:r>
              <a:rPr lang="en-US" sz="2000" b="1" i="1" dirty="0">
                <a:latin typeface="Times New Roman" pitchFamily="18" charset="0"/>
                <a:cs typeface="Times New Roman" pitchFamily="18" charset="0"/>
              </a:rPr>
              <a:t> nay </a:t>
            </a:r>
            <a:r>
              <a:rPr lang="en-US" sz="2000" b="1" i="1" dirty="0" err="1">
                <a:latin typeface="Times New Roman" pitchFamily="18" charset="0"/>
                <a:cs typeface="Times New Roman" pitchFamily="18" charset="0"/>
              </a:rPr>
              <a:t>đâu</a:t>
            </a:r>
            <a:r>
              <a:rPr lang="en-US" sz="2000" b="1" i="1" dirty="0">
                <a:latin typeface="Times New Roman" pitchFamily="18" charset="0"/>
                <a:cs typeface="Times New Roman" pitchFamily="18" charset="0"/>
              </a:rPr>
              <a:t>?</a:t>
            </a:r>
          </a:p>
          <a:p>
            <a:pPr>
              <a:defRPr/>
            </a:pPr>
            <a:r>
              <a:rPr lang="en-US" sz="2000" b="1" i="1" dirty="0" err="1">
                <a:latin typeface="Times New Roman" pitchFamily="18" charset="0"/>
                <a:cs typeface="Times New Roman" pitchFamily="18" charset="0"/>
              </a:rPr>
              <a:t>Giấy</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đỏ</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buồn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thắm</a:t>
            </a:r>
            <a:r>
              <a:rPr lang="en-US" sz="2000" b="1" i="1" dirty="0">
                <a:latin typeface="Times New Roman" pitchFamily="18" charset="0"/>
                <a:cs typeface="Times New Roman" pitchFamily="18" charset="0"/>
              </a:rPr>
              <a:t>;</a:t>
            </a:r>
          </a:p>
          <a:p>
            <a:pPr>
              <a:defRPr/>
            </a:pPr>
            <a:r>
              <a:rPr lang="en-US" sz="2000" b="1" i="1" dirty="0" err="1">
                <a:latin typeface="Times New Roman" pitchFamily="18" charset="0"/>
                <a:cs typeface="Times New Roman" pitchFamily="18" charset="0"/>
              </a:rPr>
              <a:t>Mực</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đọng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trong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nghiên</a:t>
            </a:r>
            <a:r>
              <a:rPr lang="en-US" sz="2000" b="1" i="1">
                <a:latin typeface="Times New Roman" pitchFamily="18" charset="0"/>
                <a:cs typeface="Times New Roman" pitchFamily="18" charset="0"/>
              </a:rPr>
              <a:t> sầu…</a:t>
            </a:r>
            <a:endParaRPr lang="en-US" sz="2000" b="1" i="1" dirty="0">
              <a:latin typeface="Times New Roman" pitchFamily="18" charset="0"/>
              <a:cs typeface="Times New Roman" pitchFamily="18" charset="0"/>
            </a:endParaRPr>
          </a:p>
          <a:p>
            <a:pPr>
              <a:defRPr/>
            </a:pP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đồ</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vẫn</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ngồi</a:t>
            </a:r>
            <a:r>
              <a:rPr lang="en-US" sz="2000" b="1" i="1">
                <a:latin typeface="Times New Roman" pitchFamily="18" charset="0"/>
                <a:cs typeface="Times New Roman" pitchFamily="18" charset="0"/>
              </a:rPr>
              <a:t> đó,</a:t>
            </a:r>
            <a:endParaRPr lang="en-US" sz="2000" b="1" i="1" dirty="0">
              <a:latin typeface="Times New Roman" pitchFamily="18" charset="0"/>
              <a:cs typeface="Times New Roman" pitchFamily="18" charset="0"/>
            </a:endParaRPr>
          </a:p>
          <a:p>
            <a:pPr>
              <a:defRPr/>
            </a:pPr>
            <a:r>
              <a:rPr lang="en-US" sz="2000" b="1" i="1" dirty="0">
                <a:latin typeface="Times New Roman" pitchFamily="18" charset="0"/>
                <a:cs typeface="Times New Roman" pitchFamily="18" charset="0"/>
              </a:rPr>
              <a:t>Qua </a:t>
            </a:r>
            <a:r>
              <a:rPr lang="en-US" sz="2000" b="1" i="1" dirty="0" err="1">
                <a:latin typeface="Times New Roman" pitchFamily="18" charset="0"/>
                <a:cs typeface="Times New Roman" pitchFamily="18" charset="0"/>
              </a:rPr>
              <a:t>đường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ai</a:t>
            </a:r>
            <a:r>
              <a:rPr lang="en-US" sz="2000" b="1" i="1">
                <a:latin typeface="Times New Roman" pitchFamily="18" charset="0"/>
                <a:cs typeface="Times New Roman" pitchFamily="18" charset="0"/>
              </a:rPr>
              <a:t> hay,</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Lá</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vàng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rơi</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trên</a:t>
            </a:r>
            <a:r>
              <a:rPr lang="en-US" sz="2000" b="1" i="1">
                <a:latin typeface="Times New Roman" pitchFamily="18" charset="0"/>
                <a:cs typeface="Times New Roman" pitchFamily="18" charset="0"/>
              </a:rPr>
              <a:t> giấy;</a:t>
            </a:r>
            <a:endParaRPr lang="en-US" sz="2000" b="1" i="1" dirty="0">
              <a:latin typeface="Times New Roman" pitchFamily="18" charset="0"/>
              <a:cs typeface="Times New Roman" pitchFamily="18" charset="0"/>
            </a:endParaRPr>
          </a:p>
          <a:p>
            <a:pPr>
              <a:defRPr/>
            </a:pPr>
            <a:r>
              <a:rPr lang="en-US" sz="2000" b="1" i="1">
                <a:latin typeface="Times New Roman" pitchFamily="18" charset="0"/>
                <a:cs typeface="Times New Roman" pitchFamily="18" charset="0"/>
              </a:rPr>
              <a:t>Ngoài trời mưa bụi bay.</a:t>
            </a:r>
            <a:endParaRPr lang="en-US" sz="2000" b="1" i="1"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vi-VN" dirty="0">
              <a:latin typeface="Times New Roman" pitchFamily="18" charset="0"/>
              <a:cs typeface="Times New Roman" pitchFamily="18" charset="0"/>
            </a:endParaRPr>
          </a:p>
        </p:txBody>
      </p:sp>
      <p:sp>
        <p:nvSpPr>
          <p:cNvPr id="16" name="Horizontal Scroll 15">
            <a:extLst>
              <a:ext uri="{FF2B5EF4-FFF2-40B4-BE49-F238E27FC236}">
                <a16:creationId xmlns:a16="http://schemas.microsoft.com/office/drawing/2014/main" xmlns="" id="{B8EEF1FB-0876-4B97-A32C-BD682A9F621F}"/>
              </a:ext>
            </a:extLst>
          </p:cNvPr>
          <p:cNvSpPr/>
          <p:nvPr/>
        </p:nvSpPr>
        <p:spPr>
          <a:xfrm>
            <a:off x="3806825" y="4792800"/>
            <a:ext cx="5048250" cy="2057400"/>
          </a:xfrm>
          <a:prstGeom prst="horizontalScroll">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anchor="ctr"/>
          <a:lstStyle/>
          <a:p>
            <a:pPr>
              <a:defRPr/>
            </a:pP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nay </a:t>
            </a:r>
            <a:r>
              <a:rPr lang="en-US" sz="2000" b="1" i="1" dirty="0" err="1">
                <a:latin typeface="Times New Roman" pitchFamily="18" charset="0"/>
                <a:cs typeface="Times New Roman" pitchFamily="18" charset="0"/>
              </a:rPr>
              <a:t>đào</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lại</a:t>
            </a:r>
            <a:r>
              <a:rPr lang="en-US" sz="2000" b="1" i="1">
                <a:latin typeface="Times New Roman" pitchFamily="18" charset="0"/>
                <a:cs typeface="Times New Roman" pitchFamily="18" charset="0"/>
              </a:rPr>
              <a:t> nở,</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Không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thấy</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ông</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đồ</a:t>
            </a:r>
            <a:r>
              <a:rPr lang="en-US" sz="2000" b="1" i="1">
                <a:latin typeface="Times New Roman" pitchFamily="18" charset="0"/>
                <a:cs typeface="Times New Roman" pitchFamily="18" charset="0"/>
              </a:rPr>
              <a:t> xưa.</a:t>
            </a:r>
            <a:endParaRPr lang="en-US" sz="2000" b="1" i="1" dirty="0">
              <a:latin typeface="Times New Roman" pitchFamily="18" charset="0"/>
              <a:cs typeface="Times New Roman" pitchFamily="18" charset="0"/>
            </a:endParaRPr>
          </a:p>
          <a:p>
            <a:pPr>
              <a:defRPr/>
            </a:pPr>
            <a:r>
              <a:rPr lang="en-US" sz="2000" b="1" i="1" dirty="0" err="1">
                <a:latin typeface="Times New Roman" pitchFamily="18" charset="0"/>
                <a:cs typeface="Times New Roman" pitchFamily="18" charset="0"/>
              </a:rPr>
              <a:t>Những</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người</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muôn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năm</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cũ</a:t>
            </a:r>
            <a:r>
              <a:rPr lang="en-US" sz="2000" b="1" i="1" dirty="0">
                <a:latin typeface="Times New Roman" pitchFamily="18" charset="0"/>
                <a:cs typeface="Times New Roman" pitchFamily="18" charset="0"/>
              </a:rPr>
              <a:t> </a:t>
            </a:r>
          </a:p>
          <a:p>
            <a:pPr>
              <a:defRPr/>
            </a:pPr>
            <a:r>
              <a:rPr lang="en-US" sz="2000" b="1" i="1" dirty="0" err="1">
                <a:latin typeface="Times New Roman" pitchFamily="18" charset="0"/>
                <a:cs typeface="Times New Roman" pitchFamily="18" charset="0"/>
              </a:rPr>
              <a:t>Hồn</a:t>
            </a:r>
            <a:r>
              <a:rPr lang="en-US" sz="2000" b="1" i="1" dirty="0">
                <a:latin typeface="Times New Roman" pitchFamily="18" charset="0"/>
                <a:cs typeface="Times New Roman" pitchFamily="18" charset="0"/>
              </a:rPr>
              <a:t> ở </a:t>
            </a:r>
            <a:r>
              <a:rPr lang="en-US" sz="2000" b="1" i="1" dirty="0" err="1">
                <a:latin typeface="Times New Roman" pitchFamily="18" charset="0"/>
                <a:cs typeface="Times New Roman" pitchFamily="18" charset="0"/>
              </a:rPr>
              <a:t>đâu</a:t>
            </a:r>
            <a:r>
              <a:rPr lang="en-US" sz="2000" b="1" i="1" dirty="0">
                <a:latin typeface="Times New Roman" pitchFamily="18" charset="0"/>
                <a:cs typeface="Times New Roman" pitchFamily="18" charset="0"/>
              </a:rPr>
              <a:t> </a:t>
            </a:r>
            <a:r>
              <a:rPr lang="en-US" sz="2000" b="1" i="1" err="1">
                <a:latin typeface="Times New Roman" pitchFamily="18" charset="0"/>
                <a:cs typeface="Times New Roman" pitchFamily="18" charset="0"/>
              </a:rPr>
              <a:t>bây</a:t>
            </a:r>
            <a:r>
              <a:rPr lang="en-US" sz="2000" b="1" i="1">
                <a:latin typeface="Times New Roman" pitchFamily="18" charset="0"/>
                <a:cs typeface="Times New Roman" pitchFamily="18" charset="0"/>
              </a:rPr>
              <a:t> giờ ?</a:t>
            </a:r>
            <a:endParaRPr lang="vi-VN" sz="2000" b="1" i="1" dirty="0">
              <a:latin typeface="Times New Roman" pitchFamily="18" charset="0"/>
              <a:cs typeface="Times New Roman" pitchFamily="18" charset="0"/>
            </a:endParaRPr>
          </a:p>
        </p:txBody>
      </p:sp>
      <p:sp>
        <p:nvSpPr>
          <p:cNvPr id="14345" name="Text Box 9">
            <a:extLst>
              <a:ext uri="{FF2B5EF4-FFF2-40B4-BE49-F238E27FC236}">
                <a16:creationId xmlns:a16="http://schemas.microsoft.com/office/drawing/2014/main" xmlns="" id="{DEF59AA7-C873-441C-AEA1-D1D43FB93F6F}"/>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4346" name="Picture 21" descr="PlantMix_04">
            <a:extLst>
              <a:ext uri="{FF2B5EF4-FFF2-40B4-BE49-F238E27FC236}">
                <a16:creationId xmlns:a16="http://schemas.microsoft.com/office/drawing/2014/main" xmlns="" id="{0D81B974-5A62-423B-9678-4800004383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WordArt 24">
            <a:extLst>
              <a:ext uri="{FF2B5EF4-FFF2-40B4-BE49-F238E27FC236}">
                <a16:creationId xmlns:a16="http://schemas.microsoft.com/office/drawing/2014/main" xmlns="" id="{1685FA8F-583D-4648-AF1C-6318A9AD2544}"/>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4348" name="Picture 21" descr="PlantMix_04">
            <a:extLst>
              <a:ext uri="{FF2B5EF4-FFF2-40B4-BE49-F238E27FC236}">
                <a16:creationId xmlns:a16="http://schemas.microsoft.com/office/drawing/2014/main" xmlns="" id="{55B6FABE-B9A0-4B13-8468-58EEC80EBC5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xmlns="" id="{1E61CBA1-9E03-4E61-BC76-B86B5931EEA6}"/>
              </a:ext>
            </a:extLst>
          </p:cNvPr>
          <p:cNvCxnSpPr/>
          <p:nvPr/>
        </p:nvCxnSpPr>
        <p:spPr>
          <a:xfrm>
            <a:off x="0" y="0"/>
            <a:ext cx="12117388"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5" name="Straight Connector 4">
            <a:extLst>
              <a:ext uri="{FF2B5EF4-FFF2-40B4-BE49-F238E27FC236}">
                <a16:creationId xmlns:a16="http://schemas.microsoft.com/office/drawing/2014/main" xmlns="" id="{2CA2D872-05DD-4D39-AED8-254748BD4DB1}"/>
              </a:ext>
            </a:extLst>
          </p:cNvPr>
          <p:cNvCxnSpPr/>
          <p:nvPr/>
        </p:nvCxnSpPr>
        <p:spPr>
          <a:xfrm>
            <a:off x="-25400" y="0"/>
            <a:ext cx="2540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5E4FC8E7-53D4-4628-A1D9-214087CD1A97}"/>
              </a:ext>
            </a:extLst>
          </p:cNvPr>
          <p:cNvCxnSpPr/>
          <p:nvPr/>
        </p:nvCxnSpPr>
        <p:spPr>
          <a:xfrm>
            <a:off x="-25400" y="6858000"/>
            <a:ext cx="12217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4E0A59C-6916-47CA-A09E-76A71C9F9A86}"/>
              </a:ext>
            </a:extLst>
          </p:cNvPr>
          <p:cNvCxnSpPr/>
          <p:nvPr/>
        </p:nvCxnSpPr>
        <p:spPr>
          <a:xfrm>
            <a:off x="12160250" y="0"/>
            <a:ext cx="31750" cy="67706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Thay_giao">
            <a:extLst>
              <a:ext uri="{FF2B5EF4-FFF2-40B4-BE49-F238E27FC236}">
                <a16:creationId xmlns:a16="http://schemas.microsoft.com/office/drawing/2014/main" xmlns="" id="{ED3E29C2-DE5A-4348-BE13-B5E895695D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76200"/>
            <a:ext cx="8534400" cy="5215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Picture 7" descr="chu">
            <a:extLst>
              <a:ext uri="{FF2B5EF4-FFF2-40B4-BE49-F238E27FC236}">
                <a16:creationId xmlns:a16="http://schemas.microsoft.com/office/drawing/2014/main" xmlns="" id="{16E4675D-7B30-41B9-9264-A83C8A835223}"/>
              </a:ext>
            </a:extLst>
          </p:cNvPr>
          <p:cNvSpPr>
            <a:spLocks noChangeAspect="1" noChangeArrowheads="1"/>
          </p:cNvSpPr>
          <p:nvPr/>
        </p:nvSpPr>
        <p:spPr bwMode="auto">
          <a:xfrm>
            <a:off x="203200" y="76200"/>
            <a:ext cx="294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32776" name="Text Box 8">
            <a:extLst>
              <a:ext uri="{FF2B5EF4-FFF2-40B4-BE49-F238E27FC236}">
                <a16:creationId xmlns:a16="http://schemas.microsoft.com/office/drawing/2014/main" xmlns="" id="{5C75B327-7CCA-4EDA-BAB4-842E2080DEA9}"/>
              </a:ext>
            </a:extLst>
          </p:cNvPr>
          <p:cNvSpPr txBox="1">
            <a:spLocks noChangeArrowheads="1"/>
          </p:cNvSpPr>
          <p:nvPr/>
        </p:nvSpPr>
        <p:spPr bwMode="auto">
          <a:xfrm>
            <a:off x="308224" y="1752600"/>
            <a:ext cx="3308279" cy="2677656"/>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pt-BR" altLang="vi-VN" sz="2800" b="1" dirty="0">
                <a:solidFill>
                  <a:srgbClr val="C00000"/>
                </a:solidFill>
                <a:latin typeface="Times New Roman" panose="02020603050405020304" pitchFamily="18" charset="0"/>
              </a:rPr>
              <a:t>Ông đồ: </a:t>
            </a:r>
            <a:r>
              <a:rPr lang="pt-BR" altLang="vi-VN" sz="2800" b="1" dirty="0">
                <a:latin typeface="Times New Roman" panose="02020603050405020304" pitchFamily="18" charset="0"/>
              </a:rPr>
              <a:t>Là </a:t>
            </a:r>
            <a:r>
              <a:rPr lang="pt-BR" altLang="vi-VN" sz="2800" b="1" dirty="0" smtClean="0">
                <a:latin typeface="Times New Roman" panose="02020603050405020304" pitchFamily="18" charset="0"/>
              </a:rPr>
              <a:t>thầy dạy học chữ Nho ngày xưa. </a:t>
            </a:r>
            <a:r>
              <a:rPr lang="pt-BR" altLang="vi-VN" sz="2800" b="1" dirty="0">
                <a:latin typeface="Times New Roman" panose="02020603050405020304" pitchFamily="18" charset="0"/>
              </a:rPr>
              <a:t>Trong xã hội xưa, ông đồ rất được trọng vọng và kính nể.</a:t>
            </a:r>
            <a:endParaRPr lang="en-US" altLang="vi-VN" sz="2800" b="1" dirty="0">
              <a:latin typeface="Times New Roman" panose="02020603050405020304" pitchFamily="18" charset="0"/>
            </a:endParaRPr>
          </a:p>
        </p:txBody>
      </p:sp>
      <p:sp>
        <p:nvSpPr>
          <p:cNvPr id="32777" name="Text Box 9">
            <a:extLst>
              <a:ext uri="{FF2B5EF4-FFF2-40B4-BE49-F238E27FC236}">
                <a16:creationId xmlns:a16="http://schemas.microsoft.com/office/drawing/2014/main" xmlns="" id="{E79A38E6-CFAB-44D7-800F-2A96A58C0B00}"/>
              </a:ext>
            </a:extLst>
          </p:cNvPr>
          <p:cNvSpPr txBox="1">
            <a:spLocks noChangeArrowheads="1"/>
          </p:cNvSpPr>
          <p:nvPr/>
        </p:nvSpPr>
        <p:spPr bwMode="auto">
          <a:xfrm>
            <a:off x="-25400" y="5410200"/>
            <a:ext cx="12217400"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spcBef>
                <a:spcPct val="50000"/>
              </a:spcBef>
            </a:pPr>
            <a:r>
              <a:rPr lang="pt-BR" altLang="vi-VN" sz="2800" b="1">
                <a:solidFill>
                  <a:srgbClr val="0000CC"/>
                </a:solidFill>
                <a:latin typeface="Times New Roman" panose="02020603050405020304" pitchFamily="18" charset="0"/>
                <a:cs typeface="Times New Roman" panose="02020603050405020304" pitchFamily="18" charset="0"/>
              </a:rPr>
              <a:t>Từ khi chế độ khoa cử chữ Hán bị bãi bỏ (năm 1919), </a:t>
            </a:r>
            <a:r>
              <a:rPr lang="vi-VN" altLang="vi-VN" sz="2800" b="1">
                <a:solidFill>
                  <a:srgbClr val="0000CC"/>
                </a:solidFill>
                <a:latin typeface="Times New Roman" panose="02020603050405020304" pitchFamily="18" charset="0"/>
                <a:cs typeface="Times New Roman" panose="02020603050405020304" pitchFamily="18" charset="0"/>
              </a:rPr>
              <a:t>các </a:t>
            </a:r>
            <a:r>
              <a:rPr lang="pt-BR" altLang="vi-VN" sz="2800" b="1">
                <a:solidFill>
                  <a:srgbClr val="0000CC"/>
                </a:solidFill>
                <a:latin typeface="Times New Roman" panose="02020603050405020304" pitchFamily="18" charset="0"/>
                <a:cs typeface="Times New Roman" panose="02020603050405020304" pitchFamily="18" charset="0"/>
              </a:rPr>
              <a:t>ông </a:t>
            </a:r>
            <a:r>
              <a:rPr lang="vi-VN" altLang="vi-VN" sz="2800" b="1">
                <a:solidFill>
                  <a:srgbClr val="0000CC"/>
                </a:solidFill>
                <a:latin typeface="Times New Roman" panose="02020603050405020304" pitchFamily="18" charset="0"/>
                <a:cs typeface="Times New Roman" panose="02020603050405020304" pitchFamily="18" charset="0"/>
              </a:rPr>
              <a:t>đồ </a:t>
            </a:r>
            <a:r>
              <a:rPr lang="pt-BR" altLang="vi-VN" sz="2800" b="1">
                <a:solidFill>
                  <a:srgbClr val="0000CC"/>
                </a:solidFill>
                <a:latin typeface="Times New Roman" panose="02020603050405020304" pitchFamily="18" charset="0"/>
                <a:cs typeface="Times New Roman" panose="02020603050405020304" pitchFamily="18" charset="0"/>
              </a:rPr>
              <a:t>trở nên thất thế và bị gạt ra lề cuộc đời.</a:t>
            </a:r>
            <a:endParaRPr lang="en-US" altLang="vi-VN" sz="28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circle(in)">
                                      <p:cBhvr>
                                        <p:cTn id="7" dur="20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Rectangle 11">
            <a:extLst>
              <a:ext uri="{FF2B5EF4-FFF2-40B4-BE49-F238E27FC236}">
                <a16:creationId xmlns:a16="http://schemas.microsoft.com/office/drawing/2014/main" xmlns="" id="{A510DD36-6B81-42DA-8B2C-F24CB5344427}"/>
              </a:ext>
            </a:extLst>
          </p:cNvPr>
          <p:cNvSpPr>
            <a:spLocks noChangeArrowheads="1"/>
          </p:cNvSpPr>
          <p:nvPr/>
        </p:nvSpPr>
        <p:spPr bwMode="auto">
          <a:xfrm>
            <a:off x="101600" y="4191000"/>
            <a:ext cx="4470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r>
              <a:rPr lang="pt-BR" altLang="vi-VN" sz="2800" b="1">
                <a:latin typeface="Times New Roman" panose="02020603050405020304" pitchFamily="18" charset="0"/>
              </a:rPr>
              <a:t>	</a:t>
            </a:r>
            <a:r>
              <a:rPr lang="pt-BR" altLang="vi-VN" sz="2800" b="1">
                <a:solidFill>
                  <a:srgbClr val="C00000"/>
                </a:solidFill>
                <a:latin typeface="Times New Roman" panose="02020603050405020304" pitchFamily="18" charset="0"/>
              </a:rPr>
              <a:t>Chơi chữ </a:t>
            </a:r>
            <a:r>
              <a:rPr lang="pt-BR" altLang="vi-VN" sz="2800">
                <a:solidFill>
                  <a:srgbClr val="0000CC"/>
                </a:solidFill>
                <a:latin typeface="Times New Roman" panose="02020603050405020304" pitchFamily="18" charset="0"/>
              </a:rPr>
              <a:t>đã trở thành một nét đẹp văn hóa lâu đời của người Việt. </a:t>
            </a:r>
            <a:endParaRPr lang="en-US" altLang="vi-VN" sz="2800">
              <a:solidFill>
                <a:srgbClr val="0000CC"/>
              </a:solidFill>
              <a:latin typeface="Times New Roman" panose="02020603050405020304" pitchFamily="18" charset="0"/>
            </a:endParaRPr>
          </a:p>
        </p:txBody>
      </p:sp>
      <p:sp>
        <p:nvSpPr>
          <p:cNvPr id="2" name="TextBox 1">
            <a:extLst>
              <a:ext uri="{FF2B5EF4-FFF2-40B4-BE49-F238E27FC236}">
                <a16:creationId xmlns:a16="http://schemas.microsoft.com/office/drawing/2014/main" xmlns="" id="{2A553374-0AFF-4A1F-B49A-5CAE853C7851}"/>
              </a:ext>
            </a:extLst>
          </p:cNvPr>
          <p:cNvSpPr txBox="1">
            <a:spLocks noChangeArrowheads="1"/>
          </p:cNvSpPr>
          <p:nvPr/>
        </p:nvSpPr>
        <p:spPr bwMode="auto">
          <a:xfrm>
            <a:off x="4508500" y="228600"/>
            <a:ext cx="7480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r>
              <a:rPr lang="en-US" altLang="en-US" sz="2800" b="1">
                <a:solidFill>
                  <a:srgbClr val="0000CC"/>
                </a:solidFill>
                <a:latin typeface="Times New Roman" panose="02020603050405020304" pitchFamily="18" charset="0"/>
                <a:cs typeface="Times New Roman" panose="02020603050405020304" pitchFamily="18" charset="0"/>
              </a:rPr>
              <a:t>         </a:t>
            </a:r>
            <a:r>
              <a:rPr lang="en-US" altLang="en-US" sz="2800" b="1">
                <a:solidFill>
                  <a:srgbClr val="C00000"/>
                </a:solidFill>
                <a:latin typeface="Times New Roman" panose="02020603050405020304" pitchFamily="18" charset="0"/>
                <a:cs typeface="Times New Roman" panose="02020603050405020304" pitchFamily="18" charset="0"/>
              </a:rPr>
              <a:t>Tục chơi chữ ngày Tết: </a:t>
            </a:r>
            <a:r>
              <a:rPr lang="en-US" altLang="en-US" sz="2800">
                <a:solidFill>
                  <a:srgbClr val="0000CC"/>
                </a:solidFill>
                <a:latin typeface="Times New Roman" panose="02020603050405020304" pitchFamily="18" charset="0"/>
                <a:cs typeface="Times New Roman" panose="02020603050405020304" pitchFamily="18" charset="0"/>
              </a:rPr>
              <a:t>Mỗi dịp lễ tết, người Việt thường đến nhà các ông đồ xin chữ cầu may, cầu tài lộc hoặc xin chữ và gửi vào đó những nguyện cầu tốt lành.</a:t>
            </a:r>
            <a:endParaRPr lang="vi-VN" altLang="en-US" sz="2800">
              <a:solidFill>
                <a:srgbClr val="0000CC"/>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F0E54359-8494-45E2-9879-85639B453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590800"/>
            <a:ext cx="7442200" cy="4038600"/>
          </a:xfrm>
          <a:prstGeom prst="rect">
            <a:avLst/>
          </a:prstGeom>
          <a:ln>
            <a:noFill/>
          </a:ln>
          <a:effectLst>
            <a:softEdge rad="112500"/>
          </a:effectLst>
        </p:spPr>
      </p:pic>
      <p:pic>
        <p:nvPicPr>
          <p:cNvPr id="4" name="Picture 3">
            <a:extLst>
              <a:ext uri="{FF2B5EF4-FFF2-40B4-BE49-F238E27FC236}">
                <a16:creationId xmlns:a16="http://schemas.microsoft.com/office/drawing/2014/main" xmlns="" id="{4B58E083-3F06-49B1-A0BF-64F8E43DA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3" y="151538"/>
            <a:ext cx="4384677" cy="3277463"/>
          </a:xfrm>
          <a:prstGeom prst="rect">
            <a:avLst/>
          </a:prstGeom>
          <a:ln>
            <a:noFill/>
          </a:ln>
          <a:effectLst>
            <a:softEdge rad="112500"/>
          </a:effectLst>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9" presetClass="entr" presetSubtype="0" fill="hold" nodeType="clickEffect">
                                  <p:stCondLst>
                                    <p:cond delay="0"/>
                                  </p:stCondLst>
                                  <p:childTnLst>
                                    <p:set>
                                      <p:cBhvr>
                                        <p:cTn id="10" dur="1" fill="hold">
                                          <p:stCondLst>
                                            <p:cond delay="0"/>
                                          </p:stCondLst>
                                        </p:cTn>
                                        <p:tgtEl>
                                          <p:spTgt spid="33803">
                                            <p:txEl>
                                              <p:pRg st="0" end="0"/>
                                            </p:txEl>
                                          </p:spTgt>
                                        </p:tgtEl>
                                        <p:attrNameLst>
                                          <p:attrName>style.visibility</p:attrName>
                                        </p:attrNameLst>
                                      </p:cBhvr>
                                      <p:to>
                                        <p:strVal val="visible"/>
                                      </p:to>
                                    </p:set>
                                    <p:anim calcmode="lin" valueType="num">
                                      <p:cBhvr>
                                        <p:cTn id="11" dur="1000" fill="hold"/>
                                        <p:tgtEl>
                                          <p:spTgt spid="3380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3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ướng dẫn tạo khung viền trong Powerpoint">
            <a:extLst>
              <a:ext uri="{FF2B5EF4-FFF2-40B4-BE49-F238E27FC236}">
                <a16:creationId xmlns:a16="http://schemas.microsoft.com/office/drawing/2014/main" xmlns="" id="{009CB3CB-0141-44A7-976C-0E39D9187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2879"/>
            <a:ext cx="12258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nghiên mực thư pháp bằng đá bán thanh lý giá cạnh tranh">
            <a:extLst>
              <a:ext uri="{FF2B5EF4-FFF2-40B4-BE49-F238E27FC236}">
                <a16:creationId xmlns:a16="http://schemas.microsoft.com/office/drawing/2014/main" xmlns="" id="{BC17D65D-65EC-4DBC-B432-89B03350D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0824">
            <a:off x="5822950" y="1096963"/>
            <a:ext cx="400208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
            <a:extLst>
              <a:ext uri="{FF2B5EF4-FFF2-40B4-BE49-F238E27FC236}">
                <a16:creationId xmlns:a16="http://schemas.microsoft.com/office/drawing/2014/main" xmlns="" id="{A8341570-5869-412E-93FF-3C5580BAACE0}"/>
              </a:ext>
            </a:extLst>
          </p:cNvPr>
          <p:cNvSpPr>
            <a:spLocks noChangeArrowheads="1"/>
          </p:cNvSpPr>
          <p:nvPr/>
        </p:nvSpPr>
        <p:spPr bwMode="auto">
          <a:xfrm>
            <a:off x="1392238" y="1768475"/>
            <a:ext cx="609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Mực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tàu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đen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chữ</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hoặc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chữ</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nho</a:t>
            </a:r>
            <a:r>
              <a:rPr lang="en-US" altLang="en-US" sz="2800" b="1" dirty="0">
                <a:latin typeface="Times New Roman" panose="02020603050405020304" pitchFamily="18" charset="0"/>
                <a:cs typeface="Times New Roman" panose="02020603050405020304" pitchFamily="18" charset="0"/>
              </a:rPr>
              <a:t>.</a:t>
            </a:r>
          </a:p>
        </p:txBody>
      </p:sp>
      <p:sp>
        <p:nvSpPr>
          <p:cNvPr id="17413" name="Rectangle 2">
            <a:extLst>
              <a:ext uri="{FF2B5EF4-FFF2-40B4-BE49-F238E27FC236}">
                <a16:creationId xmlns:a16="http://schemas.microsoft.com/office/drawing/2014/main" xmlns="" id="{353A4DC7-AE0C-42CF-B41C-55D595EB7907}"/>
              </a:ext>
            </a:extLst>
          </p:cNvPr>
          <p:cNvSpPr>
            <a:spLocks noChangeArrowheads="1"/>
          </p:cNvSpPr>
          <p:nvPr/>
        </p:nvSpPr>
        <p:spPr bwMode="auto">
          <a:xfrm>
            <a:off x="1392238" y="3663601"/>
            <a:ext cx="46370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vi-VN" sz="2800" dirty="0">
                <a:latin typeface="Times New Roman" panose="02020603050405020304" pitchFamily="18" charset="0"/>
              </a:rPr>
              <a:t>+ </a:t>
            </a:r>
            <a:r>
              <a:rPr lang="en-US" altLang="vi-VN" sz="2800" b="1" i="1" u="sng" dirty="0" err="1">
                <a:solidFill>
                  <a:srgbClr val="C00000"/>
                </a:solidFill>
                <a:latin typeface="Times New Roman" panose="02020603050405020304" pitchFamily="18" charset="0"/>
              </a:rPr>
              <a:t>Nghiên</a:t>
            </a:r>
            <a:r>
              <a:rPr lang="en-US" altLang="vi-VN" sz="2800" i="1" dirty="0">
                <a:solidFill>
                  <a:srgbClr val="C00000"/>
                </a:solidFill>
                <a:latin typeface="Times New Roman" panose="02020603050405020304" pitchFamily="18" charset="0"/>
              </a:rPr>
              <a:t> :</a:t>
            </a:r>
            <a:r>
              <a:rPr lang="en-US" altLang="vi-VN" sz="2800" dirty="0">
                <a:solidFill>
                  <a:srgbClr val="C00000"/>
                </a:solidFill>
                <a:latin typeface="Times New Roman" panose="02020603050405020304" pitchFamily="18" charset="0"/>
              </a:rPr>
              <a:t> </a:t>
            </a:r>
            <a:r>
              <a:rPr lang="en-US" altLang="vi-VN" sz="2800" b="1" dirty="0" err="1">
                <a:latin typeface="Times New Roman" panose="02020603050405020304" pitchFamily="18" charset="0"/>
              </a:rPr>
              <a:t>Dụng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cụ</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làm</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bằng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chất</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liệu</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cứng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có</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lòng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trũng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để</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mài</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và</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đựng</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mực</a:t>
            </a:r>
            <a:r>
              <a:rPr lang="en-US" altLang="vi-VN" sz="2800" b="1" dirty="0">
                <a:latin typeface="Times New Roman" panose="02020603050405020304" pitchFamily="18" charset="0"/>
              </a:rPr>
              <a:t> </a:t>
            </a:r>
            <a:r>
              <a:rPr lang="en-US" altLang="vi-VN" sz="2800" b="1" dirty="0" err="1">
                <a:latin typeface="Times New Roman" panose="02020603050405020304" pitchFamily="18" charset="0"/>
              </a:rPr>
              <a:t>tàu</a:t>
            </a:r>
            <a:r>
              <a:rPr lang="en-US" altLang="vi-VN" sz="2800" b="1" dirty="0">
                <a:latin typeface="Times New Roman" panose="02020603050405020304" pitchFamily="18" charset="0"/>
              </a:rPr>
              <a:t> .</a:t>
            </a:r>
          </a:p>
        </p:txBody>
      </p:sp>
      <p:sp>
        <p:nvSpPr>
          <p:cNvPr id="6" name="Down Arrow 5">
            <a:extLst>
              <a:ext uri="{FF2B5EF4-FFF2-40B4-BE49-F238E27FC236}">
                <a16:creationId xmlns:a16="http://schemas.microsoft.com/office/drawing/2014/main" xmlns="" id="{FA81859B-92C7-4B95-AC38-5F8FFBC6D3D6}"/>
              </a:ext>
            </a:extLst>
          </p:cNvPr>
          <p:cNvSpPr/>
          <p:nvPr/>
        </p:nvSpPr>
        <p:spPr>
          <a:xfrm rot="6471497">
            <a:off x="7376319" y="1888332"/>
            <a:ext cx="185737"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xmlns="" id="{90BD9C71-D36F-4742-98A5-7BDC1E1CADD5}"/>
              </a:ext>
            </a:extLst>
          </p:cNvPr>
          <p:cNvSpPr/>
          <p:nvPr/>
        </p:nvSpPr>
        <p:spPr>
          <a:xfrm rot="6471497">
            <a:off x="6013598" y="4121572"/>
            <a:ext cx="155575" cy="442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7">
            <a:extLst>
              <a:ext uri="{FF2B5EF4-FFF2-40B4-BE49-F238E27FC236}">
                <a16:creationId xmlns:a16="http://schemas.microsoft.com/office/drawing/2014/main" xmlns="" id="{75FA0D63-7CA0-42AF-A431-C4A8E29743EC}"/>
              </a:ext>
            </a:extLst>
          </p:cNvPr>
          <p:cNvSpPr txBox="1">
            <a:spLocks noChangeArrowheads="1"/>
          </p:cNvSpPr>
          <p:nvPr/>
        </p:nvSpPr>
        <p:spPr bwMode="auto">
          <a:xfrm>
            <a:off x="6362700" y="1968053"/>
            <a:ext cx="370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1. Tác giả</a:t>
            </a:r>
          </a:p>
        </p:txBody>
      </p:sp>
      <p:cxnSp>
        <p:nvCxnSpPr>
          <p:cNvPr id="11" name="Straight Connector 10">
            <a:extLst>
              <a:ext uri="{FF2B5EF4-FFF2-40B4-BE49-F238E27FC236}">
                <a16:creationId xmlns:a16="http://schemas.microsoft.com/office/drawing/2014/main" xmlns="" id="{1B45F1B0-F832-465B-A4DF-9F5CE45AACA7}"/>
              </a:ext>
            </a:extLst>
          </p:cNvPr>
          <p:cNvCxnSpPr>
            <a:cxnSpLocks/>
          </p:cNvCxnSpPr>
          <p:nvPr/>
        </p:nvCxnSpPr>
        <p:spPr>
          <a:xfrm>
            <a:off x="6003925" y="1477963"/>
            <a:ext cx="0" cy="5327650"/>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xmlns="" id="{FB77CA7F-9CD4-4C19-B59D-90B2A87B0979}"/>
              </a:ext>
            </a:extLst>
          </p:cNvPr>
          <p:cNvSpPr txBox="1">
            <a:spLocks noChangeArrowheads="1"/>
          </p:cNvSpPr>
          <p:nvPr/>
        </p:nvSpPr>
        <p:spPr bwMode="auto">
          <a:xfrm>
            <a:off x="6351588" y="2855465"/>
            <a:ext cx="530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C00000"/>
                </a:solidFill>
                <a:latin typeface="Times New Roman" panose="02020603050405020304" pitchFamily="18" charset="0"/>
                <a:cs typeface="Times New Roman" panose="02020603050405020304" pitchFamily="18" charset="0"/>
              </a:rPr>
              <a:t>a) Đọc, giải nghĩa từ</a:t>
            </a:r>
          </a:p>
        </p:txBody>
      </p:sp>
      <p:sp>
        <p:nvSpPr>
          <p:cNvPr id="18437" name="TextBox 11">
            <a:extLst>
              <a:ext uri="{FF2B5EF4-FFF2-40B4-BE49-F238E27FC236}">
                <a16:creationId xmlns:a16="http://schemas.microsoft.com/office/drawing/2014/main" xmlns="" id="{68BC5A4B-5B19-4B9B-907B-516CBED9EB1F}"/>
              </a:ext>
            </a:extLst>
          </p:cNvPr>
          <p:cNvSpPr txBox="1">
            <a:spLocks noChangeArrowheads="1"/>
          </p:cNvSpPr>
          <p:nvPr/>
        </p:nvSpPr>
        <p:spPr bwMode="auto">
          <a:xfrm>
            <a:off x="6345238" y="2434778"/>
            <a:ext cx="3703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2. Tác phẩm</a:t>
            </a:r>
          </a:p>
        </p:txBody>
      </p:sp>
      <p:sp>
        <p:nvSpPr>
          <p:cNvPr id="15" name="TextBox 14">
            <a:extLst>
              <a:ext uri="{FF2B5EF4-FFF2-40B4-BE49-F238E27FC236}">
                <a16:creationId xmlns:a16="http://schemas.microsoft.com/office/drawing/2014/main" xmlns="" id="{FF0D0454-8122-4EF5-A7B7-BC2019DF8907}"/>
              </a:ext>
            </a:extLst>
          </p:cNvPr>
          <p:cNvSpPr txBox="1">
            <a:spLocks noChangeArrowheads="1"/>
          </p:cNvSpPr>
          <p:nvPr/>
        </p:nvSpPr>
        <p:spPr bwMode="auto">
          <a:xfrm>
            <a:off x="6345238" y="3311078"/>
            <a:ext cx="5307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dirty="0">
                <a:solidFill>
                  <a:srgbClr val="C00000"/>
                </a:solidFill>
                <a:latin typeface="Times New Roman" panose="02020603050405020304" pitchFamily="18" charset="0"/>
                <a:cs typeface="Times New Roman" panose="02020603050405020304" pitchFamily="18" charset="0"/>
              </a:rPr>
              <a:t>b) </a:t>
            </a:r>
            <a:r>
              <a:rPr lang="en-US" altLang="en-US" sz="2400" b="1" dirty="0" err="1">
                <a:solidFill>
                  <a:srgbClr val="C00000"/>
                </a:solidFill>
                <a:latin typeface="Times New Roman" panose="02020603050405020304" pitchFamily="18" charset="0"/>
                <a:cs typeface="Times New Roman" panose="02020603050405020304" pitchFamily="18" charset="0"/>
              </a:rPr>
              <a:t>Tìm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hiểu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chung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về</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văn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bản</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E360E689-2FAB-4632-ACF9-F8097723D534}"/>
              </a:ext>
            </a:extLst>
          </p:cNvPr>
          <p:cNvSpPr txBox="1">
            <a:spLocks noChangeArrowheads="1"/>
          </p:cNvSpPr>
          <p:nvPr/>
        </p:nvSpPr>
        <p:spPr bwMode="auto">
          <a:xfrm>
            <a:off x="6346825" y="3796853"/>
            <a:ext cx="4586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Hoàn cảnh sáng tác, xuất xứ</a:t>
            </a:r>
            <a:r>
              <a:rPr lang="en-US" altLang="en-US" sz="240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xmlns="" id="{3FD5D606-0AFB-4ED3-9E31-9D7161A991A0}"/>
              </a:ext>
            </a:extLst>
          </p:cNvPr>
          <p:cNvSpPr txBox="1">
            <a:spLocks noChangeArrowheads="1"/>
          </p:cNvSpPr>
          <p:nvPr/>
        </p:nvSpPr>
        <p:spPr bwMode="auto">
          <a:xfrm>
            <a:off x="6361113" y="4212778"/>
            <a:ext cx="195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Thể thơ</a:t>
            </a:r>
            <a:r>
              <a:rPr lang="en-US" altLang="en-US" sz="2400">
                <a:latin typeface="Times New Roman" panose="02020603050405020304" pitchFamily="18" charset="0"/>
                <a:cs typeface="Times New Roman" panose="02020603050405020304" pitchFamily="18" charset="0"/>
              </a:rPr>
              <a:t>:</a:t>
            </a:r>
          </a:p>
        </p:txBody>
      </p:sp>
      <p:sp>
        <p:nvSpPr>
          <p:cNvPr id="42" name="TextBox 41">
            <a:extLst>
              <a:ext uri="{FF2B5EF4-FFF2-40B4-BE49-F238E27FC236}">
                <a16:creationId xmlns:a16="http://schemas.microsoft.com/office/drawing/2014/main" xmlns="" id="{F62296E0-ABE9-424D-9184-4634F32F548B}"/>
              </a:ext>
            </a:extLst>
          </p:cNvPr>
          <p:cNvSpPr txBox="1">
            <a:spLocks noChangeArrowheads="1"/>
          </p:cNvSpPr>
          <p:nvPr/>
        </p:nvSpPr>
        <p:spPr bwMode="auto">
          <a:xfrm>
            <a:off x="6315075" y="4638228"/>
            <a:ext cx="5049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Phương thức biểu đạt</a:t>
            </a:r>
            <a:r>
              <a:rPr lang="en-US" altLang="en-US" sz="2400">
                <a:latin typeface="Times New Roman" panose="02020603050405020304" pitchFamily="18" charset="0"/>
                <a:cs typeface="Times New Roman" panose="02020603050405020304" pitchFamily="18" charset="0"/>
              </a:rPr>
              <a:t>:</a:t>
            </a:r>
          </a:p>
        </p:txBody>
      </p:sp>
      <p:sp>
        <p:nvSpPr>
          <p:cNvPr id="18442" name="TextBox 37">
            <a:extLst>
              <a:ext uri="{FF2B5EF4-FFF2-40B4-BE49-F238E27FC236}">
                <a16:creationId xmlns:a16="http://schemas.microsoft.com/office/drawing/2014/main" xmlns="" id="{781355B5-5842-4E94-B778-E7017A827617}"/>
              </a:ext>
            </a:extLst>
          </p:cNvPr>
          <p:cNvSpPr txBox="1">
            <a:spLocks noChangeArrowheads="1"/>
          </p:cNvSpPr>
          <p:nvPr/>
        </p:nvSpPr>
        <p:spPr bwMode="auto">
          <a:xfrm>
            <a:off x="6096000" y="1528315"/>
            <a:ext cx="585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I. TÌM HIỂU CHUNG</a:t>
            </a:r>
          </a:p>
        </p:txBody>
      </p:sp>
      <p:pic>
        <p:nvPicPr>
          <p:cNvPr id="48" name="Picture 15" descr="ap_20091011061527191">
            <a:extLst>
              <a:ext uri="{FF2B5EF4-FFF2-40B4-BE49-F238E27FC236}">
                <a16:creationId xmlns:a16="http://schemas.microsoft.com/office/drawing/2014/main" xmlns="" id="{E9CE6ED0-5A21-433E-84AE-F2A08A4F56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8900"/>
            <a:ext cx="5087324" cy="5368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6D1D1B29-63BE-4024-9A09-ABFAA03D6CF0}"/>
              </a:ext>
            </a:extLst>
          </p:cNvPr>
          <p:cNvSpPr txBox="1"/>
          <p:nvPr/>
        </p:nvSpPr>
        <p:spPr>
          <a:xfrm>
            <a:off x="0" y="12879"/>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8445" name="Text Box 9">
            <a:extLst>
              <a:ext uri="{FF2B5EF4-FFF2-40B4-BE49-F238E27FC236}">
                <a16:creationId xmlns:a16="http://schemas.microsoft.com/office/drawing/2014/main" xmlns="" id="{D9182191-BC84-4010-B08F-7F4C81AD7E5D}"/>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8446" name="Picture 21" descr="PlantMix_04">
            <a:extLst>
              <a:ext uri="{FF2B5EF4-FFF2-40B4-BE49-F238E27FC236}">
                <a16:creationId xmlns:a16="http://schemas.microsoft.com/office/drawing/2014/main" xmlns="" id="{C460B2D3-F31B-45DE-92FD-FB846971CD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WordArt 24">
            <a:extLst>
              <a:ext uri="{FF2B5EF4-FFF2-40B4-BE49-F238E27FC236}">
                <a16:creationId xmlns:a16="http://schemas.microsoft.com/office/drawing/2014/main" xmlns="" id="{A9BCEDBD-EE17-49C7-B612-79C7DC97C2E8}"/>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8448" name="Picture 21" descr="PlantMix_04">
            <a:extLst>
              <a:ext uri="{FF2B5EF4-FFF2-40B4-BE49-F238E27FC236}">
                <a16:creationId xmlns:a16="http://schemas.microsoft.com/office/drawing/2014/main" xmlns="" id="{06555C0C-42BC-4BEC-A44F-47B8F34E4B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xmlns="" id="{ACBE3070-0C69-4343-A601-4D0F9A5694AA}"/>
              </a:ext>
            </a:extLst>
          </p:cNvPr>
          <p:cNvSpPr txBox="1">
            <a:spLocks noChangeArrowheads="1"/>
          </p:cNvSpPr>
          <p:nvPr/>
        </p:nvSpPr>
        <p:spPr bwMode="auto">
          <a:xfrm>
            <a:off x="6294438" y="5055740"/>
            <a:ext cx="5049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Bố cục</a:t>
            </a:r>
            <a:r>
              <a:rPr lang="en-US" altLang="en-US" sz="2400">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42"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s://toplist.vn/images/800px/bai-tham-khao-so-4-735493.jpg">
            <a:extLst>
              <a:ext uri="{FF2B5EF4-FFF2-40B4-BE49-F238E27FC236}">
                <a16:creationId xmlns:a16="http://schemas.microsoft.com/office/drawing/2014/main" xmlns="" id="{F4E1433E-A0F5-45A8-83E4-11963C8D770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9459" name="Picture 16">
            <a:extLst>
              <a:ext uri="{FF2B5EF4-FFF2-40B4-BE49-F238E27FC236}">
                <a16:creationId xmlns:a16="http://schemas.microsoft.com/office/drawing/2014/main" xmlns="" id="{D2FBB123-38CF-44F9-8E8D-071EE151F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4860925"/>
            <a:ext cx="2892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1">
            <a:extLst>
              <a:ext uri="{FF2B5EF4-FFF2-40B4-BE49-F238E27FC236}">
                <a16:creationId xmlns:a16="http://schemas.microsoft.com/office/drawing/2014/main" xmlns="" id="{7B25F6E9-7298-4993-86FA-D37EB576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665538"/>
            <a:ext cx="294322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a:extLst>
              <a:ext uri="{FF2B5EF4-FFF2-40B4-BE49-F238E27FC236}">
                <a16:creationId xmlns:a16="http://schemas.microsoft.com/office/drawing/2014/main" xmlns="" id="{85F29E5F-3B0F-4B0C-AACA-8480AA15D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4071938"/>
            <a:ext cx="22415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AutoShape 4" descr="https://toplist.vn/images/800px/bai-tham-khao-so-4-735493.jpg">
            <a:extLst>
              <a:ext uri="{FF2B5EF4-FFF2-40B4-BE49-F238E27FC236}">
                <a16:creationId xmlns:a16="http://schemas.microsoft.com/office/drawing/2014/main" xmlns="" id="{6116E1FA-6B3A-43D9-B4D3-1E0DE5A42B30}"/>
              </a:ext>
            </a:extLst>
          </p:cNvPr>
          <p:cNvSpPr>
            <a:spLocks noChangeAspect="1" noChangeArrowheads="1"/>
          </p:cNvSpPr>
          <p:nvPr/>
        </p:nvSpPr>
        <p:spPr bwMode="auto">
          <a:xfrm>
            <a:off x="350838" y="1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3" name="AutoShape 6" descr="https://toplist.vn/images/800px/bai-tham-khao-so-4-735493.jpg">
            <a:extLst>
              <a:ext uri="{FF2B5EF4-FFF2-40B4-BE49-F238E27FC236}">
                <a16:creationId xmlns:a16="http://schemas.microsoft.com/office/drawing/2014/main" xmlns="" id="{21D78EA2-3C8A-47A4-81D6-336877698936}"/>
              </a:ext>
            </a:extLst>
          </p:cNvPr>
          <p:cNvSpPr>
            <a:spLocks noChangeAspect="1" noChangeArrowheads="1"/>
          </p:cNvSpPr>
          <p:nvPr/>
        </p:nvSpPr>
        <p:spPr bwMode="auto">
          <a:xfrm>
            <a:off x="503238" y="1539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4" name="AutoShape 8" descr="https://toplist.vn/images/800px/bai-tham-khao-so-4-735493.jpg">
            <a:extLst>
              <a:ext uri="{FF2B5EF4-FFF2-40B4-BE49-F238E27FC236}">
                <a16:creationId xmlns:a16="http://schemas.microsoft.com/office/drawing/2014/main" xmlns="" id="{AD9BBB36-80E8-4631-8C8F-1ADEC7364F87}"/>
              </a:ext>
            </a:extLst>
          </p:cNvPr>
          <p:cNvSpPr>
            <a:spLocks noChangeAspect="1" noChangeArrowheads="1"/>
          </p:cNvSpPr>
          <p:nvPr/>
        </p:nvSpPr>
        <p:spPr bwMode="auto">
          <a:xfrm>
            <a:off x="655638" y="306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5" name="AutoShape 10" descr="https://toplist.vn/images/800px/bai-tham-khao-so-4-735493.jpg">
            <a:extLst>
              <a:ext uri="{FF2B5EF4-FFF2-40B4-BE49-F238E27FC236}">
                <a16:creationId xmlns:a16="http://schemas.microsoft.com/office/drawing/2014/main" xmlns="" id="{2CB3F742-C85C-4A96-B216-498FC53E7FC7}"/>
              </a:ext>
            </a:extLst>
          </p:cNvPr>
          <p:cNvSpPr>
            <a:spLocks noChangeAspect="1" noChangeArrowheads="1"/>
          </p:cNvSpPr>
          <p:nvPr/>
        </p:nvSpPr>
        <p:spPr bwMode="auto">
          <a:xfrm>
            <a:off x="808038" y="458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6" name="AutoShape 12" descr="https://toplist.vn/images/800px/bai-tham-khao-so-4-735493.jpg">
            <a:extLst>
              <a:ext uri="{FF2B5EF4-FFF2-40B4-BE49-F238E27FC236}">
                <a16:creationId xmlns:a16="http://schemas.microsoft.com/office/drawing/2014/main" xmlns="" id="{9140D888-9931-4A1F-9981-D22D96AEAF6A}"/>
              </a:ext>
            </a:extLst>
          </p:cNvPr>
          <p:cNvSpPr>
            <a:spLocks noChangeAspect="1" noChangeArrowheads="1"/>
          </p:cNvSpPr>
          <p:nvPr/>
        </p:nvSpPr>
        <p:spPr bwMode="auto">
          <a:xfrm>
            <a:off x="960438" y="611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7" name="AutoShape 14" descr="Ông đồ - Tiếng thở dài tiếc nuối cho một nền văn hoá truyền thống đang lụi">
            <a:extLst>
              <a:ext uri="{FF2B5EF4-FFF2-40B4-BE49-F238E27FC236}">
                <a16:creationId xmlns:a16="http://schemas.microsoft.com/office/drawing/2014/main" xmlns="" id="{3797BDB9-1264-4235-8E6B-5B4FE5AC2AE5}"/>
              </a:ext>
            </a:extLst>
          </p:cNvPr>
          <p:cNvSpPr>
            <a:spLocks noChangeAspect="1" noChangeArrowheads="1"/>
          </p:cNvSpPr>
          <p:nvPr/>
        </p:nvSpPr>
        <p:spPr bwMode="auto">
          <a:xfrm>
            <a:off x="1112838" y="763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8" name="AutoShape 16" descr="Ông đồ - Tiếng thở dài tiếc nuối cho một nền văn hoá truyền thống đang lụi">
            <a:extLst>
              <a:ext uri="{FF2B5EF4-FFF2-40B4-BE49-F238E27FC236}">
                <a16:creationId xmlns:a16="http://schemas.microsoft.com/office/drawing/2014/main" xmlns="" id="{C8B641F5-6C31-45F4-BCD5-26B064D0D0C0}"/>
              </a:ext>
            </a:extLst>
          </p:cNvPr>
          <p:cNvSpPr>
            <a:spLocks noChangeAspect="1" noChangeArrowheads="1"/>
          </p:cNvSpPr>
          <p:nvPr/>
        </p:nvSpPr>
        <p:spPr bwMode="auto">
          <a:xfrm>
            <a:off x="1265238" y="9159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9469" name="AutoShape 18" descr="Ông đồ - Tiếng thở dài tiếc nuối cho một nền văn hoá truyền thống đang lụi tàn">
            <a:extLst>
              <a:ext uri="{FF2B5EF4-FFF2-40B4-BE49-F238E27FC236}">
                <a16:creationId xmlns:a16="http://schemas.microsoft.com/office/drawing/2014/main" xmlns="" id="{D57C08EF-3B21-4167-8622-2A963885BAD2}"/>
              </a:ext>
            </a:extLst>
          </p:cNvPr>
          <p:cNvSpPr>
            <a:spLocks noChangeAspect="1" noChangeArrowheads="1"/>
          </p:cNvSpPr>
          <p:nvPr/>
        </p:nvSpPr>
        <p:spPr bwMode="auto">
          <a:xfrm>
            <a:off x="1417638" y="1068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4" name="Picture 13">
            <a:extLst>
              <a:ext uri="{FF2B5EF4-FFF2-40B4-BE49-F238E27FC236}">
                <a16:creationId xmlns:a16="http://schemas.microsoft.com/office/drawing/2014/main" xmlns="" id="{86B4604F-48A4-48EA-BAA1-06EC55C39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290" y="-7113"/>
            <a:ext cx="1603209" cy="1449110"/>
          </a:xfrm>
          <a:prstGeom prst="rect">
            <a:avLst/>
          </a:prstGeom>
          <a:ln>
            <a:noFill/>
          </a:ln>
          <a:effectLst>
            <a:softEdge rad="112500"/>
          </a:effectLst>
        </p:spPr>
      </p:pic>
      <p:pic>
        <p:nvPicPr>
          <p:cNvPr id="19471" name="Picture 21">
            <a:extLst>
              <a:ext uri="{FF2B5EF4-FFF2-40B4-BE49-F238E27FC236}">
                <a16:creationId xmlns:a16="http://schemas.microsoft.com/office/drawing/2014/main" xmlns="" id="{E17FA35B-DC38-4DCC-A3D0-44809F774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3613" y="2368550"/>
            <a:ext cx="2408237" cy="1381125"/>
          </a:xfrm>
          <a:prstGeom prst="rect">
            <a:avLst/>
          </a:prstGeom>
          <a:noFill/>
          <a:ln w="228600" cap="sq" cmpd="thickThin">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ine Callout 2 15">
            <a:extLst>
              <a:ext uri="{FF2B5EF4-FFF2-40B4-BE49-F238E27FC236}">
                <a16:creationId xmlns:a16="http://schemas.microsoft.com/office/drawing/2014/main" xmlns="" id="{D86C2A20-9589-4F88-9EA2-53493D34E9ED}"/>
              </a:ext>
            </a:extLst>
          </p:cNvPr>
          <p:cNvSpPr/>
          <p:nvPr/>
        </p:nvSpPr>
        <p:spPr>
          <a:xfrm>
            <a:off x="6518275" y="1447800"/>
            <a:ext cx="2498725" cy="612775"/>
          </a:xfrm>
          <a:prstGeom prst="borderCallout2">
            <a:avLst/>
          </a:prstGeom>
          <a:solidFill>
            <a:srgbClr val="FBDAD1"/>
          </a:solidFill>
          <a:ln w="4762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a:solidFill>
                  <a:srgbClr val="C00000"/>
                </a:solidFill>
                <a:latin typeface="Times New Roman" pitchFamily="18" charset="0"/>
                <a:cs typeface="Times New Roman" pitchFamily="18" charset="0"/>
              </a:rPr>
              <a:t>T.giả: Vũ Đình Liên</a:t>
            </a:r>
          </a:p>
        </p:txBody>
      </p:sp>
      <p:pic>
        <p:nvPicPr>
          <p:cNvPr id="19473" name="Picture 6">
            <a:extLst>
              <a:ext uri="{FF2B5EF4-FFF2-40B4-BE49-F238E27FC236}">
                <a16:creationId xmlns:a16="http://schemas.microsoft.com/office/drawing/2014/main" xmlns="" id="{022244C2-2F5F-4EBC-B71E-AF2A68BAD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7763" y="915988"/>
            <a:ext cx="2438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xmlns="" id="{2C83F068-46D5-4872-A6F8-4A1C87839F62}"/>
              </a:ext>
            </a:extLst>
          </p:cNvPr>
          <p:cNvSpPr/>
          <p:nvPr/>
        </p:nvSpPr>
        <p:spPr>
          <a:xfrm>
            <a:off x="9866313" y="979488"/>
            <a:ext cx="1520825" cy="454025"/>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bg1"/>
                </a:solidFill>
              </a:rPr>
              <a:t>1913- 1996</a:t>
            </a:r>
          </a:p>
        </p:txBody>
      </p:sp>
      <p:pic>
        <p:nvPicPr>
          <p:cNvPr id="19475" name="Picture 8">
            <a:extLst>
              <a:ext uri="{FF2B5EF4-FFF2-40B4-BE49-F238E27FC236}">
                <a16:creationId xmlns:a16="http://schemas.microsoft.com/office/drawing/2014/main" xmlns="" id="{E3355BC3-7881-46D6-BFAA-EDD2422AE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288" y="1985963"/>
            <a:ext cx="397668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7">
            <a:extLst>
              <a:ext uri="{FF2B5EF4-FFF2-40B4-BE49-F238E27FC236}">
                <a16:creationId xmlns:a16="http://schemas.microsoft.com/office/drawing/2014/main" xmlns="" id="{4DBA3D35-DA7A-420B-9AC3-2F006C8827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5288" y="1985963"/>
            <a:ext cx="31908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FB51BDA2-1BEC-4CA5-B60D-DC6D6E45D416}"/>
              </a:ext>
            </a:extLst>
          </p:cNvPr>
          <p:cNvSpPr/>
          <p:nvPr/>
        </p:nvSpPr>
        <p:spPr>
          <a:xfrm>
            <a:off x="8991600" y="2489200"/>
            <a:ext cx="2511425" cy="50482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latin typeface="Times New Roman" pitchFamily="18" charset="0"/>
                <a:cs typeface="Times New Roman" pitchFamily="18" charset="0"/>
              </a:rPr>
              <a:t>Quê: Hải Dương</a:t>
            </a:r>
          </a:p>
        </p:txBody>
      </p:sp>
      <p:sp>
        <p:nvSpPr>
          <p:cNvPr id="20" name="Rounded Rectangle 19">
            <a:extLst>
              <a:ext uri="{FF2B5EF4-FFF2-40B4-BE49-F238E27FC236}">
                <a16:creationId xmlns:a16="http://schemas.microsoft.com/office/drawing/2014/main" xmlns="" id="{0E638B9A-377C-441B-8F9B-87182B9DAF0A}"/>
              </a:ext>
            </a:extLst>
          </p:cNvPr>
          <p:cNvSpPr/>
          <p:nvPr/>
        </p:nvSpPr>
        <p:spPr>
          <a:xfrm>
            <a:off x="8501063" y="3440113"/>
            <a:ext cx="3606800" cy="65722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latin typeface="Times New Roman" pitchFamily="18" charset="0"/>
                <a:cs typeface="Times New Roman" pitchFamily="18" charset="0"/>
              </a:rPr>
              <a:t>Là một trong những nhà thơ lớp đầu tiên của phong trào thơ mới.</a:t>
            </a:r>
          </a:p>
        </p:txBody>
      </p:sp>
      <p:pic>
        <p:nvPicPr>
          <p:cNvPr id="19479" name="Picture 8">
            <a:extLst>
              <a:ext uri="{FF2B5EF4-FFF2-40B4-BE49-F238E27FC236}">
                <a16:creationId xmlns:a16="http://schemas.microsoft.com/office/drawing/2014/main" xmlns="" id="{308A7E63-5C3E-45A0-9AB6-090085B054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288" y="2110153"/>
            <a:ext cx="3987800" cy="300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xmlns="" id="{95066FA1-4629-4538-B008-EB87348F545E}"/>
              </a:ext>
            </a:extLst>
          </p:cNvPr>
          <p:cNvSpPr/>
          <p:nvPr/>
        </p:nvSpPr>
        <p:spPr>
          <a:xfrm>
            <a:off x="8501063" y="4371975"/>
            <a:ext cx="3617912" cy="61118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a:latin typeface="Times New Roman" pitchFamily="18" charset="0"/>
                <a:cs typeface="Times New Roman" pitchFamily="18" charset="0"/>
              </a:rPr>
              <a:t>Thơ ông nặng lòng thương người và niềm hoài cổ</a:t>
            </a:r>
          </a:p>
        </p:txBody>
      </p:sp>
      <p:pic>
        <p:nvPicPr>
          <p:cNvPr id="19481" name="Picture 17">
            <a:extLst>
              <a:ext uri="{FF2B5EF4-FFF2-40B4-BE49-F238E27FC236}">
                <a16:creationId xmlns:a16="http://schemas.microsoft.com/office/drawing/2014/main" xmlns="" id="{381ACE1C-FFCC-473F-80CF-AB7A3B9658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013" y="6038850"/>
            <a:ext cx="258286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2">
            <a:extLst>
              <a:ext uri="{FF2B5EF4-FFF2-40B4-BE49-F238E27FC236}">
                <a16:creationId xmlns:a16="http://schemas.microsoft.com/office/drawing/2014/main" xmlns="" id="{4A0AB052-F0D5-4F8F-912B-C25A6D29AE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63725" y="2797175"/>
            <a:ext cx="2528888"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11">
            <a:extLst>
              <a:ext uri="{FF2B5EF4-FFF2-40B4-BE49-F238E27FC236}">
                <a16:creationId xmlns:a16="http://schemas.microsoft.com/office/drawing/2014/main" xmlns="" id="{3EB3B5F8-EE52-499A-A9E6-26ED86806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946275"/>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10">
            <a:extLst>
              <a:ext uri="{FF2B5EF4-FFF2-40B4-BE49-F238E27FC236}">
                <a16:creationId xmlns:a16="http://schemas.microsoft.com/office/drawing/2014/main" xmlns="" id="{722EA1A9-38F3-4B1A-9608-BB641B7D46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8038" y="1116013"/>
            <a:ext cx="3509962"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xmlns="" id="{FA392399-951A-42B4-817A-4F2675836E54}"/>
              </a:ext>
            </a:extLst>
          </p:cNvPr>
          <p:cNvSpPr/>
          <p:nvPr/>
        </p:nvSpPr>
        <p:spPr>
          <a:xfrm>
            <a:off x="827088" y="2014538"/>
            <a:ext cx="2641600" cy="493712"/>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1700" b="1">
                <a:latin typeface="Times New Roman" pitchFamily="18" charset="0"/>
                <a:cs typeface="Times New Roman" pitchFamily="18" charset="0"/>
              </a:rPr>
              <a:t>Thể thơ: Ngũ ngôn</a:t>
            </a:r>
          </a:p>
        </p:txBody>
      </p:sp>
      <p:sp>
        <p:nvSpPr>
          <p:cNvPr id="43008" name="Rounded Rectangle 43007">
            <a:extLst>
              <a:ext uri="{FF2B5EF4-FFF2-40B4-BE49-F238E27FC236}">
                <a16:creationId xmlns:a16="http://schemas.microsoft.com/office/drawing/2014/main" xmlns="" id="{F3CB6DC6-FFB2-477E-AFA1-233E76F30FA3}"/>
              </a:ext>
            </a:extLst>
          </p:cNvPr>
          <p:cNvSpPr/>
          <p:nvPr/>
        </p:nvSpPr>
        <p:spPr>
          <a:xfrm flipH="1">
            <a:off x="795338" y="2797175"/>
            <a:ext cx="2673350" cy="528638"/>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1700" b="1" dirty="0">
                <a:latin typeface="Times New Roman" pitchFamily="18" charset="0"/>
                <a:cs typeface="Times New Roman" pitchFamily="18" charset="0"/>
              </a:rPr>
              <a:t>PTBĐ: </a:t>
            </a:r>
            <a:r>
              <a:rPr lang="en-US" sz="1700" b="1" dirty="0" err="1">
                <a:latin typeface="Times New Roman" pitchFamily="18" charset="0"/>
                <a:cs typeface="Times New Roman" pitchFamily="18" charset="0"/>
              </a:rPr>
              <a:t>Biểu</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cảm</a:t>
            </a:r>
            <a:r>
              <a:rPr lang="en-US" sz="1700" b="1" dirty="0">
                <a:latin typeface="Times New Roman" pitchFamily="18" charset="0"/>
                <a:cs typeface="Times New Roman" pitchFamily="18" charset="0"/>
              </a:rPr>
              <a:t/>
            </a:r>
            <a:br>
              <a:rPr lang="en-US" sz="1700" b="1" dirty="0">
                <a:latin typeface="Times New Roman" pitchFamily="18" charset="0"/>
                <a:cs typeface="Times New Roman" pitchFamily="18" charset="0"/>
              </a:rPr>
            </a:br>
            <a:r>
              <a:rPr lang="en-US" sz="1700" b="1" dirty="0">
                <a:latin typeface="Times New Roman" pitchFamily="18" charset="0"/>
                <a:cs typeface="Times New Roman" pitchFamily="18" charset="0"/>
              </a:rPr>
              <a:t>+ </a:t>
            </a:r>
            <a:r>
              <a:rPr lang="en-US" sz="1700" b="1" dirty="0" err="1" smtClean="0">
                <a:latin typeface="Times New Roman" pitchFamily="18" charset="0"/>
                <a:cs typeface="Times New Roman" pitchFamily="18" charset="0"/>
              </a:rPr>
              <a:t>Tự</a:t>
            </a:r>
            <a:r>
              <a:rPr lang="en-US" sz="1700" b="1" dirty="0" smtClean="0">
                <a:latin typeface="Times New Roman" pitchFamily="18" charset="0"/>
                <a:cs typeface="Times New Roman" pitchFamily="18" charset="0"/>
              </a:rPr>
              <a:t> </a:t>
            </a:r>
            <a:r>
              <a:rPr lang="en-US" sz="1700" b="1" dirty="0" err="1" smtClean="0">
                <a:latin typeface="Times New Roman" pitchFamily="18" charset="0"/>
                <a:cs typeface="Times New Roman" pitchFamily="18" charset="0"/>
              </a:rPr>
              <a:t>sự</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Miêu</a:t>
            </a:r>
            <a:r>
              <a:rPr lang="en-US" sz="1700" b="1" dirty="0">
                <a:latin typeface="Times New Roman" pitchFamily="18" charset="0"/>
                <a:cs typeface="Times New Roman" pitchFamily="18" charset="0"/>
              </a:rPr>
              <a:t> </a:t>
            </a:r>
            <a:r>
              <a:rPr lang="en-US" sz="1700" b="1" dirty="0" err="1">
                <a:latin typeface="Times New Roman" pitchFamily="18" charset="0"/>
                <a:cs typeface="Times New Roman" pitchFamily="18" charset="0"/>
              </a:rPr>
              <a:t>tả</a:t>
            </a:r>
            <a:endParaRPr lang="en-US" sz="1700" b="1" dirty="0">
              <a:latin typeface="Times New Roman" pitchFamily="18" charset="0"/>
              <a:cs typeface="Times New Roman" pitchFamily="18" charset="0"/>
            </a:endParaRPr>
          </a:p>
        </p:txBody>
      </p:sp>
      <p:sp>
        <p:nvSpPr>
          <p:cNvPr id="43010" name="Rounded Rectangle 43009">
            <a:extLst>
              <a:ext uri="{FF2B5EF4-FFF2-40B4-BE49-F238E27FC236}">
                <a16:creationId xmlns:a16="http://schemas.microsoft.com/office/drawing/2014/main" xmlns="" id="{84E2F03C-AC56-4B0D-9815-E8D2E7D53A41}"/>
              </a:ext>
            </a:extLst>
          </p:cNvPr>
          <p:cNvSpPr/>
          <p:nvPr/>
        </p:nvSpPr>
        <p:spPr>
          <a:xfrm>
            <a:off x="795338" y="1122363"/>
            <a:ext cx="2684462" cy="614362"/>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1700" b="1">
                <a:latin typeface="Times New Roman" pitchFamily="18" charset="0"/>
                <a:cs typeface="Times New Roman" pitchFamily="18" charset="0"/>
              </a:rPr>
              <a:t>Sáng tác : 1936, đăng trên tạp chí </a:t>
            </a:r>
            <a:r>
              <a:rPr lang="en-US" sz="1700" b="1" i="1">
                <a:latin typeface="Times New Roman" pitchFamily="18" charset="0"/>
                <a:cs typeface="Times New Roman" pitchFamily="18" charset="0"/>
              </a:rPr>
              <a:t>“ Tinh Hoa”</a:t>
            </a:r>
          </a:p>
        </p:txBody>
      </p:sp>
      <p:sp>
        <p:nvSpPr>
          <p:cNvPr id="43011" name="Line Callout 2 43010">
            <a:extLst>
              <a:ext uri="{FF2B5EF4-FFF2-40B4-BE49-F238E27FC236}">
                <a16:creationId xmlns:a16="http://schemas.microsoft.com/office/drawing/2014/main" xmlns="" id="{776527D4-06E6-4F99-B99B-0BD70DCB656E}"/>
              </a:ext>
            </a:extLst>
          </p:cNvPr>
          <p:cNvSpPr/>
          <p:nvPr/>
        </p:nvSpPr>
        <p:spPr>
          <a:xfrm rot="10800000">
            <a:off x="3290888" y="4071938"/>
            <a:ext cx="2081212" cy="681037"/>
          </a:xfrm>
          <a:prstGeom prst="borderCallout2">
            <a:avLst/>
          </a:prstGeom>
          <a:solidFill>
            <a:schemeClr val="accent2">
              <a:lumMod val="40000"/>
              <a:lumOff val="60000"/>
            </a:schemeClr>
          </a:solidFill>
          <a:ln w="539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89" name="TextBox 43012">
            <a:extLst>
              <a:ext uri="{FF2B5EF4-FFF2-40B4-BE49-F238E27FC236}">
                <a16:creationId xmlns:a16="http://schemas.microsoft.com/office/drawing/2014/main" xmlns="" id="{3077B774-87E7-4680-8881-A186CD136DF3}"/>
              </a:ext>
            </a:extLst>
          </p:cNvPr>
          <p:cNvSpPr txBox="1">
            <a:spLocks noChangeArrowheads="1"/>
          </p:cNvSpPr>
          <p:nvPr/>
        </p:nvSpPr>
        <p:spPr bwMode="auto">
          <a:xfrm>
            <a:off x="3498850" y="4213225"/>
            <a:ext cx="161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000" b="1">
                <a:solidFill>
                  <a:srgbClr val="C00000"/>
                </a:solidFill>
                <a:latin typeface="Times New Roman" panose="02020603050405020304" pitchFamily="18" charset="0"/>
                <a:cs typeface="Times New Roman" panose="02020603050405020304" pitchFamily="18" charset="0"/>
              </a:rPr>
              <a:t>Tác phẩm</a:t>
            </a:r>
          </a:p>
        </p:txBody>
      </p:sp>
      <p:sp>
        <p:nvSpPr>
          <p:cNvPr id="43014" name="Rounded Rectangle 43013">
            <a:extLst>
              <a:ext uri="{FF2B5EF4-FFF2-40B4-BE49-F238E27FC236}">
                <a16:creationId xmlns:a16="http://schemas.microsoft.com/office/drawing/2014/main" xmlns="" id="{C1B180E9-C4D2-4EB3-8176-44B7B0397D3C}"/>
              </a:ext>
            </a:extLst>
          </p:cNvPr>
          <p:cNvSpPr/>
          <p:nvPr/>
        </p:nvSpPr>
        <p:spPr>
          <a:xfrm>
            <a:off x="53975" y="3743325"/>
            <a:ext cx="2216150" cy="442913"/>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600" b="1" dirty="0">
                <a:solidFill>
                  <a:srgbClr val="C00000"/>
                </a:solidFill>
                <a:latin typeface="Times New Roman" pitchFamily="18" charset="0"/>
                <a:cs typeface="Times New Roman" pitchFamily="18" charset="0"/>
              </a:rPr>
              <a:t>P1: </a:t>
            </a:r>
            <a:r>
              <a:rPr lang="en-US" sz="1600" b="1" dirty="0" err="1">
                <a:solidFill>
                  <a:srgbClr val="C00000"/>
                </a:solidFill>
                <a:latin typeface="Times New Roman" pitchFamily="18" charset="0"/>
                <a:cs typeface="Times New Roman" pitchFamily="18" charset="0"/>
              </a:rPr>
              <a:t>Hình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ảnh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ông</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đồ</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thời</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đắc</a:t>
            </a:r>
            <a:r>
              <a:rPr lang="en-US" sz="1600" b="1" dirty="0">
                <a:solidFill>
                  <a:srgbClr val="C00000"/>
                </a:solidFill>
                <a:latin typeface="Times New Roman" pitchFamily="18" charset="0"/>
                <a:cs typeface="Times New Roman" pitchFamily="18" charset="0"/>
              </a:rPr>
              <a:t> ý</a:t>
            </a:r>
          </a:p>
        </p:txBody>
      </p:sp>
      <p:sp>
        <p:nvSpPr>
          <p:cNvPr id="53" name="Rounded Rectangle 52">
            <a:extLst>
              <a:ext uri="{FF2B5EF4-FFF2-40B4-BE49-F238E27FC236}">
                <a16:creationId xmlns:a16="http://schemas.microsoft.com/office/drawing/2014/main" xmlns="" id="{0AAB6D0C-B18B-4BD5-9F68-989159AE5E98}"/>
              </a:ext>
            </a:extLst>
          </p:cNvPr>
          <p:cNvSpPr/>
          <p:nvPr/>
        </p:nvSpPr>
        <p:spPr>
          <a:xfrm>
            <a:off x="53975" y="4938713"/>
            <a:ext cx="2278063" cy="442912"/>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600" b="1">
                <a:solidFill>
                  <a:srgbClr val="C00000"/>
                </a:solidFill>
                <a:latin typeface="Times New Roman" pitchFamily="18" charset="0"/>
                <a:cs typeface="Times New Roman" pitchFamily="18" charset="0"/>
              </a:rPr>
              <a:t>P2: Hình ảnh ông đồ thời tàn lụi</a:t>
            </a:r>
          </a:p>
        </p:txBody>
      </p:sp>
      <p:sp>
        <p:nvSpPr>
          <p:cNvPr id="54" name="Rounded Rectangle 53">
            <a:extLst>
              <a:ext uri="{FF2B5EF4-FFF2-40B4-BE49-F238E27FC236}">
                <a16:creationId xmlns:a16="http://schemas.microsoft.com/office/drawing/2014/main" xmlns="" id="{EA68A8C5-66EC-4308-B312-6EE3200BDA81}"/>
              </a:ext>
            </a:extLst>
          </p:cNvPr>
          <p:cNvSpPr/>
          <p:nvPr/>
        </p:nvSpPr>
        <p:spPr>
          <a:xfrm>
            <a:off x="53975" y="6278563"/>
            <a:ext cx="2420938" cy="442912"/>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1600" b="1">
                <a:solidFill>
                  <a:srgbClr val="C00000"/>
                </a:solidFill>
                <a:latin typeface="Times New Roman" pitchFamily="18" charset="0"/>
                <a:cs typeface="Times New Roman" pitchFamily="18" charset="0"/>
              </a:rPr>
              <a:t>P3: Nỗi lòng của nhà thơ</a:t>
            </a:r>
          </a:p>
        </p:txBody>
      </p:sp>
      <p:sp>
        <p:nvSpPr>
          <p:cNvPr id="55" name="Rounded Rectangle 54">
            <a:extLst>
              <a:ext uri="{FF2B5EF4-FFF2-40B4-BE49-F238E27FC236}">
                <a16:creationId xmlns:a16="http://schemas.microsoft.com/office/drawing/2014/main" xmlns="" id="{BEA74890-9832-4268-AE2E-F23EAFAD0030}"/>
              </a:ext>
            </a:extLst>
          </p:cNvPr>
          <p:cNvSpPr/>
          <p:nvPr/>
        </p:nvSpPr>
        <p:spPr>
          <a:xfrm>
            <a:off x="2474913" y="5672138"/>
            <a:ext cx="1622425" cy="554037"/>
          </a:xfrm>
          <a:prstGeom prst="roundRect">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r>
              <a:rPr lang="en-US" sz="1600" b="1" dirty="0" err="1">
                <a:latin typeface="Times New Roman" pitchFamily="18" charset="0"/>
                <a:cs typeface="Times New Roman" pitchFamily="18" charset="0"/>
              </a:rPr>
              <a:t>Bố</a:t>
            </a:r>
            <a:r>
              <a:rPr lang="en-US" sz="1600" b="1" dirty="0">
                <a:latin typeface="Times New Roman" pitchFamily="18" charset="0"/>
                <a:cs typeface="Times New Roman" pitchFamily="18" charset="0"/>
              </a:rPr>
              <a:t> </a:t>
            </a:r>
            <a:r>
              <a:rPr lang="en-US" sz="1600" b="1" dirty="0" err="1">
                <a:latin typeface="Times New Roman" pitchFamily="18" charset="0"/>
                <a:cs typeface="Times New Roman" pitchFamily="18" charset="0"/>
              </a:rPr>
              <a:t>cục</a:t>
            </a:r>
            <a:r>
              <a:rPr lang="en-US" sz="1600" b="1" dirty="0">
                <a:latin typeface="Times New Roman" pitchFamily="18" charset="0"/>
                <a:cs typeface="Times New Roman" pitchFamily="18" charset="0"/>
              </a:rPr>
              <a:t>: 3 </a:t>
            </a:r>
            <a:r>
              <a:rPr lang="en-US" sz="1600" b="1" dirty="0" err="1">
                <a:latin typeface="Times New Roman" pitchFamily="18" charset="0"/>
                <a:cs typeface="Times New Roman" pitchFamily="18" charset="0"/>
              </a:rPr>
              <a:t>phần</a:t>
            </a:r>
            <a:endParaRPr lang="en-US" sz="1600" b="1" dirty="0">
              <a:latin typeface="Times New Roman" pitchFamily="18" charset="0"/>
              <a:cs typeface="Times New Roman" pitchFamily="18" charset="0"/>
            </a:endParaRPr>
          </a:p>
        </p:txBody>
      </p:sp>
    </p:spTree>
  </p:cSld>
  <p:clrMapOvr>
    <a:masterClrMapping/>
  </p:clrMapOvr>
  <p:transition spd="slow" advTm="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xmlns="" id="{F91A636B-D27E-40CE-B302-7FB17ED671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a:extLst>
              <a:ext uri="{FF2B5EF4-FFF2-40B4-BE49-F238E27FC236}">
                <a16:creationId xmlns:a16="http://schemas.microsoft.com/office/drawing/2014/main" xmlns="" id="{E9046653-7A55-4B3E-9614-4E88B5E00A79}"/>
              </a:ext>
            </a:extLst>
          </p:cNvPr>
          <p:cNvSpPr txBox="1">
            <a:spLocks noChangeArrowheads="1"/>
          </p:cNvSpPr>
          <p:nvPr/>
        </p:nvSpPr>
        <p:spPr bwMode="auto">
          <a:xfrm>
            <a:off x="3121025" y="3844925"/>
            <a:ext cx="4908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400" b="1">
                <a:solidFill>
                  <a:srgbClr val="0000FF"/>
                </a:solidFill>
                <a:latin typeface="Times New Roman" panose="02020603050405020304" pitchFamily="18" charset="0"/>
                <a:cs typeface="Times New Roman" panose="02020603050405020304" pitchFamily="18" charset="0"/>
              </a:rPr>
              <a:t>II. ĐỌC – HIỂU VĂN BẢN</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6">
            <a:extLst>
              <a:ext uri="{FF2B5EF4-FFF2-40B4-BE49-F238E27FC236}">
                <a16:creationId xmlns:a16="http://schemas.microsoft.com/office/drawing/2014/main" xmlns="" id="{C396C8DE-BC03-4F4E-AE52-C405B8249877}"/>
              </a:ext>
            </a:extLst>
          </p:cNvPr>
          <p:cNvSpPr>
            <a:spLocks noChangeArrowheads="1"/>
          </p:cNvSpPr>
          <p:nvPr/>
        </p:nvSpPr>
        <p:spPr bwMode="auto">
          <a:xfrm>
            <a:off x="7229475" y="1411288"/>
            <a:ext cx="38830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indent="463550" eaLnBrk="1" fontAlgn="auto" hangingPunct="1">
              <a:lnSpc>
                <a:spcPct val="120000"/>
              </a:lnSpc>
              <a:spcBef>
                <a:spcPts val="0"/>
              </a:spcBef>
              <a:spcAft>
                <a:spcPts val="0"/>
              </a:spcAft>
              <a:buFont typeface="Arial" panose="020B0604020202020204" pitchFamily="34" charset="0"/>
              <a:buNone/>
              <a:defRPr/>
            </a:pPr>
            <a:endParaRPr lang="zh-CN" altLang="en-US" sz="1600" b="1" dirty="0">
              <a:latin typeface="Dancing Script" pitchFamily="2" charset="0"/>
              <a:ea typeface="微软雅黑" panose="020B0503020204020204" charset="-122"/>
              <a:cs typeface="+mn-ea"/>
              <a:sym typeface="+mn-lt"/>
            </a:endParaRPr>
          </a:p>
        </p:txBody>
      </p:sp>
      <p:sp>
        <p:nvSpPr>
          <p:cNvPr id="21507" name="TextBox 4">
            <a:extLst>
              <a:ext uri="{FF2B5EF4-FFF2-40B4-BE49-F238E27FC236}">
                <a16:creationId xmlns:a16="http://schemas.microsoft.com/office/drawing/2014/main" xmlns="" id="{98B3E597-A352-46F3-A51B-C8DCC80EC3E0}"/>
              </a:ext>
            </a:extLst>
          </p:cNvPr>
          <p:cNvSpPr txBox="1">
            <a:spLocks noChangeArrowheads="1"/>
          </p:cNvSpPr>
          <p:nvPr/>
        </p:nvSpPr>
        <p:spPr bwMode="auto">
          <a:xfrm>
            <a:off x="0" y="1493838"/>
            <a:ext cx="41100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I.  TÌM HIỂU CHUNG</a:t>
            </a:r>
          </a:p>
        </p:txBody>
      </p:sp>
      <p:sp>
        <p:nvSpPr>
          <p:cNvPr id="21508" name="TextBox 16">
            <a:extLst>
              <a:ext uri="{FF2B5EF4-FFF2-40B4-BE49-F238E27FC236}">
                <a16:creationId xmlns:a16="http://schemas.microsoft.com/office/drawing/2014/main" xmlns="" id="{FF6A457B-5A71-4E1C-80EF-48C173409CF4}"/>
              </a:ext>
            </a:extLst>
          </p:cNvPr>
          <p:cNvSpPr txBox="1">
            <a:spLocks noChangeArrowheads="1"/>
          </p:cNvSpPr>
          <p:nvPr/>
        </p:nvSpPr>
        <p:spPr bwMode="auto">
          <a:xfrm>
            <a:off x="20638" y="1806575"/>
            <a:ext cx="41100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II. ĐỌC – HIỂU VĂN BẢN</a:t>
            </a:r>
          </a:p>
        </p:txBody>
      </p:sp>
      <p:sp>
        <p:nvSpPr>
          <p:cNvPr id="14" name="TextBox 13">
            <a:extLst>
              <a:ext uri="{FF2B5EF4-FFF2-40B4-BE49-F238E27FC236}">
                <a16:creationId xmlns:a16="http://schemas.microsoft.com/office/drawing/2014/main" xmlns="" id="{815D91E5-A876-45EC-B81F-83724E0D8526}"/>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1510" name="Text Box 9">
            <a:extLst>
              <a:ext uri="{FF2B5EF4-FFF2-40B4-BE49-F238E27FC236}">
                <a16:creationId xmlns:a16="http://schemas.microsoft.com/office/drawing/2014/main" xmlns="" id="{DB1EBA09-5E62-4B33-B2B5-FA61FD533B79}"/>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1511" name="Picture 21" descr="PlantMix_04">
            <a:extLst>
              <a:ext uri="{FF2B5EF4-FFF2-40B4-BE49-F238E27FC236}">
                <a16:creationId xmlns:a16="http://schemas.microsoft.com/office/drawing/2014/main" xmlns="" id="{A2516F32-0130-4BF9-8922-0D7A259258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WordArt 24">
            <a:extLst>
              <a:ext uri="{FF2B5EF4-FFF2-40B4-BE49-F238E27FC236}">
                <a16:creationId xmlns:a16="http://schemas.microsoft.com/office/drawing/2014/main" xmlns="" id="{C332D38F-C98E-414C-ADCE-1E14BF887FFA}"/>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1513" name="Picture 21" descr="PlantMix_04">
            <a:extLst>
              <a:ext uri="{FF2B5EF4-FFF2-40B4-BE49-F238E27FC236}">
                <a16:creationId xmlns:a16="http://schemas.microsoft.com/office/drawing/2014/main" xmlns="" id="{6909F06F-D73D-4FE3-B6AD-43EEB95773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eart 22">
            <a:extLst>
              <a:ext uri="{FF2B5EF4-FFF2-40B4-BE49-F238E27FC236}">
                <a16:creationId xmlns:a16="http://schemas.microsoft.com/office/drawing/2014/main" xmlns="" id="{E06477D2-FD48-47D5-88F9-C4F978A47F68}"/>
              </a:ext>
            </a:extLst>
          </p:cNvPr>
          <p:cNvSpPr/>
          <p:nvPr/>
        </p:nvSpPr>
        <p:spPr>
          <a:xfrm rot="11174692">
            <a:off x="4868" y="5747558"/>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art 25">
            <a:extLst>
              <a:ext uri="{FF2B5EF4-FFF2-40B4-BE49-F238E27FC236}">
                <a16:creationId xmlns:a16="http://schemas.microsoft.com/office/drawing/2014/main" xmlns="" id="{EE06C522-6392-4D5A-A685-8B0818D5875A}"/>
              </a:ext>
            </a:extLst>
          </p:cNvPr>
          <p:cNvSpPr/>
          <p:nvPr/>
        </p:nvSpPr>
        <p:spPr>
          <a:xfrm rot="9369692">
            <a:off x="85867" y="6129707"/>
            <a:ext cx="585404" cy="607083"/>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Heart 26">
            <a:extLst>
              <a:ext uri="{FF2B5EF4-FFF2-40B4-BE49-F238E27FC236}">
                <a16:creationId xmlns:a16="http://schemas.microsoft.com/office/drawing/2014/main" xmlns="" id="{36C0EDE7-3006-462F-856B-064B6AAF3B53}"/>
              </a:ext>
            </a:extLst>
          </p:cNvPr>
          <p:cNvSpPr/>
          <p:nvPr/>
        </p:nvSpPr>
        <p:spPr>
          <a:xfrm rot="13065328">
            <a:off x="172034" y="5407830"/>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23" name="TextBox 16">
            <a:extLst>
              <a:ext uri="{FF2B5EF4-FFF2-40B4-BE49-F238E27FC236}">
                <a16:creationId xmlns:a16="http://schemas.microsoft.com/office/drawing/2014/main" xmlns="" id="{B93B5388-CB20-409A-9684-3BA1816957CF}"/>
              </a:ext>
            </a:extLst>
          </p:cNvPr>
          <p:cNvSpPr txBox="1">
            <a:spLocks noChangeArrowheads="1"/>
          </p:cNvSpPr>
          <p:nvPr/>
        </p:nvSpPr>
        <p:spPr bwMode="auto">
          <a:xfrm>
            <a:off x="173038" y="2184400"/>
            <a:ext cx="5048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dirty="0">
                <a:solidFill>
                  <a:srgbClr val="C00000"/>
                </a:solidFill>
                <a:latin typeface="Times New Roman" panose="02020603050405020304" pitchFamily="18" charset="0"/>
                <a:cs typeface="Times New Roman" panose="02020603050405020304" pitchFamily="18" charset="0"/>
              </a:rPr>
              <a:t>1. </a:t>
            </a:r>
            <a:r>
              <a:rPr lang="en-US" altLang="en-US" sz="2200" b="1" dirty="0" err="1">
                <a:solidFill>
                  <a:srgbClr val="C00000"/>
                </a:solidFill>
                <a:latin typeface="Times New Roman" panose="02020603050405020304" pitchFamily="18" charset="0"/>
                <a:cs typeface="Times New Roman" panose="02020603050405020304" pitchFamily="18" charset="0"/>
              </a:rPr>
              <a:t>Hình</a:t>
            </a:r>
            <a:r>
              <a:rPr lang="en-US" altLang="en-US" sz="2200" b="1" dirty="0">
                <a:solidFill>
                  <a:srgbClr val="C00000"/>
                </a:solidFill>
                <a:latin typeface="Times New Roman" panose="02020603050405020304" pitchFamily="18" charset="0"/>
                <a:cs typeface="Times New Roman" panose="02020603050405020304" pitchFamily="18" charset="0"/>
              </a:rPr>
              <a:t> </a:t>
            </a:r>
            <a:r>
              <a:rPr lang="en-US" altLang="en-US" sz="2200" b="1" dirty="0" err="1">
                <a:solidFill>
                  <a:srgbClr val="C00000"/>
                </a:solidFill>
                <a:latin typeface="Times New Roman" panose="02020603050405020304" pitchFamily="18" charset="0"/>
                <a:cs typeface="Times New Roman" panose="02020603050405020304" pitchFamily="18" charset="0"/>
              </a:rPr>
              <a:t>ảnh</a:t>
            </a:r>
            <a:r>
              <a:rPr lang="en-US" altLang="en-US" sz="2200" b="1" dirty="0">
                <a:solidFill>
                  <a:srgbClr val="C00000"/>
                </a:solidFill>
                <a:latin typeface="Times New Roman" panose="02020603050405020304" pitchFamily="18" charset="0"/>
                <a:cs typeface="Times New Roman" panose="02020603050405020304" pitchFamily="18" charset="0"/>
              </a:rPr>
              <a:t> </a:t>
            </a:r>
            <a:r>
              <a:rPr lang="en-US" altLang="en-US" sz="2200" b="1" dirty="0" err="1">
                <a:solidFill>
                  <a:srgbClr val="C00000"/>
                </a:solidFill>
                <a:latin typeface="Times New Roman" panose="02020603050405020304" pitchFamily="18" charset="0"/>
                <a:cs typeface="Times New Roman" panose="02020603050405020304" pitchFamily="18" charset="0"/>
              </a:rPr>
              <a:t>ông</a:t>
            </a:r>
            <a:r>
              <a:rPr lang="en-US" altLang="en-US" sz="2200" b="1" dirty="0">
                <a:solidFill>
                  <a:srgbClr val="C00000"/>
                </a:solidFill>
                <a:latin typeface="Times New Roman" panose="02020603050405020304" pitchFamily="18" charset="0"/>
                <a:cs typeface="Times New Roman" panose="02020603050405020304" pitchFamily="18" charset="0"/>
              </a:rPr>
              <a:t> </a:t>
            </a:r>
            <a:r>
              <a:rPr lang="en-US" altLang="en-US" sz="2200" b="1" dirty="0" err="1">
                <a:solidFill>
                  <a:srgbClr val="C00000"/>
                </a:solidFill>
                <a:latin typeface="Times New Roman" panose="02020603050405020304" pitchFamily="18" charset="0"/>
                <a:cs typeface="Times New Roman" panose="02020603050405020304" pitchFamily="18" charset="0"/>
              </a:rPr>
              <a:t>Đồ</a:t>
            </a:r>
            <a:r>
              <a:rPr lang="en-US" altLang="en-US" sz="2200" b="1" dirty="0">
                <a:solidFill>
                  <a:srgbClr val="C00000"/>
                </a:solidFill>
                <a:latin typeface="Times New Roman" panose="02020603050405020304" pitchFamily="18" charset="0"/>
                <a:cs typeface="Times New Roman" panose="02020603050405020304" pitchFamily="18" charset="0"/>
              </a:rPr>
              <a:t> </a:t>
            </a:r>
            <a:r>
              <a:rPr lang="en-US" altLang="en-US" sz="2200" b="1" dirty="0" err="1">
                <a:solidFill>
                  <a:srgbClr val="C00000"/>
                </a:solidFill>
                <a:latin typeface="Times New Roman" panose="02020603050405020304" pitchFamily="18" charset="0"/>
                <a:cs typeface="Times New Roman" panose="02020603050405020304" pitchFamily="18" charset="0"/>
              </a:rPr>
              <a:t>thời</a:t>
            </a:r>
            <a:r>
              <a:rPr lang="en-US" altLang="en-US" sz="2200" b="1" dirty="0">
                <a:solidFill>
                  <a:srgbClr val="C00000"/>
                </a:solidFill>
                <a:latin typeface="Times New Roman" panose="02020603050405020304" pitchFamily="18" charset="0"/>
                <a:cs typeface="Times New Roman" panose="02020603050405020304" pitchFamily="18" charset="0"/>
              </a:rPr>
              <a:t> </a:t>
            </a:r>
            <a:r>
              <a:rPr lang="en-US" altLang="en-US" sz="2200" b="1" dirty="0" err="1">
                <a:solidFill>
                  <a:srgbClr val="C00000"/>
                </a:solidFill>
                <a:latin typeface="Times New Roman" panose="02020603050405020304" pitchFamily="18" charset="0"/>
                <a:cs typeface="Times New Roman" panose="02020603050405020304" pitchFamily="18" charset="0"/>
              </a:rPr>
              <a:t>đắc</a:t>
            </a:r>
            <a:r>
              <a:rPr lang="en-US" altLang="en-US" sz="2200" b="1" dirty="0">
                <a:solidFill>
                  <a:srgbClr val="C00000"/>
                </a:solidFill>
                <a:latin typeface="Times New Roman" panose="02020603050405020304" pitchFamily="18" charset="0"/>
                <a:cs typeface="Times New Roman" panose="02020603050405020304" pitchFamily="18" charset="0"/>
              </a:rPr>
              <a:t> ý (</a:t>
            </a:r>
            <a:r>
              <a:rPr lang="en-US" altLang="en-US" sz="2200" b="1" dirty="0" err="1">
                <a:solidFill>
                  <a:srgbClr val="C00000"/>
                </a:solidFill>
                <a:latin typeface="Times New Roman" panose="02020603050405020304" pitchFamily="18" charset="0"/>
                <a:cs typeface="Times New Roman" panose="02020603050405020304" pitchFamily="18" charset="0"/>
              </a:rPr>
              <a:t>khổ</a:t>
            </a:r>
            <a:r>
              <a:rPr lang="en-US" altLang="en-US" sz="2200" b="1" dirty="0">
                <a:solidFill>
                  <a:srgbClr val="C00000"/>
                </a:solidFill>
                <a:latin typeface="Times New Roman" panose="02020603050405020304" pitchFamily="18" charset="0"/>
                <a:cs typeface="Times New Roman" panose="02020603050405020304" pitchFamily="18" charset="0"/>
              </a:rPr>
              <a:t> 1,2)</a:t>
            </a:r>
          </a:p>
        </p:txBody>
      </p:sp>
      <p:pic>
        <p:nvPicPr>
          <p:cNvPr id="29" name="Picture 7" descr="OngDo">
            <a:extLst>
              <a:ext uri="{FF2B5EF4-FFF2-40B4-BE49-F238E27FC236}">
                <a16:creationId xmlns:a16="http://schemas.microsoft.com/office/drawing/2014/main" xmlns="" id="{01E0E371-CC2B-4371-A2F6-0BD53386E1B2}"/>
              </a:ext>
            </a:extLst>
          </p:cNvPr>
          <p:cNvPicPr>
            <a:picLocks noChangeAspect="1" noChangeArrowheads="1"/>
          </p:cNvPicPr>
          <p:nvPr/>
        </p:nvPicPr>
        <p:blipFill>
          <a:blip r:embed="rId4" cstate="print">
            <a:lum contrast="-30000"/>
            <a:extLst>
              <a:ext uri="{28A0092B-C50C-407E-A947-70E740481C1C}">
                <a14:useLocalDpi xmlns:a14="http://schemas.microsoft.com/office/drawing/2010/main" val="0"/>
              </a:ext>
            </a:extLst>
          </a:blip>
          <a:srcRect/>
          <a:stretch>
            <a:fillRect/>
          </a:stretch>
        </p:blipFill>
        <p:spPr bwMode="auto">
          <a:xfrm>
            <a:off x="959022" y="2614655"/>
            <a:ext cx="5136978" cy="4090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
            <a:extLst>
              <a:ext uri="{FF2B5EF4-FFF2-40B4-BE49-F238E27FC236}">
                <a16:creationId xmlns:a16="http://schemas.microsoft.com/office/drawing/2014/main" xmlns="" id="{1D4AFFF6-0525-4AD6-81AD-E1FCB250FEAD}"/>
              </a:ext>
            </a:extLst>
          </p:cNvPr>
          <p:cNvSpPr txBox="1">
            <a:spLocks noChangeArrowheads="1"/>
          </p:cNvSpPr>
          <p:nvPr/>
        </p:nvSpPr>
        <p:spPr bwMode="auto">
          <a:xfrm>
            <a:off x="6918325" y="2952750"/>
            <a:ext cx="4030663" cy="3416300"/>
          </a:xfrm>
          <a:prstGeom prst="rect">
            <a:avLst/>
          </a:prstGeom>
          <a:solidFill>
            <a:schemeClr val="accent2">
              <a:lumMod val="60000"/>
              <a:lumOff val="40000"/>
            </a:schemeClr>
          </a:solidFill>
          <a:ln>
            <a:noFill/>
          </a:ln>
        </p:spPr>
        <p:txBody>
          <a:bodyPr>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Calibri"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Calibri"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Calibri"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Calibri" pitchFamily="34" charset="0"/>
                <a:ea typeface="微软雅黑" pitchFamily="34" charset="-122"/>
              </a:defRPr>
            </a:lvl9pPr>
          </a:lstStyle>
          <a:p>
            <a:pPr eaLnBrk="1" hangingPunct="1">
              <a:defRPr/>
            </a:pPr>
            <a:r>
              <a:rPr lang="en-US" altLang="vi-VN" sz="2400" i="1">
                <a:latin typeface="Times New Roman" pitchFamily="18" charset="0"/>
              </a:rPr>
              <a:t>Mỗi năm hoa đào nở</a:t>
            </a:r>
          </a:p>
          <a:p>
            <a:pPr eaLnBrk="1" hangingPunct="1">
              <a:defRPr/>
            </a:pPr>
            <a:r>
              <a:rPr lang="en-US" altLang="vi-VN" sz="2400" i="1">
                <a:latin typeface="Times New Roman" pitchFamily="18" charset="0"/>
              </a:rPr>
              <a:t>Lại thấy ông đồ già</a:t>
            </a:r>
          </a:p>
          <a:p>
            <a:pPr eaLnBrk="1" hangingPunct="1">
              <a:defRPr/>
            </a:pPr>
            <a:r>
              <a:rPr lang="en-US" altLang="vi-VN" sz="2400" i="1">
                <a:latin typeface="Times New Roman" pitchFamily="18" charset="0"/>
              </a:rPr>
              <a:t>Bày mực tàu giấy đỏ</a:t>
            </a:r>
          </a:p>
          <a:p>
            <a:pPr eaLnBrk="1" hangingPunct="1">
              <a:defRPr/>
            </a:pPr>
            <a:r>
              <a:rPr lang="en-US" altLang="vi-VN" sz="2400" i="1">
                <a:latin typeface="Times New Roman" pitchFamily="18" charset="0"/>
              </a:rPr>
              <a:t>Bên phố đông người qua.</a:t>
            </a:r>
          </a:p>
          <a:p>
            <a:pPr eaLnBrk="1" hangingPunct="1">
              <a:defRPr/>
            </a:pPr>
            <a:endParaRPr lang="en-US" altLang="vi-VN" sz="2400" i="1">
              <a:latin typeface="Times New Roman" pitchFamily="18" charset="0"/>
            </a:endParaRPr>
          </a:p>
          <a:p>
            <a:pPr eaLnBrk="1" hangingPunct="1">
              <a:defRPr/>
            </a:pPr>
            <a:r>
              <a:rPr lang="en-US" altLang="vi-VN" sz="2400" i="1">
                <a:latin typeface="Times New Roman" pitchFamily="18" charset="0"/>
              </a:rPr>
              <a:t>Bao nhiêu người thuê viết</a:t>
            </a:r>
          </a:p>
          <a:p>
            <a:pPr eaLnBrk="1" hangingPunct="1">
              <a:defRPr/>
            </a:pPr>
            <a:r>
              <a:rPr lang="en-US" altLang="vi-VN" sz="2400" i="1">
                <a:latin typeface="Times New Roman" pitchFamily="18" charset="0"/>
              </a:rPr>
              <a:t>Tấm tắc ngợi khen tài </a:t>
            </a:r>
          </a:p>
          <a:p>
            <a:pPr eaLnBrk="1" hangingPunct="1">
              <a:defRPr/>
            </a:pPr>
            <a:r>
              <a:rPr lang="en-US" altLang="vi-VN" sz="2400" i="1">
                <a:latin typeface="Times New Roman" pitchFamily="18" charset="0"/>
              </a:rPr>
              <a:t>“Hoa tay thảo những nét </a:t>
            </a:r>
          </a:p>
          <a:p>
            <a:pPr eaLnBrk="1" hangingPunct="1">
              <a:defRPr/>
            </a:pPr>
            <a:r>
              <a:rPr lang="en-US" altLang="vi-VN" sz="2400" i="1">
                <a:latin typeface="Times New Roman" pitchFamily="18" charset="0"/>
              </a:rPr>
              <a:t>Như phượng múa rồng bay”</a:t>
            </a:r>
            <a:r>
              <a:rPr lang="en-US" altLang="vi-VN" sz="2400">
                <a:latin typeface="Times New Roman" pitchFamily="18"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amond(in)">
                                      <p:cBhvr>
                                        <p:cTn id="1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op 123+] Hình nền Powerpoint “ĐẸP NHỨC NÁCH”">
            <a:extLst>
              <a:ext uri="{FF2B5EF4-FFF2-40B4-BE49-F238E27FC236}">
                <a16:creationId xmlns:a16="http://schemas.microsoft.com/office/drawing/2014/main" xmlns="" id="{064CFD0B-64C2-4C90-81EF-2C994804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0"/>
            <a:ext cx="12147550" cy="680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xmlns="" id="{0545D53D-173F-4ACD-B477-1DCE0080A79B}"/>
              </a:ext>
            </a:extLst>
          </p:cNvPr>
          <p:cNvGraphicFramePr>
            <a:graphicFrameLocks noGrp="1"/>
          </p:cNvGraphicFramePr>
          <p:nvPr>
            <p:extLst>
              <p:ext uri="{D42A27DB-BD31-4B8C-83A1-F6EECF244321}">
                <p14:modId xmlns:p14="http://schemas.microsoft.com/office/powerpoint/2010/main" val="2099223441"/>
              </p:ext>
            </p:extLst>
          </p:nvPr>
        </p:nvGraphicFramePr>
        <p:xfrm>
          <a:off x="1471613" y="1060450"/>
          <a:ext cx="9196387" cy="4783138"/>
        </p:xfrm>
        <a:graphic>
          <a:graphicData uri="http://schemas.openxmlformats.org/drawingml/2006/table">
            <a:tbl>
              <a:tblPr firstRow="1" firstCol="1" bandRow="1">
                <a:tableStyleId>{5940675A-B579-460E-94D1-54222C63F5DA}</a:tableStyleId>
              </a:tblPr>
              <a:tblGrid>
                <a:gridCol w="2140817">
                  <a:extLst>
                    <a:ext uri="{9D8B030D-6E8A-4147-A177-3AD203B41FA5}">
                      <a16:colId xmlns:a16="http://schemas.microsoft.com/office/drawing/2014/main" xmlns="" val="20000"/>
                    </a:ext>
                  </a:extLst>
                </a:gridCol>
                <a:gridCol w="2150965">
                  <a:extLst>
                    <a:ext uri="{9D8B030D-6E8A-4147-A177-3AD203B41FA5}">
                      <a16:colId xmlns:a16="http://schemas.microsoft.com/office/drawing/2014/main" xmlns="" val="20001"/>
                    </a:ext>
                  </a:extLst>
                </a:gridCol>
                <a:gridCol w="2765815">
                  <a:extLst>
                    <a:ext uri="{9D8B030D-6E8A-4147-A177-3AD203B41FA5}">
                      <a16:colId xmlns:a16="http://schemas.microsoft.com/office/drawing/2014/main" xmlns="" val="20002"/>
                    </a:ext>
                  </a:extLst>
                </a:gridCol>
                <a:gridCol w="2138790">
                  <a:extLst>
                    <a:ext uri="{9D8B030D-6E8A-4147-A177-3AD203B41FA5}">
                      <a16:colId xmlns:a16="http://schemas.microsoft.com/office/drawing/2014/main" xmlns="" val="20003"/>
                    </a:ext>
                  </a:extLst>
                </a:gridCol>
              </a:tblGrid>
              <a:tr h="2576075">
                <a:tc gridSpan="4">
                  <a:txBody>
                    <a:bodyPr/>
                    <a:lstStyle/>
                    <a:p>
                      <a:pPr>
                        <a:lnSpc>
                          <a:spcPct val="115000"/>
                        </a:lnSpc>
                        <a:spcAft>
                          <a:spcPts val="1000"/>
                        </a:spcAft>
                      </a:pPr>
                      <a:r>
                        <a:rPr lang="en-US" sz="2400" b="1" dirty="0">
                          <a:solidFill>
                            <a:srgbClr val="C00000"/>
                          </a:solidFill>
                          <a:effectLst/>
                          <a:latin typeface="Times New Roman" pitchFamily="18" charset="0"/>
                          <a:cs typeface="Times New Roman" pitchFamily="18" charset="0"/>
                        </a:rPr>
                        <a:t>                 1.Hình </a:t>
                      </a:r>
                      <a:r>
                        <a:rPr lang="en-US" sz="2400" b="1" dirty="0" err="1">
                          <a:solidFill>
                            <a:srgbClr val="C00000"/>
                          </a:solidFill>
                          <a:effectLst/>
                          <a:latin typeface="Times New Roman" pitchFamily="18" charset="0"/>
                          <a:cs typeface="Times New Roman" pitchFamily="18" charset="0"/>
                        </a:rPr>
                        <a:t>ảnh</a:t>
                      </a:r>
                      <a:r>
                        <a:rPr lang="en-US" sz="2400" b="1" dirty="0">
                          <a:solidFill>
                            <a:srgbClr val="C00000"/>
                          </a:solidFill>
                          <a:effectLst/>
                          <a:latin typeface="Times New Roman" pitchFamily="18" charset="0"/>
                          <a:cs typeface="Times New Roman" pitchFamily="18" charset="0"/>
                        </a:rPr>
                        <a:t> </a:t>
                      </a:r>
                      <a:r>
                        <a:rPr lang="en-US" sz="2400" b="1" dirty="0" err="1">
                          <a:solidFill>
                            <a:srgbClr val="C00000"/>
                          </a:solidFill>
                          <a:effectLst/>
                          <a:latin typeface="Times New Roman" pitchFamily="18" charset="0"/>
                          <a:cs typeface="Times New Roman" pitchFamily="18" charset="0"/>
                        </a:rPr>
                        <a:t>ông</a:t>
                      </a:r>
                      <a:r>
                        <a:rPr lang="en-US" sz="2400" b="1" dirty="0">
                          <a:solidFill>
                            <a:srgbClr val="C00000"/>
                          </a:solidFill>
                          <a:effectLst/>
                          <a:latin typeface="Times New Roman" pitchFamily="18" charset="0"/>
                          <a:cs typeface="Times New Roman" pitchFamily="18" charset="0"/>
                        </a:rPr>
                        <a:t> </a:t>
                      </a:r>
                      <a:r>
                        <a:rPr lang="en-US" sz="2400" b="1" dirty="0" err="1">
                          <a:solidFill>
                            <a:srgbClr val="C00000"/>
                          </a:solidFill>
                          <a:effectLst/>
                          <a:latin typeface="Times New Roman" pitchFamily="18" charset="0"/>
                          <a:cs typeface="Times New Roman" pitchFamily="18" charset="0"/>
                        </a:rPr>
                        <a:t>Đồ</a:t>
                      </a:r>
                      <a:r>
                        <a:rPr lang="en-US" sz="2400" b="1" dirty="0">
                          <a:solidFill>
                            <a:srgbClr val="C00000"/>
                          </a:solidFill>
                          <a:effectLst/>
                          <a:latin typeface="Times New Roman" pitchFamily="18" charset="0"/>
                          <a:cs typeface="Times New Roman" pitchFamily="18" charset="0"/>
                        </a:rPr>
                        <a:t> </a:t>
                      </a:r>
                      <a:r>
                        <a:rPr lang="en-US" sz="2400" b="1" dirty="0" err="1">
                          <a:solidFill>
                            <a:srgbClr val="C00000"/>
                          </a:solidFill>
                          <a:effectLst/>
                          <a:latin typeface="Times New Roman" pitchFamily="18" charset="0"/>
                          <a:cs typeface="Times New Roman" pitchFamily="18" charset="0"/>
                        </a:rPr>
                        <a:t>thời</a:t>
                      </a:r>
                      <a:r>
                        <a:rPr lang="en-US" sz="2400" b="1" dirty="0">
                          <a:solidFill>
                            <a:srgbClr val="C00000"/>
                          </a:solidFill>
                          <a:effectLst/>
                          <a:latin typeface="Times New Roman" pitchFamily="18" charset="0"/>
                          <a:cs typeface="Times New Roman" pitchFamily="18" charset="0"/>
                        </a:rPr>
                        <a:t> </a:t>
                      </a:r>
                      <a:r>
                        <a:rPr lang="en-US" sz="2400" b="1" dirty="0" err="1">
                          <a:solidFill>
                            <a:srgbClr val="C00000"/>
                          </a:solidFill>
                          <a:effectLst/>
                          <a:latin typeface="Times New Roman" pitchFamily="18" charset="0"/>
                          <a:cs typeface="Times New Roman" pitchFamily="18" charset="0"/>
                        </a:rPr>
                        <a:t>đắc</a:t>
                      </a:r>
                      <a:r>
                        <a:rPr lang="en-US" sz="2400" b="1" dirty="0">
                          <a:solidFill>
                            <a:srgbClr val="C00000"/>
                          </a:solidFill>
                          <a:effectLst/>
                          <a:latin typeface="Times New Roman" pitchFamily="18" charset="0"/>
                          <a:cs typeface="Times New Roman" pitchFamily="18" charset="0"/>
                        </a:rPr>
                        <a:t> ý                                                 </a:t>
                      </a:r>
                    </a:p>
                    <a:p>
                      <a:pPr>
                        <a:lnSpc>
                          <a:spcPct val="115000"/>
                        </a:lnSpc>
                        <a:spcAft>
                          <a:spcPts val="1000"/>
                        </a:spcAft>
                      </a:pPr>
                      <a:r>
                        <a:rPr lang="en-US" sz="2400" dirty="0">
                          <a:effectLst/>
                          <a:latin typeface="Times New Roman" pitchFamily="18" charset="0"/>
                          <a:cs typeface="Times New Roman" pitchFamily="18" charset="0"/>
                        </a:rPr>
                        <a:t>   </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Ông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đồ</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xuất</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hiện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trong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bối</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cảnh</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nào</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thời</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gian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không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gian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Hình</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ảnh</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ông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đồ</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hiện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lên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ntn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công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việc</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tài</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năng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Để</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làm</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nổi</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bật</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hình</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ảnh</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ông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đồ</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tác</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giả</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sử</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dụng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những</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biện</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pháp</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nghệ</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thuật</a:t>
                      </a:r>
                      <a:r>
                        <a:rPr lang="en-US" sz="2400" dirty="0">
                          <a:solidFill>
                            <a:srgbClr val="0000FF"/>
                          </a:solidFill>
                          <a:effectLst/>
                          <a:latin typeface="Times New Roman" pitchFamily="18" charset="0"/>
                          <a:cs typeface="Times New Roman" pitchFamily="18" charset="0"/>
                        </a:rPr>
                        <a:t> </a:t>
                      </a:r>
                      <a:r>
                        <a:rPr lang="en-US" sz="2400" dirty="0" err="1">
                          <a:solidFill>
                            <a:srgbClr val="0000FF"/>
                          </a:solidFill>
                          <a:effectLst/>
                          <a:latin typeface="Times New Roman" pitchFamily="18" charset="0"/>
                          <a:cs typeface="Times New Roman" pitchFamily="18" charset="0"/>
                        </a:rPr>
                        <a:t>gì</a:t>
                      </a:r>
                      <a:r>
                        <a:rPr lang="en-US" sz="2400" dirty="0">
                          <a:solidFill>
                            <a:srgbClr val="0000FF"/>
                          </a:solidFill>
                          <a:effectLst/>
                          <a:latin typeface="Times New Roman" pitchFamily="18" charset="0"/>
                          <a:cs typeface="Times New Roman" pitchFamily="18" charset="0"/>
                        </a:rPr>
                        <a:t>?</a:t>
                      </a:r>
                      <a:endParaRPr lang="en-US" sz="2400" dirty="0">
                        <a:solidFill>
                          <a:srgbClr val="0000FF"/>
                        </a:solidFill>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98314">
                <a:tc gridSpan="2">
                  <a:txBody>
                    <a:bodyPr/>
                    <a:lstStyle/>
                    <a:p>
                      <a:pPr algn="ctr">
                        <a:lnSpc>
                          <a:spcPct val="115000"/>
                        </a:lnSpc>
                        <a:spcAft>
                          <a:spcPts val="1000"/>
                        </a:spcAft>
                      </a:pPr>
                      <a:r>
                        <a:rPr lang="en-US" sz="2400">
                          <a:effectLst/>
                          <a:latin typeface="Times New Roman" pitchFamily="18" charset="0"/>
                          <a:cs typeface="Times New Roman" pitchFamily="18" charset="0"/>
                        </a:rPr>
                        <a:t>Bối cảnh  xuất hiện</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gridSpan="2">
                  <a:txBody>
                    <a:bodyPr/>
                    <a:lstStyle/>
                    <a:p>
                      <a:pPr algn="ctr">
                        <a:lnSpc>
                          <a:spcPct val="115000"/>
                        </a:lnSpc>
                        <a:spcAft>
                          <a:spcPts val="1000"/>
                        </a:spcAft>
                      </a:pPr>
                      <a:r>
                        <a:rPr lang="en-US" sz="2400">
                          <a:effectLst/>
                          <a:latin typeface="Times New Roman" pitchFamily="18" charset="0"/>
                          <a:cs typeface="Times New Roman" pitchFamily="18" charset="0"/>
                        </a:rPr>
                        <a:t>Hình ảnh ông  đồ</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xmlns="" val="10001"/>
                  </a:ext>
                </a:extLst>
              </a:tr>
              <a:tr h="469583">
                <a:tc>
                  <a:txBody>
                    <a:bodyPr/>
                    <a:lstStyle/>
                    <a:p>
                      <a:pPr>
                        <a:lnSpc>
                          <a:spcPct val="115000"/>
                        </a:lnSpc>
                        <a:spcAft>
                          <a:spcPts val="1000"/>
                        </a:spcAft>
                      </a:pPr>
                      <a:r>
                        <a:rPr lang="en-US" sz="2400">
                          <a:effectLst/>
                          <a:latin typeface="Times New Roman" pitchFamily="18" charset="0"/>
                          <a:cs typeface="Times New Roman" pitchFamily="18" charset="0"/>
                        </a:rPr>
                        <a:t>Thời gian</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400">
                          <a:effectLst/>
                          <a:latin typeface="Times New Roman" pitchFamily="18" charset="0"/>
                          <a:cs typeface="Times New Roman" pitchFamily="18" charset="0"/>
                        </a:rPr>
                        <a:t>Không gian</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gn="ctr">
                        <a:lnSpc>
                          <a:spcPct val="115000"/>
                        </a:lnSpc>
                        <a:spcAft>
                          <a:spcPts val="1000"/>
                        </a:spcAft>
                        <a:tabLst>
                          <a:tab pos="944880" algn="ctr"/>
                        </a:tabLst>
                      </a:pPr>
                      <a:r>
                        <a:rPr lang="en-US" sz="2400">
                          <a:effectLst/>
                          <a:latin typeface="Times New Roman" pitchFamily="18" charset="0"/>
                          <a:cs typeface="Times New Roman" pitchFamily="18" charset="0"/>
                        </a:rPr>
                        <a:t>Công việc</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gn="ctr">
                        <a:lnSpc>
                          <a:spcPct val="115000"/>
                        </a:lnSpc>
                        <a:spcAft>
                          <a:spcPts val="1000"/>
                        </a:spcAft>
                      </a:pPr>
                      <a:r>
                        <a:rPr lang="en-US" sz="2400">
                          <a:effectLst/>
                          <a:latin typeface="Times New Roman" pitchFamily="18" charset="0"/>
                          <a:cs typeface="Times New Roman" pitchFamily="18" charset="0"/>
                        </a:rPr>
                        <a:t>Tài năng</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extLst>
                  <a:ext uri="{0D108BD9-81ED-4DB2-BD59-A6C34878D82A}">
                    <a16:rowId xmlns:a16="http://schemas.microsoft.com/office/drawing/2014/main" xmlns="" val="10002"/>
                  </a:ext>
                </a:extLst>
              </a:tr>
              <a:tr h="469583">
                <a:tc>
                  <a:txBody>
                    <a:bodyPr/>
                    <a:lstStyle/>
                    <a:p>
                      <a:pPr>
                        <a:lnSpc>
                          <a:spcPct val="115000"/>
                        </a:lnSpc>
                        <a:spcAft>
                          <a:spcPts val="100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a:txBody>
                    <a:bodyPr/>
                    <a:lstStyle/>
                    <a:p>
                      <a:pPr>
                        <a:lnSpc>
                          <a:spcPct val="115000"/>
                        </a:lnSpc>
                        <a:spcAft>
                          <a:spcPts val="1000"/>
                        </a:spcAft>
                      </a:pPr>
                      <a:r>
                        <a:rPr lang="en-US"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extLst>
                  <a:ext uri="{0D108BD9-81ED-4DB2-BD59-A6C34878D82A}">
                    <a16:rowId xmlns:a16="http://schemas.microsoft.com/office/drawing/2014/main" xmlns="" val="10003"/>
                  </a:ext>
                </a:extLst>
              </a:tr>
              <a:tr h="469583">
                <a:tc gridSpan="2">
                  <a:txBody>
                    <a:bodyPr/>
                    <a:lstStyle/>
                    <a:p>
                      <a:pPr>
                        <a:lnSpc>
                          <a:spcPct val="115000"/>
                        </a:lnSpc>
                        <a:spcAft>
                          <a:spcPts val="1000"/>
                        </a:spcAft>
                      </a:pPr>
                      <a:r>
                        <a:rPr lang="en-US" sz="2400" u="sng">
                          <a:effectLst/>
                          <a:latin typeface="Times New Roman" pitchFamily="18" charset="0"/>
                          <a:cs typeface="Times New Roman" pitchFamily="18" charset="0"/>
                        </a:rPr>
                        <a:t>N.xét:</a:t>
                      </a:r>
                      <a:endParaRPr lang="en-US" sz="240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tc gridSpan="2">
                  <a:txBody>
                    <a:bodyPr/>
                    <a:lstStyle/>
                    <a:p>
                      <a:pPr>
                        <a:lnSpc>
                          <a:spcPct val="115000"/>
                        </a:lnSpc>
                        <a:spcAft>
                          <a:spcPts val="1000"/>
                        </a:spcAft>
                      </a:pPr>
                      <a:r>
                        <a:rPr lang="en-US" sz="2400" u="sng" dirty="0" err="1">
                          <a:effectLst/>
                          <a:latin typeface="Times New Roman" pitchFamily="18" charset="0"/>
                          <a:cs typeface="Times New Roman" pitchFamily="18" charset="0"/>
                        </a:rPr>
                        <a:t>N.xét</a:t>
                      </a:r>
                      <a:r>
                        <a:rPr lang="en-US" sz="2400" u="sng" dirty="0">
                          <a:effectLst/>
                          <a:latin typeface="Times New Roman" pitchFamily="18" charset="0"/>
                          <a:cs typeface="Times New Roman" pitchFamily="18" charset="0"/>
                        </a:rPr>
                        <a:t>:</a:t>
                      </a:r>
                      <a:endParaRPr lang="en-US" sz="2400" dirty="0">
                        <a:effectLst/>
                        <a:latin typeface="Times New Roman" pitchFamily="18" charset="0"/>
                        <a:ea typeface="Calibri"/>
                        <a:cs typeface="Times New Roman" pitchFamily="18" charset="0"/>
                      </a:endParaRPr>
                    </a:p>
                  </a:txBody>
                  <a:tcPr marL="68575" marR="68575" marT="0" marB="0">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xmlns="" val="10004"/>
                  </a:ext>
                </a:extLst>
              </a:tr>
            </a:tbl>
          </a:graphicData>
        </a:graphic>
      </p:graphicFrame>
      <p:sp>
        <p:nvSpPr>
          <p:cNvPr id="22556" name="TextBox 2">
            <a:extLst>
              <a:ext uri="{FF2B5EF4-FFF2-40B4-BE49-F238E27FC236}">
                <a16:creationId xmlns:a16="http://schemas.microsoft.com/office/drawing/2014/main" xmlns="" id="{8A396CC2-E5C7-45F1-9522-405049B657FC}"/>
              </a:ext>
            </a:extLst>
          </p:cNvPr>
          <p:cNvSpPr txBox="1">
            <a:spLocks noChangeArrowheads="1"/>
          </p:cNvSpPr>
          <p:nvPr/>
        </p:nvSpPr>
        <p:spPr bwMode="auto">
          <a:xfrm>
            <a:off x="4279900" y="596900"/>
            <a:ext cx="3817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PHIẾU HỌC TẬP SỐ 2</a:t>
            </a:r>
          </a:p>
        </p:txBody>
      </p:sp>
    </p:spTree>
  </p:cSld>
  <p:clrMapOvr>
    <a:masterClrMapping/>
  </p:clrMapOvr>
  <p:transition spd="slow"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Callout 1 (Border and Accent Bar) 8">
            <a:extLst>
              <a:ext uri="{FF2B5EF4-FFF2-40B4-BE49-F238E27FC236}">
                <a16:creationId xmlns:a16="http://schemas.microsoft.com/office/drawing/2014/main" xmlns="" id="{E885BE82-8E98-4B48-9110-9EA5B0A5F415}"/>
              </a:ext>
            </a:extLst>
          </p:cNvPr>
          <p:cNvSpPr/>
          <p:nvPr/>
        </p:nvSpPr>
        <p:spPr>
          <a:xfrm>
            <a:off x="3230563" y="4957763"/>
            <a:ext cx="2695575" cy="1068387"/>
          </a:xfrm>
          <a:prstGeom prst="accentBorderCallout1">
            <a:avLst>
              <a:gd name="adj1" fmla="val 72053"/>
              <a:gd name="adj2" fmla="val -7430"/>
              <a:gd name="adj3" fmla="val -56087"/>
              <a:gd name="adj4" fmla="val -3595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a:latin typeface="Times New Roman" pitchFamily="18" charset="0"/>
                <a:cs typeface="Times New Roman" pitchFamily="18" charset="0"/>
              </a:rPr>
              <a:t>Hình ảnh ông Đồ</a:t>
            </a:r>
          </a:p>
        </p:txBody>
      </p:sp>
      <p:sp>
        <p:nvSpPr>
          <p:cNvPr id="13" name="Rectangle 66">
            <a:extLst>
              <a:ext uri="{FF2B5EF4-FFF2-40B4-BE49-F238E27FC236}">
                <a16:creationId xmlns:a16="http://schemas.microsoft.com/office/drawing/2014/main" xmlns="" id="{538EC5E0-4B60-4E5F-B277-0F703EBCEF5A}"/>
              </a:ext>
            </a:extLst>
          </p:cNvPr>
          <p:cNvSpPr>
            <a:spLocks noChangeArrowheads="1"/>
          </p:cNvSpPr>
          <p:nvPr/>
        </p:nvSpPr>
        <p:spPr bwMode="auto">
          <a:xfrm>
            <a:off x="7229475" y="1411288"/>
            <a:ext cx="38830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indent="463550" eaLnBrk="1" fontAlgn="auto" hangingPunct="1">
              <a:lnSpc>
                <a:spcPct val="120000"/>
              </a:lnSpc>
              <a:spcBef>
                <a:spcPts val="0"/>
              </a:spcBef>
              <a:spcAft>
                <a:spcPts val="0"/>
              </a:spcAft>
              <a:buFont typeface="Arial" panose="020B0604020202020204" pitchFamily="34" charset="0"/>
              <a:buNone/>
              <a:defRPr/>
            </a:pPr>
            <a:endParaRPr lang="zh-CN" altLang="en-US" sz="1600" b="1" dirty="0">
              <a:latin typeface="Dancing Script" pitchFamily="2" charset="0"/>
              <a:ea typeface="微软雅黑" panose="020B0503020204020204" charset="-122"/>
              <a:cs typeface="+mn-ea"/>
              <a:sym typeface="+mn-lt"/>
            </a:endParaRPr>
          </a:p>
        </p:txBody>
      </p:sp>
      <p:sp>
        <p:nvSpPr>
          <p:cNvPr id="23556" name="TextBox 4">
            <a:extLst>
              <a:ext uri="{FF2B5EF4-FFF2-40B4-BE49-F238E27FC236}">
                <a16:creationId xmlns:a16="http://schemas.microsoft.com/office/drawing/2014/main" xmlns="" id="{A8FED5B6-6CB5-495D-B0D2-489B760AAEBD}"/>
              </a:ext>
            </a:extLst>
          </p:cNvPr>
          <p:cNvSpPr txBox="1">
            <a:spLocks noChangeArrowheads="1"/>
          </p:cNvSpPr>
          <p:nvPr/>
        </p:nvSpPr>
        <p:spPr bwMode="auto">
          <a:xfrm>
            <a:off x="0" y="1493838"/>
            <a:ext cx="41100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I.  TÌM HIỂU CHUNG</a:t>
            </a:r>
          </a:p>
        </p:txBody>
      </p:sp>
      <p:sp>
        <p:nvSpPr>
          <p:cNvPr id="23557" name="TextBox 16">
            <a:extLst>
              <a:ext uri="{FF2B5EF4-FFF2-40B4-BE49-F238E27FC236}">
                <a16:creationId xmlns:a16="http://schemas.microsoft.com/office/drawing/2014/main" xmlns="" id="{B6EA5FEE-8E5F-432D-BE27-1B046BD19EB7}"/>
              </a:ext>
            </a:extLst>
          </p:cNvPr>
          <p:cNvSpPr txBox="1">
            <a:spLocks noChangeArrowheads="1"/>
          </p:cNvSpPr>
          <p:nvPr/>
        </p:nvSpPr>
        <p:spPr bwMode="auto">
          <a:xfrm>
            <a:off x="20638" y="1806575"/>
            <a:ext cx="41100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II. ĐỌC – HIỂU VĂN BẢN</a:t>
            </a:r>
          </a:p>
        </p:txBody>
      </p:sp>
      <p:sp>
        <p:nvSpPr>
          <p:cNvPr id="14" name="TextBox 13">
            <a:extLst>
              <a:ext uri="{FF2B5EF4-FFF2-40B4-BE49-F238E27FC236}">
                <a16:creationId xmlns:a16="http://schemas.microsoft.com/office/drawing/2014/main" xmlns="" id="{0F3FC040-CE13-424E-B6F9-063E6D11C9F2}"/>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3559" name="Text Box 9">
            <a:extLst>
              <a:ext uri="{FF2B5EF4-FFF2-40B4-BE49-F238E27FC236}">
                <a16:creationId xmlns:a16="http://schemas.microsoft.com/office/drawing/2014/main" xmlns="" id="{10634AA6-6F86-4640-9EED-8638BB381537}"/>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3560" name="Picture 21" descr="PlantMix_04">
            <a:extLst>
              <a:ext uri="{FF2B5EF4-FFF2-40B4-BE49-F238E27FC236}">
                <a16:creationId xmlns:a16="http://schemas.microsoft.com/office/drawing/2014/main" xmlns="" id="{AD09ECA8-EA30-40E6-8024-D806227FB25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WordArt 24">
            <a:extLst>
              <a:ext uri="{FF2B5EF4-FFF2-40B4-BE49-F238E27FC236}">
                <a16:creationId xmlns:a16="http://schemas.microsoft.com/office/drawing/2014/main" xmlns="" id="{A9C28091-429F-47B4-81F1-6F53A8B1FF1D}"/>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3562" name="Picture 21" descr="PlantMix_04">
            <a:extLst>
              <a:ext uri="{FF2B5EF4-FFF2-40B4-BE49-F238E27FC236}">
                <a16:creationId xmlns:a16="http://schemas.microsoft.com/office/drawing/2014/main" xmlns="" id="{9A01CC0B-48F9-48F4-8FF8-DA0232013C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Heart 22">
            <a:extLst>
              <a:ext uri="{FF2B5EF4-FFF2-40B4-BE49-F238E27FC236}">
                <a16:creationId xmlns:a16="http://schemas.microsoft.com/office/drawing/2014/main" xmlns="" id="{97EB0794-1796-4A78-A1F8-F1285A403C19}"/>
              </a:ext>
            </a:extLst>
          </p:cNvPr>
          <p:cNvSpPr/>
          <p:nvPr/>
        </p:nvSpPr>
        <p:spPr>
          <a:xfrm rot="11174692">
            <a:off x="4868" y="5747558"/>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art 25">
            <a:extLst>
              <a:ext uri="{FF2B5EF4-FFF2-40B4-BE49-F238E27FC236}">
                <a16:creationId xmlns:a16="http://schemas.microsoft.com/office/drawing/2014/main" xmlns="" id="{EEF58B57-2D4A-480C-ACEA-D3BC340444F1}"/>
              </a:ext>
            </a:extLst>
          </p:cNvPr>
          <p:cNvSpPr/>
          <p:nvPr/>
        </p:nvSpPr>
        <p:spPr>
          <a:xfrm rot="9369692">
            <a:off x="85867" y="6129707"/>
            <a:ext cx="585404" cy="607083"/>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Heart 26">
            <a:extLst>
              <a:ext uri="{FF2B5EF4-FFF2-40B4-BE49-F238E27FC236}">
                <a16:creationId xmlns:a16="http://schemas.microsoft.com/office/drawing/2014/main" xmlns="" id="{F579A7B7-4582-46E2-9C5A-08F403C722F0}"/>
              </a:ext>
            </a:extLst>
          </p:cNvPr>
          <p:cNvSpPr/>
          <p:nvPr/>
        </p:nvSpPr>
        <p:spPr>
          <a:xfrm rot="13065328">
            <a:off x="172034" y="5407830"/>
            <a:ext cx="389208" cy="354385"/>
          </a:xfrm>
          <a:prstGeom prst="heart">
            <a:avLst/>
          </a:prstGeom>
          <a:solidFill>
            <a:srgbClr val="E94B5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72" name="TextBox 16">
            <a:extLst>
              <a:ext uri="{FF2B5EF4-FFF2-40B4-BE49-F238E27FC236}">
                <a16:creationId xmlns:a16="http://schemas.microsoft.com/office/drawing/2014/main" xmlns="" id="{E2FFA7FF-1E74-49AF-88CD-FEAC2DAB4871}"/>
              </a:ext>
            </a:extLst>
          </p:cNvPr>
          <p:cNvSpPr txBox="1">
            <a:spLocks noChangeArrowheads="1"/>
          </p:cNvSpPr>
          <p:nvPr/>
        </p:nvSpPr>
        <p:spPr bwMode="auto">
          <a:xfrm>
            <a:off x="173038" y="2184400"/>
            <a:ext cx="5048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C00000"/>
                </a:solidFill>
                <a:latin typeface="Times New Roman" panose="02020603050405020304" pitchFamily="18" charset="0"/>
                <a:cs typeface="Times New Roman" panose="02020603050405020304" pitchFamily="18" charset="0"/>
              </a:rPr>
              <a:t>1. Hình ảnh ông Đồ thời đắc ý (khổ 1,2)</a:t>
            </a:r>
          </a:p>
        </p:txBody>
      </p:sp>
      <p:sp>
        <p:nvSpPr>
          <p:cNvPr id="2" name="Rectangle 1">
            <a:extLst>
              <a:ext uri="{FF2B5EF4-FFF2-40B4-BE49-F238E27FC236}">
                <a16:creationId xmlns:a16="http://schemas.microsoft.com/office/drawing/2014/main" xmlns="" id="{F8EB3401-CCB8-463E-A3DC-AA99813AA56C}"/>
              </a:ext>
            </a:extLst>
          </p:cNvPr>
          <p:cNvSpPr/>
          <p:nvPr/>
        </p:nvSpPr>
        <p:spPr>
          <a:xfrm>
            <a:off x="-33338" y="3946525"/>
            <a:ext cx="2449513" cy="431800"/>
          </a:xfrm>
          <a:prstGeom prst="rect">
            <a:avLst/>
          </a:prstGeom>
          <a:solidFill>
            <a:schemeClr val="accent6">
              <a:lumMod val="60000"/>
              <a:lumOff val="40000"/>
            </a:schemeClr>
          </a:solidFill>
        </p:spPr>
        <p:txBody>
          <a:bodyPr wrap="none">
            <a:spAutoFit/>
          </a:bodyPr>
          <a:lstStyle/>
          <a:p>
            <a:pPr algn="ctr">
              <a:defRPr/>
            </a:pPr>
            <a:r>
              <a:rPr lang="en-US" sz="2200" b="1">
                <a:solidFill>
                  <a:srgbClr val="FF0000"/>
                </a:solidFill>
                <a:latin typeface="Times New Roman" pitchFamily="18" charset="0"/>
                <a:cs typeface="Times New Roman" pitchFamily="18" charset="0"/>
              </a:rPr>
              <a:t>Ông Đồ thời đắc ý </a:t>
            </a:r>
            <a:endParaRPr lang="en-US" sz="2200">
              <a:solidFill>
                <a:srgbClr val="FF0000"/>
              </a:solidFill>
            </a:endParaRPr>
          </a:p>
        </p:txBody>
      </p:sp>
      <p:sp>
        <p:nvSpPr>
          <p:cNvPr id="7" name="Line Callout 1 (Border and Accent Bar) 6">
            <a:extLst>
              <a:ext uri="{FF2B5EF4-FFF2-40B4-BE49-F238E27FC236}">
                <a16:creationId xmlns:a16="http://schemas.microsoft.com/office/drawing/2014/main" xmlns="" id="{016897A3-1687-4E75-BECB-2737F8A1DAAB}"/>
              </a:ext>
            </a:extLst>
          </p:cNvPr>
          <p:cNvSpPr/>
          <p:nvPr/>
        </p:nvSpPr>
        <p:spPr>
          <a:xfrm>
            <a:off x="3349625" y="2701925"/>
            <a:ext cx="2576513" cy="1027113"/>
          </a:xfrm>
          <a:prstGeom prst="accentBorderCallout1">
            <a:avLst>
              <a:gd name="adj1" fmla="val 18750"/>
              <a:gd name="adj2" fmla="val -8333"/>
              <a:gd name="adj3" fmla="val 121532"/>
              <a:gd name="adj4" fmla="val -3833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a:solidFill>
                  <a:schemeClr val="bg1"/>
                </a:solidFill>
                <a:latin typeface="Times New Roman" pitchFamily="18" charset="0"/>
                <a:cs typeface="Times New Roman" pitchFamily="18" charset="0"/>
              </a:rPr>
              <a:t>Bối cảnh xuất hiện</a:t>
            </a:r>
          </a:p>
        </p:txBody>
      </p:sp>
      <p:sp>
        <p:nvSpPr>
          <p:cNvPr id="10" name="Left Bracket 9">
            <a:extLst>
              <a:ext uri="{FF2B5EF4-FFF2-40B4-BE49-F238E27FC236}">
                <a16:creationId xmlns:a16="http://schemas.microsoft.com/office/drawing/2014/main" xmlns="" id="{A9C14EB3-10EF-43E8-98EB-914A07E59A7A}"/>
              </a:ext>
            </a:extLst>
          </p:cNvPr>
          <p:cNvSpPr/>
          <p:nvPr/>
        </p:nvSpPr>
        <p:spPr>
          <a:xfrm>
            <a:off x="5938838" y="2835275"/>
            <a:ext cx="3933825" cy="70326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Left Bracket 24">
            <a:extLst>
              <a:ext uri="{FF2B5EF4-FFF2-40B4-BE49-F238E27FC236}">
                <a16:creationId xmlns:a16="http://schemas.microsoft.com/office/drawing/2014/main" xmlns="" id="{3ECDF773-44D9-4D6E-83CB-DE8CCE0FBC6F}"/>
              </a:ext>
            </a:extLst>
          </p:cNvPr>
          <p:cNvSpPr/>
          <p:nvPr/>
        </p:nvSpPr>
        <p:spPr>
          <a:xfrm>
            <a:off x="5932488" y="5035550"/>
            <a:ext cx="4232275" cy="808038"/>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Rectangle 10">
            <a:extLst>
              <a:ext uri="{FF2B5EF4-FFF2-40B4-BE49-F238E27FC236}">
                <a16:creationId xmlns:a16="http://schemas.microsoft.com/office/drawing/2014/main" xmlns="" id="{319AAFB1-A81F-4C52-8B3F-4C9FB6F0F7EF}"/>
              </a:ext>
            </a:extLst>
          </p:cNvPr>
          <p:cNvSpPr>
            <a:spLocks noChangeArrowheads="1"/>
          </p:cNvSpPr>
          <p:nvPr/>
        </p:nvSpPr>
        <p:spPr bwMode="auto">
          <a:xfrm>
            <a:off x="6132513" y="2490788"/>
            <a:ext cx="25415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a:latin typeface="Times New Roman" panose="02020603050405020304" pitchFamily="18" charset="0"/>
                <a:cs typeface="Times New Roman" panose="02020603050405020304" pitchFamily="18" charset="0"/>
              </a:rPr>
              <a:t>Dịp tết đến xuân về </a:t>
            </a:r>
          </a:p>
        </p:txBody>
      </p:sp>
      <p:sp>
        <p:nvSpPr>
          <p:cNvPr id="12" name="Rectangle 11">
            <a:extLst>
              <a:ext uri="{FF2B5EF4-FFF2-40B4-BE49-F238E27FC236}">
                <a16:creationId xmlns:a16="http://schemas.microsoft.com/office/drawing/2014/main" xmlns="" id="{7A2E4C2A-E623-407B-81AE-09B70D1FA8BD}"/>
              </a:ext>
            </a:extLst>
          </p:cNvPr>
          <p:cNvSpPr>
            <a:spLocks noChangeArrowheads="1"/>
          </p:cNvSpPr>
          <p:nvPr/>
        </p:nvSpPr>
        <p:spPr bwMode="auto">
          <a:xfrm>
            <a:off x="6065838" y="3109913"/>
            <a:ext cx="3736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a:latin typeface="Times New Roman" panose="02020603050405020304" pitchFamily="18" charset="0"/>
                <a:cs typeface="Times New Roman" panose="02020603050405020304" pitchFamily="18" charset="0"/>
              </a:rPr>
              <a:t>Bên hè phố đông người qua lại.</a:t>
            </a:r>
          </a:p>
        </p:txBody>
      </p:sp>
      <p:sp>
        <p:nvSpPr>
          <p:cNvPr id="21" name="Rectangle 20">
            <a:extLst>
              <a:ext uri="{FF2B5EF4-FFF2-40B4-BE49-F238E27FC236}">
                <a16:creationId xmlns:a16="http://schemas.microsoft.com/office/drawing/2014/main" xmlns="" id="{43ACE4E5-EBC2-42FD-A939-80E5456A14AE}"/>
              </a:ext>
            </a:extLst>
          </p:cNvPr>
          <p:cNvSpPr>
            <a:spLocks noChangeArrowheads="1"/>
          </p:cNvSpPr>
          <p:nvPr/>
        </p:nvSpPr>
        <p:spPr bwMode="auto">
          <a:xfrm>
            <a:off x="5937250" y="4408488"/>
            <a:ext cx="4002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sz="2000" b="1" dirty="0">
              <a:solidFill>
                <a:srgbClr val="C00000"/>
              </a:solidFill>
              <a:latin typeface="Times New Roman" panose="02020603050405020304" pitchFamily="18" charset="0"/>
              <a:cs typeface="Times New Roman" panose="02020603050405020304" pitchFamily="18" charset="0"/>
            </a:endParaRPr>
          </a:p>
          <a:p>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Công</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b="1" dirty="0" err="1">
                <a:solidFill>
                  <a:srgbClr val="C00000"/>
                </a:solidFill>
                <a:latin typeface="Times New Roman" panose="02020603050405020304" pitchFamily="18" charset="0"/>
                <a:cs typeface="Times New Roman" panose="02020603050405020304" pitchFamily="18" charset="0"/>
              </a:rPr>
              <a:t>việc</a:t>
            </a: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Viết</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câu</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đối</a:t>
            </a:r>
            <a:r>
              <a:rPr lang="en-US" altLang="en-US" sz="2000" dirty="0" smtClean="0">
                <a:latin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r>
              <a:rPr lang="en-US" altLang="en-US" sz="2000" dirty="0">
                <a:latin typeface="Times New Roman" panose="02020603050405020304" pitchFamily="18" charset="0"/>
                <a:cs typeface="Times New Roman" panose="02020603050405020304" pitchFamily="18" charset="0"/>
              </a:rPr>
              <a:t>=&gt; </a:t>
            </a:r>
            <a:r>
              <a:rPr lang="en-US" altLang="en-US" sz="2000" dirty="0" err="1">
                <a:latin typeface="Times New Roman" panose="02020603050405020304" pitchFamily="18" charset="0"/>
                <a:cs typeface="Times New Roman" panose="02020603050405020304" pitchFamily="18" charset="0"/>
              </a:rPr>
              <a:t>phong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tục</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ngày</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tết</a:t>
            </a:r>
            <a:r>
              <a:rPr lang="en-US" altLang="en-US" sz="2000" dirty="0">
                <a:latin typeface="Times New Roman" panose="02020603050405020304" pitchFamily="18" charset="0"/>
                <a:cs typeface="Times New Roman" panose="02020603050405020304" pitchFamily="18" charset="0"/>
              </a:rPr>
              <a:t> ở </a:t>
            </a:r>
            <a:r>
              <a:rPr lang="en-US" altLang="en-US" sz="2000" dirty="0" err="1">
                <a:latin typeface="Times New Roman" panose="02020603050405020304" pitchFamily="18" charset="0"/>
                <a:cs typeface="Times New Roman" panose="02020603050405020304" pitchFamily="18" charset="0"/>
              </a:rPr>
              <a:t>nước</a:t>
            </a:r>
            <a:r>
              <a:rPr lang="en-US" altLang="en-US" sz="2000" dirty="0">
                <a:latin typeface="Times New Roman" panose="02020603050405020304" pitchFamily="18" charset="0"/>
                <a:cs typeface="Times New Roman" panose="02020603050405020304" pitchFamily="18" charset="0"/>
              </a:rPr>
              <a:t> ta </a:t>
            </a:r>
            <a:r>
              <a:rPr lang="en-US" altLang="en-US" sz="2000" dirty="0" err="1">
                <a:latin typeface="Times New Roman" panose="02020603050405020304" pitchFamily="18" charset="0"/>
                <a:cs typeface="Times New Roman" panose="02020603050405020304" pitchFamily="18" charset="0"/>
              </a:rPr>
              <a:t>xưa</a:t>
            </a:r>
            <a:r>
              <a:rPr lang="en-US" altLang="en-US" sz="2000" dirty="0">
                <a:latin typeface="Times New Roman" panose="020206030504050203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xmlns="" id="{A8C8AA61-8D2E-4DC9-8257-E65814D2D9D0}"/>
              </a:ext>
            </a:extLst>
          </p:cNvPr>
          <p:cNvSpPr>
            <a:spLocks noChangeArrowheads="1"/>
          </p:cNvSpPr>
          <p:nvPr/>
        </p:nvSpPr>
        <p:spPr bwMode="auto">
          <a:xfrm>
            <a:off x="5881688" y="5116513"/>
            <a:ext cx="4284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sz="2000" b="1">
              <a:solidFill>
                <a:srgbClr val="C00000"/>
              </a:solidFill>
              <a:latin typeface="Times New Roman" panose="02020603050405020304" pitchFamily="18" charset="0"/>
              <a:cs typeface="Times New Roman" panose="02020603050405020304" pitchFamily="18" charset="0"/>
            </a:endParaRPr>
          </a:p>
          <a:p>
            <a:r>
              <a:rPr lang="en-US" altLang="en-US" sz="2000" b="1">
                <a:solidFill>
                  <a:srgbClr val="C00000"/>
                </a:solidFill>
                <a:latin typeface="Times New Roman" panose="02020603050405020304" pitchFamily="18" charset="0"/>
                <a:cs typeface="Times New Roman" panose="02020603050405020304" pitchFamily="18" charset="0"/>
              </a:rPr>
              <a:t>+ Tài năng: </a:t>
            </a:r>
            <a:r>
              <a:rPr lang="en-US" altLang="en-US" sz="2000">
                <a:latin typeface="Times New Roman" panose="02020603050405020304" pitchFamily="18" charset="0"/>
                <a:cs typeface="Times New Roman" panose="02020603050405020304" pitchFamily="18" charset="0"/>
              </a:rPr>
              <a:t>Nét chữ đẹp như phượng múa rồng bay</a:t>
            </a:r>
          </a:p>
        </p:txBody>
      </p:sp>
      <p:sp>
        <p:nvSpPr>
          <p:cNvPr id="29" name="Right Brace 28">
            <a:extLst>
              <a:ext uri="{FF2B5EF4-FFF2-40B4-BE49-F238E27FC236}">
                <a16:creationId xmlns:a16="http://schemas.microsoft.com/office/drawing/2014/main" xmlns="" id="{C0EB4362-D7F8-40F7-8B92-E71AF17D5036}"/>
              </a:ext>
            </a:extLst>
          </p:cNvPr>
          <p:cNvSpPr/>
          <p:nvPr/>
        </p:nvSpPr>
        <p:spPr>
          <a:xfrm>
            <a:off x="10006013" y="2544763"/>
            <a:ext cx="688975" cy="38068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TextBox 29">
            <a:extLst>
              <a:ext uri="{FF2B5EF4-FFF2-40B4-BE49-F238E27FC236}">
                <a16:creationId xmlns:a16="http://schemas.microsoft.com/office/drawing/2014/main" xmlns="" id="{DA6D443A-D47F-4C8E-AB29-07C9C3BE4F75}"/>
              </a:ext>
            </a:extLst>
          </p:cNvPr>
          <p:cNvSpPr txBox="1"/>
          <p:nvPr/>
        </p:nvSpPr>
        <p:spPr>
          <a:xfrm>
            <a:off x="10641013" y="3373438"/>
            <a:ext cx="1490662" cy="2122487"/>
          </a:xfrm>
          <a:prstGeom prst="rect">
            <a:avLst/>
          </a:prstGeom>
          <a:solidFill>
            <a:schemeClr val="accent1">
              <a:lumMod val="40000"/>
              <a:lumOff val="60000"/>
            </a:schemeClr>
          </a:solidFill>
          <a:ln>
            <a:solidFill>
              <a:srgbClr val="C00000"/>
            </a:solidFill>
          </a:ln>
        </p:spPr>
        <p:txBody>
          <a:bodyPr>
            <a:spAutoFit/>
          </a:bodyPr>
          <a:lstStyle/>
          <a:p>
            <a:pPr algn="just">
              <a:defRPr/>
            </a:pPr>
            <a:r>
              <a:rPr lang="en-US" sz="2200" b="1">
                <a:latin typeface="Times New Roman" pitchFamily="18" charset="0"/>
                <a:cs typeface="Times New Roman" pitchFamily="18" charset="0"/>
              </a:rPr>
              <a:t>Mọi người quí trọng, mến mộ tài năng của ông đồ.</a:t>
            </a:r>
          </a:p>
        </p:txBody>
      </p:sp>
      <p:sp>
        <p:nvSpPr>
          <p:cNvPr id="31" name="Rectangle 30">
            <a:extLst>
              <a:ext uri="{FF2B5EF4-FFF2-40B4-BE49-F238E27FC236}">
                <a16:creationId xmlns:a16="http://schemas.microsoft.com/office/drawing/2014/main" xmlns="" id="{CACF09E3-8CE7-4210-8833-7E5BC528F533}"/>
              </a:ext>
            </a:extLst>
          </p:cNvPr>
          <p:cNvSpPr/>
          <p:nvPr/>
        </p:nvSpPr>
        <p:spPr>
          <a:xfrm>
            <a:off x="3017838" y="3770313"/>
            <a:ext cx="6921500" cy="1016000"/>
          </a:xfrm>
          <a:prstGeom prst="rect">
            <a:avLst/>
          </a:prstGeom>
          <a:solidFill>
            <a:schemeClr val="accent2">
              <a:lumMod val="40000"/>
              <a:lumOff val="60000"/>
            </a:schemeClr>
          </a:solidFill>
        </p:spPr>
        <p:txBody>
          <a:bodyPr>
            <a:spAutoFit/>
          </a:bodyPr>
          <a:lstStyle/>
          <a:p>
            <a:pPr>
              <a:defRPr/>
            </a:pPr>
            <a:r>
              <a:rPr lang="en-US" sz="2000" b="1">
                <a:solidFill>
                  <a:srgbClr val="0000FF"/>
                </a:solidFill>
                <a:latin typeface="Times New Roman" pitchFamily="18" charset="0"/>
                <a:cs typeface="Times New Roman" pitchFamily="18" charset="0"/>
              </a:rPr>
              <a:t>+ NT: </a:t>
            </a:r>
            <a:r>
              <a:rPr lang="en-US" sz="2000">
                <a:latin typeface="Times New Roman" pitchFamily="18" charset="0"/>
                <a:cs typeface="Times New Roman" pitchFamily="18" charset="0"/>
              </a:rPr>
              <a:t>Cặp từ “ mỗi…lại…” cùng hình ảnh sóng đôi “ hoa đào” – “ ông đồ”=? Ông đồ xuất hiện không chỉ một năm mà hàng năm như một quy luật </a:t>
            </a:r>
          </a:p>
        </p:txBody>
      </p:sp>
      <p:sp>
        <p:nvSpPr>
          <p:cNvPr id="21504" name="Rectangle 21503">
            <a:extLst>
              <a:ext uri="{FF2B5EF4-FFF2-40B4-BE49-F238E27FC236}">
                <a16:creationId xmlns:a16="http://schemas.microsoft.com/office/drawing/2014/main" xmlns="" id="{74F5C597-F3C9-4FD5-8930-FCCAE0279F03}"/>
              </a:ext>
            </a:extLst>
          </p:cNvPr>
          <p:cNvSpPr/>
          <p:nvPr/>
        </p:nvSpPr>
        <p:spPr>
          <a:xfrm>
            <a:off x="3017838" y="6097588"/>
            <a:ext cx="6921500" cy="706437"/>
          </a:xfrm>
          <a:prstGeom prst="rect">
            <a:avLst/>
          </a:prstGeom>
          <a:solidFill>
            <a:schemeClr val="accent2">
              <a:lumMod val="40000"/>
              <a:lumOff val="60000"/>
            </a:schemeClr>
          </a:solidFill>
        </p:spPr>
        <p:txBody>
          <a:bodyPr>
            <a:spAutoFit/>
          </a:bodyPr>
          <a:lstStyle/>
          <a:p>
            <a:pPr>
              <a:defRPr/>
            </a:pPr>
            <a:r>
              <a:rPr lang="en-US" sz="2000" b="1" dirty="0">
                <a:solidFill>
                  <a:srgbClr val="0000FF"/>
                </a:solidFill>
                <a:latin typeface="Times New Roman" pitchFamily="18" charset="0"/>
                <a:cs typeface="Times New Roman" pitchFamily="18" charset="0"/>
              </a:rPr>
              <a:t>+ NT: </a:t>
            </a:r>
            <a:r>
              <a:rPr lang="en-US" sz="2000" dirty="0" err="1">
                <a:latin typeface="Times New Roman" pitchFamily="18" charset="0"/>
                <a:cs typeface="Times New Roman" pitchFamily="18" charset="0"/>
              </a:rPr>
              <a:t>Hoán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tay</a:t>
            </a:r>
            <a:r>
              <a:rPr lang="en-US" sz="2000" dirty="0">
                <a:latin typeface="Times New Roman" pitchFamily="18" charset="0"/>
                <a:cs typeface="Times New Roman" pitchFamily="18" charset="0"/>
              </a:rPr>
              <a:t>), so </a:t>
            </a:r>
            <a:r>
              <a:rPr lang="en-US" sz="2000" dirty="0" err="1">
                <a:latin typeface="Times New Roman" pitchFamily="18" charset="0"/>
                <a:cs typeface="Times New Roman" pitchFamily="18" charset="0"/>
              </a:rPr>
              <a:t>sánh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như</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thành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ngữ</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múa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rồng</a:t>
            </a:r>
            <a:r>
              <a:rPr lang="en-US" sz="2000" dirty="0">
                <a:latin typeface="Times New Roman" pitchFamily="18" charset="0"/>
                <a:cs typeface="Times New Roman" pitchFamily="18" charset="0"/>
              </a:rPr>
              <a:t> bay) =&gt;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bật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tài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cốt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a:t>
            </a:r>
            <a:r>
              <a:rPr lang="en-US" sz="2000" dirty="0">
                <a:latin typeface="Times New Roman" pitchFamily="18" charset="0"/>
                <a:cs typeface="Times New Roman" pitchFamily="18" charset="0"/>
              </a:rPr>
              <a:t>.</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par>
                                <p:cTn id="16" presetID="3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style.rotation</p:attrName>
                                        </p:attrNameLst>
                                      </p:cBhvr>
                                      <p:tavLst>
                                        <p:tav tm="0">
                                          <p:val>
                                            <p:fltVal val="90"/>
                                          </p:val>
                                        </p:tav>
                                        <p:tav tm="100000">
                                          <p:val>
                                            <p:fltVal val="0"/>
                                          </p:val>
                                        </p:tav>
                                      </p:tavLst>
                                    </p:anim>
                                    <p:animEffect transition="in" filter="fade">
                                      <p:cBhvr>
                                        <p:cTn id="21" dur="1000"/>
                                        <p:tgtEl>
                                          <p:spTgt spid="26"/>
                                        </p:tgtEl>
                                      </p:cBhvr>
                                    </p:animEffect>
                                  </p:childTnLst>
                                </p:cTn>
                              </p:par>
                              <p:par>
                                <p:cTn id="22" presetID="3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fltVal val="0"/>
                                          </p:val>
                                        </p:tav>
                                        <p:tav tm="100000">
                                          <p:val>
                                            <p:strVal val="#ppt_w"/>
                                          </p:val>
                                        </p:tav>
                                      </p:tavLst>
                                    </p:anim>
                                    <p:anim calcmode="lin" valueType="num">
                                      <p:cBhvr>
                                        <p:cTn id="25" dur="1000" fill="hold"/>
                                        <p:tgtEl>
                                          <p:spTgt spid="27"/>
                                        </p:tgtEl>
                                        <p:attrNameLst>
                                          <p:attrName>ppt_h</p:attrName>
                                        </p:attrNameLst>
                                      </p:cBhvr>
                                      <p:tavLst>
                                        <p:tav tm="0">
                                          <p:val>
                                            <p:fltVal val="0"/>
                                          </p:val>
                                        </p:tav>
                                        <p:tav tm="100000">
                                          <p:val>
                                            <p:strVal val="#ppt_h"/>
                                          </p:val>
                                        </p:tav>
                                      </p:tavLst>
                                    </p:anim>
                                    <p:anim calcmode="lin" valueType="num">
                                      <p:cBhvr>
                                        <p:cTn id="26" dur="1000" fill="hold"/>
                                        <p:tgtEl>
                                          <p:spTgt spid="27"/>
                                        </p:tgtEl>
                                        <p:attrNameLst>
                                          <p:attrName>style.rotation</p:attrName>
                                        </p:attrNameLst>
                                      </p:cBhvr>
                                      <p:tavLst>
                                        <p:tav tm="0">
                                          <p:val>
                                            <p:fltVal val="90"/>
                                          </p:val>
                                        </p:tav>
                                        <p:tav tm="100000">
                                          <p:val>
                                            <p:fltVal val="0"/>
                                          </p:val>
                                        </p:tav>
                                      </p:tavLst>
                                    </p:anim>
                                    <p:animEffect transition="in" filter="fade">
                                      <p:cBhvr>
                                        <p:cTn id="27" dur="10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000"/>
                                        <p:tgtEl>
                                          <p:spTgt spid="11"/>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heel(1)">
                                      <p:cBhvr>
                                        <p:cTn id="46" dur="2000"/>
                                        <p:tgtEl>
                                          <p:spTgt spid="12"/>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2000"/>
                                        <p:tgtEl>
                                          <p:spTgt spid="1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heel(1)">
                                      <p:cBhvr>
                                        <p:cTn id="64" dur="2000"/>
                                        <p:tgtEl>
                                          <p:spTgt spid="21"/>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heel(1)">
                                      <p:cBhvr>
                                        <p:cTn id="67" dur="2000"/>
                                        <p:tgtEl>
                                          <p:spTgt spid="2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1504"/>
                                        </p:tgtEl>
                                        <p:attrNameLst>
                                          <p:attrName>style.visibility</p:attrName>
                                        </p:attrNameLst>
                                      </p:cBhvr>
                                      <p:to>
                                        <p:strVal val="visible"/>
                                      </p:to>
                                    </p:set>
                                    <p:animEffect transition="in" filter="fade">
                                      <p:cBhvr>
                                        <p:cTn id="72" dur="1000"/>
                                        <p:tgtEl>
                                          <p:spTgt spid="21504"/>
                                        </p:tgtEl>
                                      </p:cBhvr>
                                    </p:animEffect>
                                    <p:anim calcmode="lin" valueType="num">
                                      <p:cBhvr>
                                        <p:cTn id="73" dur="1000" fill="hold"/>
                                        <p:tgtEl>
                                          <p:spTgt spid="21504"/>
                                        </p:tgtEl>
                                        <p:attrNameLst>
                                          <p:attrName>ppt_x</p:attrName>
                                        </p:attrNameLst>
                                      </p:cBhvr>
                                      <p:tavLst>
                                        <p:tav tm="0">
                                          <p:val>
                                            <p:strVal val="#ppt_x"/>
                                          </p:val>
                                        </p:tav>
                                        <p:tav tm="100000">
                                          <p:val>
                                            <p:strVal val="#ppt_x"/>
                                          </p:val>
                                        </p:tav>
                                      </p:tavLst>
                                    </p:anim>
                                    <p:anim calcmode="lin" valueType="num">
                                      <p:cBhvr>
                                        <p:cTn id="74" dur="1000" fill="hold"/>
                                        <p:tgtEl>
                                          <p:spTgt spid="21504"/>
                                        </p:tgtEl>
                                        <p:attrNameLst>
                                          <p:attrName>ppt_y</p:attrName>
                                        </p:attrNameLst>
                                      </p:cBhvr>
                                      <p:tavLst>
                                        <p:tav tm="0">
                                          <p:val>
                                            <p:strVal val="#ppt_y+.1"/>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circle(in)">
                                      <p:cBhvr>
                                        <p:cTn id="79" dur="2000"/>
                                        <p:tgtEl>
                                          <p:spTgt spid="29"/>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circle(in)">
                                      <p:cBhvr>
                                        <p:cTn id="8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7" grpId="0" animBg="1"/>
      <p:bldP spid="10" grpId="0" animBg="1"/>
      <p:bldP spid="25" grpId="0" animBg="1"/>
      <p:bldP spid="11" grpId="0"/>
      <p:bldP spid="12" grpId="0"/>
      <p:bldP spid="21" grpId="0"/>
      <p:bldP spid="22" grpId="0"/>
      <p:bldP spid="29" grpId="0" animBg="1"/>
      <p:bldP spid="30" grpId="0" animBg="1"/>
      <p:bldP spid="31" grpId="0" animBg="1"/>
      <p:bldP spid="215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xmlns="" id="{6EB938E3-C069-44E0-929E-2B320F015417}"/>
              </a:ext>
            </a:extLst>
          </p:cNvPr>
          <p:cNvSpPr>
            <a:spLocks noGrp="1"/>
          </p:cNvSpPr>
          <p:nvPr>
            <p:ph type="title"/>
          </p:nvPr>
        </p:nvSpPr>
        <p:spPr bwMode="auto">
          <a:xfrm>
            <a:off x="677863" y="609600"/>
            <a:ext cx="8594725" cy="132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6147" name="Content Placeholder 2">
            <a:extLst>
              <a:ext uri="{FF2B5EF4-FFF2-40B4-BE49-F238E27FC236}">
                <a16:creationId xmlns:a16="http://schemas.microsoft.com/office/drawing/2014/main" xmlns="" id="{E4F2457F-DA6F-4F06-B765-A4373AD43E5A}"/>
              </a:ext>
            </a:extLst>
          </p:cNvPr>
          <p:cNvSpPr>
            <a:spLocks noGrp="1"/>
          </p:cNvSpPr>
          <p:nvPr>
            <p:ph idx="1"/>
          </p:nvPr>
        </p:nvSpPr>
        <p:spPr bwMode="auto">
          <a:xfrm>
            <a:off x="677863" y="2160588"/>
            <a:ext cx="8594725" cy="3881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148" name="Picture 2" descr="Powerpoint đẹp, chuyên nghiệp">
            <a:extLst>
              <a:ext uri="{FF2B5EF4-FFF2-40B4-BE49-F238E27FC236}">
                <a16:creationId xmlns:a16="http://schemas.microsoft.com/office/drawing/2014/main" xmlns="" id="{F709D5DD-4261-4A05-A088-428AA763E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a:extLst>
              <a:ext uri="{FF2B5EF4-FFF2-40B4-BE49-F238E27FC236}">
                <a16:creationId xmlns:a16="http://schemas.microsoft.com/office/drawing/2014/main" xmlns="" id="{C0D199E4-CD0A-44DA-9E24-9BB1D727F0B9}"/>
              </a:ext>
            </a:extLst>
          </p:cNvPr>
          <p:cNvSpPr txBox="1">
            <a:spLocks noChangeArrowheads="1"/>
          </p:cNvSpPr>
          <p:nvPr/>
        </p:nvSpPr>
        <p:spPr bwMode="auto">
          <a:xfrm>
            <a:off x="2325688" y="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4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TRƯỜNG TRUNG HỌC CƠ SỞ </a:t>
            </a:r>
            <a:r>
              <a:rPr lang="en-US" altLang="vi-VN" sz="2400"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CÁT KHÁNH </a:t>
            </a:r>
            <a:endParaRPr lang="en-US" altLang="vi-VN" sz="2400"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p>
            <a:pPr algn="ctr" eaLnBrk="1" hangingPunct="1"/>
            <a:r>
              <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rPr>
              <a:t>TỔ </a:t>
            </a:r>
            <a:r>
              <a:rPr lang="en-US" altLang="vi-VN" sz="2400" b="1" dirty="0" smtClean="0">
                <a:solidFill>
                  <a:srgbClr val="0000FF"/>
                </a:solidFill>
                <a:latin typeface="Times New Roman" panose="02020603050405020304" pitchFamily="18" charset="0"/>
                <a:ea typeface="SimSun" panose="02010600030101010101" pitchFamily="2" charset="-122"/>
                <a:cs typeface="Times New Roman" panose="02020603050405020304" pitchFamily="18" charset="0"/>
              </a:rPr>
              <a:t>NGỮ VĂN- LỊCH SỬ- ĐỊA LÝ- GD CÔNG DÂN </a:t>
            </a:r>
            <a:endPar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a:p>
            <a:pPr algn="ctr" eaLnBrk="1" hangingPunct="1"/>
            <a:endParaRPr lang="en-US" altLang="vi-VN" sz="2400" b="1" dirty="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6" name="Group 2">
            <a:extLst>
              <a:ext uri="{FF2B5EF4-FFF2-40B4-BE49-F238E27FC236}">
                <a16:creationId xmlns:a16="http://schemas.microsoft.com/office/drawing/2014/main" xmlns="" id="{6992DDDB-9C92-4331-9120-5049D43C2F45}"/>
              </a:ext>
            </a:extLst>
          </p:cNvPr>
          <p:cNvGrpSpPr>
            <a:grpSpLocks noChangeAspect="1"/>
          </p:cNvGrpSpPr>
          <p:nvPr/>
        </p:nvGrpSpPr>
        <p:grpSpPr bwMode="auto">
          <a:xfrm>
            <a:off x="1441450" y="3578225"/>
            <a:ext cx="5648325" cy="3375025"/>
            <a:chOff x="0" y="0"/>
            <a:chExt cx="5460" cy="3810"/>
          </a:xfrm>
        </p:grpSpPr>
        <p:sp>
          <p:nvSpPr>
            <p:cNvPr id="6163" name="AutoShape 3">
              <a:extLst>
                <a:ext uri="{FF2B5EF4-FFF2-40B4-BE49-F238E27FC236}">
                  <a16:creationId xmlns:a16="http://schemas.microsoft.com/office/drawing/2014/main" xmlns="" id="{7B4645CE-105A-4203-9CE9-C8C2D14780EF}"/>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6164" name="Freeform 4">
              <a:extLst>
                <a:ext uri="{FF2B5EF4-FFF2-40B4-BE49-F238E27FC236}">
                  <a16:creationId xmlns:a16="http://schemas.microsoft.com/office/drawing/2014/main" xmlns="" id="{F704412A-76A9-45AF-BFB1-CE8E2EF3607A}"/>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5">
              <a:extLst>
                <a:ext uri="{FF2B5EF4-FFF2-40B4-BE49-F238E27FC236}">
                  <a16:creationId xmlns:a16="http://schemas.microsoft.com/office/drawing/2014/main" xmlns="" id="{946FA224-B6C4-4E6C-B059-09132404E1A0}"/>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6">
              <a:extLst>
                <a:ext uri="{FF2B5EF4-FFF2-40B4-BE49-F238E27FC236}">
                  <a16:creationId xmlns:a16="http://schemas.microsoft.com/office/drawing/2014/main" xmlns="" id="{738F3828-F112-4A80-B8FA-1AF94EB1A361}"/>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7">
              <a:extLst>
                <a:ext uri="{FF2B5EF4-FFF2-40B4-BE49-F238E27FC236}">
                  <a16:creationId xmlns:a16="http://schemas.microsoft.com/office/drawing/2014/main" xmlns="" id="{FDCDEFD9-106E-468F-A801-9FCB2E3DF52D}"/>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8" name="Freeform 8">
              <a:extLst>
                <a:ext uri="{FF2B5EF4-FFF2-40B4-BE49-F238E27FC236}">
                  <a16:creationId xmlns:a16="http://schemas.microsoft.com/office/drawing/2014/main" xmlns="" id="{323FD00E-A33C-4FF0-BDA3-20DD4BE0B50F}"/>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9" name="Freeform 9">
              <a:extLst>
                <a:ext uri="{FF2B5EF4-FFF2-40B4-BE49-F238E27FC236}">
                  <a16:creationId xmlns:a16="http://schemas.microsoft.com/office/drawing/2014/main" xmlns="" id="{28648EBC-6007-4F67-913C-F4504C6DE5E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10">
              <a:extLst>
                <a:ext uri="{FF2B5EF4-FFF2-40B4-BE49-F238E27FC236}">
                  <a16:creationId xmlns:a16="http://schemas.microsoft.com/office/drawing/2014/main" xmlns="" id="{BEC06C82-94C4-40DC-A0FD-F9CC98A9DA2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1" name="Freeform 11">
              <a:extLst>
                <a:ext uri="{FF2B5EF4-FFF2-40B4-BE49-F238E27FC236}">
                  <a16:creationId xmlns:a16="http://schemas.microsoft.com/office/drawing/2014/main" xmlns="" id="{B03BF4E4-7D29-4236-B59B-27ABA3D21768}"/>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12">
              <a:extLst>
                <a:ext uri="{FF2B5EF4-FFF2-40B4-BE49-F238E27FC236}">
                  <a16:creationId xmlns:a16="http://schemas.microsoft.com/office/drawing/2014/main" xmlns="" id="{DC159F51-074A-430F-8478-43F6EA7679FE}"/>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13">
              <a:extLst>
                <a:ext uri="{FF2B5EF4-FFF2-40B4-BE49-F238E27FC236}">
                  <a16:creationId xmlns:a16="http://schemas.microsoft.com/office/drawing/2014/main" xmlns="" id="{CFAEF873-FFAF-4507-9CC5-B13EF9146110}"/>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14">
              <a:extLst>
                <a:ext uri="{FF2B5EF4-FFF2-40B4-BE49-F238E27FC236}">
                  <a16:creationId xmlns:a16="http://schemas.microsoft.com/office/drawing/2014/main" xmlns="" id="{4E9514F8-8AC9-43A7-A7DD-5F06DE2BBDD9}"/>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15">
              <a:extLst>
                <a:ext uri="{FF2B5EF4-FFF2-40B4-BE49-F238E27FC236}">
                  <a16:creationId xmlns:a16="http://schemas.microsoft.com/office/drawing/2014/main" xmlns="" id="{0A5AC877-372B-402C-8BCF-723CBAF724D4}"/>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16">
              <a:extLst>
                <a:ext uri="{FF2B5EF4-FFF2-40B4-BE49-F238E27FC236}">
                  <a16:creationId xmlns:a16="http://schemas.microsoft.com/office/drawing/2014/main" xmlns="" id="{38F80C51-C570-4F49-AA95-C02401A7D835}"/>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17">
              <a:extLst>
                <a:ext uri="{FF2B5EF4-FFF2-40B4-BE49-F238E27FC236}">
                  <a16:creationId xmlns:a16="http://schemas.microsoft.com/office/drawing/2014/main" xmlns="" id="{C3C07AE5-925E-44E1-BD89-09C60C554A7F}"/>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18">
              <a:extLst>
                <a:ext uri="{FF2B5EF4-FFF2-40B4-BE49-F238E27FC236}">
                  <a16:creationId xmlns:a16="http://schemas.microsoft.com/office/drawing/2014/main" xmlns="" id="{ADE1EC71-6099-435B-9D9C-8322478932CF}"/>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19">
              <a:extLst>
                <a:ext uri="{FF2B5EF4-FFF2-40B4-BE49-F238E27FC236}">
                  <a16:creationId xmlns:a16="http://schemas.microsoft.com/office/drawing/2014/main" xmlns="" id="{8732B4BA-C0E9-461B-853C-8A918E18A46A}"/>
                </a:ext>
              </a:extLst>
            </p:cNvPr>
            <p:cNvSpPr>
              <a:spLocks/>
            </p:cNvSpPr>
            <p:nvPr/>
          </p:nvSpPr>
          <p:spPr bwMode="auto">
            <a:xfrm>
              <a:off x="826" y="0"/>
              <a:ext cx="1694" cy="2082"/>
            </a:xfrm>
            <a:custGeom>
              <a:avLst/>
              <a:gdLst>
                <a:gd name="T0" fmla="*/ 3735 w 1513"/>
                <a:gd name="T1" fmla="*/ 0 h 2076"/>
                <a:gd name="T2" fmla="*/ 3008 w 1513"/>
                <a:gd name="T3" fmla="*/ 106 h 2076"/>
                <a:gd name="T4" fmla="*/ 2304 w 1513"/>
                <a:gd name="T5" fmla="*/ 295 h 2076"/>
                <a:gd name="T6" fmla="*/ 1669 w 1513"/>
                <a:gd name="T7" fmla="*/ 547 h 2076"/>
                <a:gd name="T8" fmla="*/ 1110 w 1513"/>
                <a:gd name="T9" fmla="*/ 826 h 2076"/>
                <a:gd name="T10" fmla="*/ 647 w 1513"/>
                <a:gd name="T11" fmla="*/ 1146 h 2076"/>
                <a:gd name="T12" fmla="*/ 294 w 1513"/>
                <a:gd name="T13" fmla="*/ 1482 h 2076"/>
                <a:gd name="T14" fmla="*/ 71 w 1513"/>
                <a:gd name="T15" fmla="*/ 1815 h 2076"/>
                <a:gd name="T16" fmla="*/ 0 w 1513"/>
                <a:gd name="T17" fmla="*/ 2124 h 2076"/>
                <a:gd name="T18" fmla="*/ 34 w 1513"/>
                <a:gd name="T19" fmla="*/ 2078 h 2076"/>
                <a:gd name="T20" fmla="*/ 71 w 1513"/>
                <a:gd name="T21" fmla="*/ 1994 h 2076"/>
                <a:gd name="T22" fmla="*/ 107 w 1513"/>
                <a:gd name="T23" fmla="*/ 1966 h 2076"/>
                <a:gd name="T24" fmla="*/ 86 w 1513"/>
                <a:gd name="T25" fmla="*/ 1861 h 2076"/>
                <a:gd name="T26" fmla="*/ 199 w 1513"/>
                <a:gd name="T27" fmla="*/ 1723 h 2076"/>
                <a:gd name="T28" fmla="*/ 528 w 1513"/>
                <a:gd name="T29" fmla="*/ 1620 h 2076"/>
                <a:gd name="T30" fmla="*/ 1147 w 1513"/>
                <a:gd name="T31" fmla="*/ 1609 h 2076"/>
                <a:gd name="T32" fmla="*/ 1235 w 1513"/>
                <a:gd name="T33" fmla="*/ 1539 h 2076"/>
                <a:gd name="T34" fmla="*/ 1564 w 1513"/>
                <a:gd name="T35" fmla="*/ 1322 h 2076"/>
                <a:gd name="T36" fmla="*/ 1983 w 1513"/>
                <a:gd name="T37" fmla="*/ 1081 h 2076"/>
                <a:gd name="T38" fmla="*/ 2355 w 1513"/>
                <a:gd name="T39" fmla="*/ 945 h 2076"/>
                <a:gd name="T40" fmla="*/ 2462 w 1513"/>
                <a:gd name="T41" fmla="*/ 948 h 2076"/>
                <a:gd name="T42" fmla="*/ 2345 w 1513"/>
                <a:gd name="T43" fmla="*/ 907 h 2076"/>
                <a:gd name="T44" fmla="*/ 2192 w 1513"/>
                <a:gd name="T45" fmla="*/ 899 h 2076"/>
                <a:gd name="T46" fmla="*/ 1995 w 1513"/>
                <a:gd name="T47" fmla="*/ 915 h 2076"/>
                <a:gd name="T48" fmla="*/ 1795 w 1513"/>
                <a:gd name="T49" fmla="*/ 962 h 2076"/>
                <a:gd name="T50" fmla="*/ 1856 w 1513"/>
                <a:gd name="T51" fmla="*/ 932 h 2076"/>
                <a:gd name="T52" fmla="*/ 2010 w 1513"/>
                <a:gd name="T53" fmla="*/ 872 h 2076"/>
                <a:gd name="T54" fmla="*/ 2209 w 1513"/>
                <a:gd name="T55" fmla="*/ 821 h 2076"/>
                <a:gd name="T56" fmla="*/ 2418 w 1513"/>
                <a:gd name="T57" fmla="*/ 807 h 2076"/>
                <a:gd name="T58" fmla="*/ 2531 w 1513"/>
                <a:gd name="T59" fmla="*/ 810 h 2076"/>
                <a:gd name="T60" fmla="*/ 2540 w 1513"/>
                <a:gd name="T61" fmla="*/ 707 h 2076"/>
                <a:gd name="T62" fmla="*/ 2671 w 1513"/>
                <a:gd name="T63" fmla="*/ 544 h 2076"/>
                <a:gd name="T64" fmla="*/ 3042 w 1513"/>
                <a:gd name="T65" fmla="*/ 314 h 2076"/>
                <a:gd name="T66" fmla="*/ 3735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0" name="Freeform 20">
              <a:extLst>
                <a:ext uri="{FF2B5EF4-FFF2-40B4-BE49-F238E27FC236}">
                  <a16:creationId xmlns:a16="http://schemas.microsoft.com/office/drawing/2014/main" xmlns="" id="{BC2FEAE9-475B-49CE-8B7A-34D0335ECB74}"/>
                </a:ext>
              </a:extLst>
            </p:cNvPr>
            <p:cNvSpPr>
              <a:spLocks/>
            </p:cNvSpPr>
            <p:nvPr/>
          </p:nvSpPr>
          <p:spPr bwMode="auto">
            <a:xfrm>
              <a:off x="840" y="0"/>
              <a:ext cx="1680" cy="2076"/>
            </a:xfrm>
            <a:custGeom>
              <a:avLst/>
              <a:gdLst>
                <a:gd name="T0" fmla="*/ 3497 w 1513"/>
                <a:gd name="T1" fmla="*/ 0 h 2076"/>
                <a:gd name="T2" fmla="*/ 3146 w 1513"/>
                <a:gd name="T3" fmla="*/ 43 h 2076"/>
                <a:gd name="T4" fmla="*/ 2814 w 1513"/>
                <a:gd name="T5" fmla="*/ 106 h 2076"/>
                <a:gd name="T6" fmla="*/ 2476 w 1513"/>
                <a:gd name="T7" fmla="*/ 192 h 2076"/>
                <a:gd name="T8" fmla="*/ 2156 w 1513"/>
                <a:gd name="T9" fmla="*/ 287 h 2076"/>
                <a:gd name="T10" fmla="*/ 1850 w 1513"/>
                <a:gd name="T11" fmla="*/ 398 h 2076"/>
                <a:gd name="T12" fmla="*/ 1562 w 1513"/>
                <a:gd name="T13" fmla="*/ 531 h 2076"/>
                <a:gd name="T14" fmla="*/ 1289 w 1513"/>
                <a:gd name="T15" fmla="*/ 667 h 2076"/>
                <a:gd name="T16" fmla="*/ 1039 w 1513"/>
                <a:gd name="T17" fmla="*/ 810 h 2076"/>
                <a:gd name="T18" fmla="*/ 811 w 1513"/>
                <a:gd name="T19" fmla="*/ 962 h 2076"/>
                <a:gd name="T20" fmla="*/ 607 w 1513"/>
                <a:gd name="T21" fmla="*/ 1122 h 2076"/>
                <a:gd name="T22" fmla="*/ 423 w 1513"/>
                <a:gd name="T23" fmla="*/ 1284 h 2076"/>
                <a:gd name="T24" fmla="*/ 276 w 1513"/>
                <a:gd name="T25" fmla="*/ 1450 h 2076"/>
                <a:gd name="T26" fmla="*/ 153 w 1513"/>
                <a:gd name="T27" fmla="*/ 1610 h 2076"/>
                <a:gd name="T28" fmla="*/ 67 w 1513"/>
                <a:gd name="T29" fmla="*/ 1775 h 2076"/>
                <a:gd name="T30" fmla="*/ 14 w 1513"/>
                <a:gd name="T31" fmla="*/ 1927 h 2076"/>
                <a:gd name="T32" fmla="*/ 0 w 1513"/>
                <a:gd name="T33" fmla="*/ 2076 h 2076"/>
                <a:gd name="T34" fmla="*/ 30 w 1513"/>
                <a:gd name="T35" fmla="*/ 2030 h 2076"/>
                <a:gd name="T36" fmla="*/ 51 w 1513"/>
                <a:gd name="T37" fmla="*/ 1981 h 2076"/>
                <a:gd name="T38" fmla="*/ 67 w 1513"/>
                <a:gd name="T39" fmla="*/ 1946 h 2076"/>
                <a:gd name="T40" fmla="*/ 101 w 1513"/>
                <a:gd name="T41" fmla="*/ 1918 h 2076"/>
                <a:gd name="T42" fmla="*/ 81 w 1513"/>
                <a:gd name="T43" fmla="*/ 1878 h 2076"/>
                <a:gd name="T44" fmla="*/ 81 w 1513"/>
                <a:gd name="T45" fmla="*/ 1821 h 2076"/>
                <a:gd name="T46" fmla="*/ 112 w 1513"/>
                <a:gd name="T47" fmla="*/ 1756 h 2076"/>
                <a:gd name="T48" fmla="*/ 185 w 1513"/>
                <a:gd name="T49" fmla="*/ 1683 h 2076"/>
                <a:gd name="T50" fmla="*/ 306 w 1513"/>
                <a:gd name="T51" fmla="*/ 1626 h 2076"/>
                <a:gd name="T52" fmla="*/ 494 w 1513"/>
                <a:gd name="T53" fmla="*/ 1580 h 2076"/>
                <a:gd name="T54" fmla="*/ 747 w 1513"/>
                <a:gd name="T55" fmla="*/ 1555 h 2076"/>
                <a:gd name="T56" fmla="*/ 1072 w 1513"/>
                <a:gd name="T57" fmla="*/ 1569 h 2076"/>
                <a:gd name="T58" fmla="*/ 1154 w 1513"/>
                <a:gd name="T59" fmla="*/ 1507 h 2076"/>
                <a:gd name="T60" fmla="*/ 1289 w 1513"/>
                <a:gd name="T61" fmla="*/ 1409 h 2076"/>
                <a:gd name="T62" fmla="*/ 1465 w 1513"/>
                <a:gd name="T63" fmla="*/ 1290 h 2076"/>
                <a:gd name="T64" fmla="*/ 1661 w 1513"/>
                <a:gd name="T65" fmla="*/ 1165 h 2076"/>
                <a:gd name="T66" fmla="*/ 1855 w 1513"/>
                <a:gd name="T67" fmla="*/ 1057 h 2076"/>
                <a:gd name="T68" fmla="*/ 2052 w 1513"/>
                <a:gd name="T69" fmla="*/ 965 h 2076"/>
                <a:gd name="T70" fmla="*/ 2203 w 1513"/>
                <a:gd name="T71" fmla="*/ 921 h 2076"/>
                <a:gd name="T72" fmla="*/ 2304 w 1513"/>
                <a:gd name="T73" fmla="*/ 924 h 2076"/>
                <a:gd name="T74" fmla="*/ 2259 w 1513"/>
                <a:gd name="T75" fmla="*/ 900 h 2076"/>
                <a:gd name="T76" fmla="*/ 2193 w 1513"/>
                <a:gd name="T77" fmla="*/ 883 h 2076"/>
                <a:gd name="T78" fmla="*/ 2123 w 1513"/>
                <a:gd name="T79" fmla="*/ 875 h 2076"/>
                <a:gd name="T80" fmla="*/ 2052 w 1513"/>
                <a:gd name="T81" fmla="*/ 875 h 2076"/>
                <a:gd name="T82" fmla="*/ 1964 w 1513"/>
                <a:gd name="T83" fmla="*/ 878 h 2076"/>
                <a:gd name="T84" fmla="*/ 1868 w 1513"/>
                <a:gd name="T85" fmla="*/ 891 h 2076"/>
                <a:gd name="T86" fmla="*/ 1773 w 1513"/>
                <a:gd name="T87" fmla="*/ 913 h 2076"/>
                <a:gd name="T88" fmla="*/ 1679 w 1513"/>
                <a:gd name="T89" fmla="*/ 938 h 2076"/>
                <a:gd name="T90" fmla="*/ 1738 w 1513"/>
                <a:gd name="T91" fmla="*/ 908 h 2076"/>
                <a:gd name="T92" fmla="*/ 1800 w 1513"/>
                <a:gd name="T93" fmla="*/ 878 h 2076"/>
                <a:gd name="T94" fmla="*/ 1883 w 1513"/>
                <a:gd name="T95" fmla="*/ 854 h 2076"/>
                <a:gd name="T96" fmla="*/ 1969 w 1513"/>
                <a:gd name="T97" fmla="*/ 826 h 2076"/>
                <a:gd name="T98" fmla="*/ 2069 w 1513"/>
                <a:gd name="T99" fmla="*/ 805 h 2076"/>
                <a:gd name="T100" fmla="*/ 2165 w 1513"/>
                <a:gd name="T101" fmla="*/ 794 h 2076"/>
                <a:gd name="T102" fmla="*/ 2263 w 1513"/>
                <a:gd name="T103" fmla="*/ 791 h 2076"/>
                <a:gd name="T104" fmla="*/ 2366 w 1513"/>
                <a:gd name="T105" fmla="*/ 794 h 2076"/>
                <a:gd name="T106" fmla="*/ 2360 w 1513"/>
                <a:gd name="T107" fmla="*/ 748 h 2076"/>
                <a:gd name="T108" fmla="*/ 2380 w 1513"/>
                <a:gd name="T109" fmla="*/ 691 h 2076"/>
                <a:gd name="T110" fmla="*/ 2426 w 1513"/>
                <a:gd name="T111" fmla="*/ 612 h 2076"/>
                <a:gd name="T112" fmla="*/ 2498 w 1513"/>
                <a:gd name="T113" fmla="*/ 528 h 2076"/>
                <a:gd name="T114" fmla="*/ 2639 w 1513"/>
                <a:gd name="T115" fmla="*/ 425 h 2076"/>
                <a:gd name="T116" fmla="*/ 2848 w 1513"/>
                <a:gd name="T117" fmla="*/ 306 h 2076"/>
                <a:gd name="T118" fmla="*/ 3118 w 1513"/>
                <a:gd name="T119" fmla="*/ 163 h 2076"/>
                <a:gd name="T120" fmla="*/ 3497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1" name="Freeform 21">
              <a:extLst>
                <a:ext uri="{FF2B5EF4-FFF2-40B4-BE49-F238E27FC236}">
                  <a16:creationId xmlns:a16="http://schemas.microsoft.com/office/drawing/2014/main" xmlns="" id="{BA6EDD6A-15F7-4EAE-9DEE-6C73AFDCC39E}"/>
                </a:ext>
              </a:extLst>
            </p:cNvPr>
            <p:cNvSpPr>
              <a:spLocks/>
            </p:cNvSpPr>
            <p:nvPr/>
          </p:nvSpPr>
          <p:spPr bwMode="auto">
            <a:xfrm>
              <a:off x="616" y="1846"/>
              <a:ext cx="476" cy="569"/>
            </a:xfrm>
            <a:custGeom>
              <a:avLst/>
              <a:gdLst>
                <a:gd name="T0" fmla="*/ 1581 w 395"/>
                <a:gd name="T1" fmla="*/ 569 h 569"/>
                <a:gd name="T2" fmla="*/ 1670 w 395"/>
                <a:gd name="T3" fmla="*/ 566 h 569"/>
                <a:gd name="T4" fmla="*/ 1749 w 395"/>
                <a:gd name="T5" fmla="*/ 547 h 569"/>
                <a:gd name="T6" fmla="*/ 1758 w 395"/>
                <a:gd name="T7" fmla="*/ 512 h 569"/>
                <a:gd name="T8" fmla="*/ 1758 w 395"/>
                <a:gd name="T9" fmla="*/ 466 h 569"/>
                <a:gd name="T10" fmla="*/ 1687 w 395"/>
                <a:gd name="T11" fmla="*/ 368 h 569"/>
                <a:gd name="T12" fmla="*/ 1627 w 395"/>
                <a:gd name="T13" fmla="*/ 295 h 569"/>
                <a:gd name="T14" fmla="*/ 1549 w 395"/>
                <a:gd name="T15" fmla="*/ 241 h 569"/>
                <a:gd name="T16" fmla="*/ 1492 w 395"/>
                <a:gd name="T17" fmla="*/ 208 h 569"/>
                <a:gd name="T18" fmla="*/ 1417 w 395"/>
                <a:gd name="T19" fmla="*/ 189 h 569"/>
                <a:gd name="T20" fmla="*/ 1339 w 395"/>
                <a:gd name="T21" fmla="*/ 179 h 569"/>
                <a:gd name="T22" fmla="*/ 1258 w 395"/>
                <a:gd name="T23" fmla="*/ 170 h 569"/>
                <a:gd name="T24" fmla="*/ 1192 w 395"/>
                <a:gd name="T25" fmla="*/ 170 h 569"/>
                <a:gd name="T26" fmla="*/ 1192 w 395"/>
                <a:gd name="T27" fmla="*/ 168 h 569"/>
                <a:gd name="T28" fmla="*/ 1192 w 395"/>
                <a:gd name="T29" fmla="*/ 154 h 569"/>
                <a:gd name="T30" fmla="*/ 1192 w 395"/>
                <a:gd name="T31" fmla="*/ 141 h 569"/>
                <a:gd name="T32" fmla="*/ 1192 w 395"/>
                <a:gd name="T33" fmla="*/ 119 h 569"/>
                <a:gd name="T34" fmla="*/ 1288 w 395"/>
                <a:gd name="T35" fmla="*/ 114 h 569"/>
                <a:gd name="T36" fmla="*/ 1371 w 395"/>
                <a:gd name="T37" fmla="*/ 97 h 569"/>
                <a:gd name="T38" fmla="*/ 1439 w 395"/>
                <a:gd name="T39" fmla="*/ 73 h 569"/>
                <a:gd name="T40" fmla="*/ 1451 w 395"/>
                <a:gd name="T41" fmla="*/ 49 h 569"/>
                <a:gd name="T42" fmla="*/ 1439 w 395"/>
                <a:gd name="T43" fmla="*/ 27 h 569"/>
                <a:gd name="T44" fmla="*/ 1371 w 395"/>
                <a:gd name="T45" fmla="*/ 8 h 569"/>
                <a:gd name="T46" fmla="*/ 1288 w 395"/>
                <a:gd name="T47" fmla="*/ 0 h 569"/>
                <a:gd name="T48" fmla="*/ 1192 w 395"/>
                <a:gd name="T49" fmla="*/ 0 h 569"/>
                <a:gd name="T50" fmla="*/ 572 w 395"/>
                <a:gd name="T51" fmla="*/ 0 h 569"/>
                <a:gd name="T52" fmla="*/ 469 w 395"/>
                <a:gd name="T53" fmla="*/ 0 h 569"/>
                <a:gd name="T54" fmla="*/ 394 w 395"/>
                <a:gd name="T55" fmla="*/ 8 h 569"/>
                <a:gd name="T56" fmla="*/ 340 w 395"/>
                <a:gd name="T57" fmla="*/ 27 h 569"/>
                <a:gd name="T58" fmla="*/ 318 w 395"/>
                <a:gd name="T59" fmla="*/ 49 h 569"/>
                <a:gd name="T60" fmla="*/ 340 w 395"/>
                <a:gd name="T61" fmla="*/ 73 h 569"/>
                <a:gd name="T62" fmla="*/ 394 w 395"/>
                <a:gd name="T63" fmla="*/ 97 h 569"/>
                <a:gd name="T64" fmla="*/ 469 w 395"/>
                <a:gd name="T65" fmla="*/ 114 h 569"/>
                <a:gd name="T66" fmla="*/ 572 w 395"/>
                <a:gd name="T67" fmla="*/ 119 h 569"/>
                <a:gd name="T68" fmla="*/ 572 w 395"/>
                <a:gd name="T69" fmla="*/ 141 h 569"/>
                <a:gd name="T70" fmla="*/ 572 w 395"/>
                <a:gd name="T71" fmla="*/ 154 h 569"/>
                <a:gd name="T72" fmla="*/ 572 w 395"/>
                <a:gd name="T73" fmla="*/ 168 h 569"/>
                <a:gd name="T74" fmla="*/ 572 w 395"/>
                <a:gd name="T75" fmla="*/ 170 h 569"/>
                <a:gd name="T76" fmla="*/ 494 w 395"/>
                <a:gd name="T77" fmla="*/ 170 h 569"/>
                <a:gd name="T78" fmla="*/ 430 w 395"/>
                <a:gd name="T79" fmla="*/ 179 h 569"/>
                <a:gd name="T80" fmla="*/ 347 w 395"/>
                <a:gd name="T81" fmla="*/ 189 h 569"/>
                <a:gd name="T82" fmla="*/ 275 w 395"/>
                <a:gd name="T83" fmla="*/ 208 h 569"/>
                <a:gd name="T84" fmla="*/ 219 w 395"/>
                <a:gd name="T85" fmla="*/ 241 h 569"/>
                <a:gd name="T86" fmla="*/ 136 w 395"/>
                <a:gd name="T87" fmla="*/ 295 h 569"/>
                <a:gd name="T88" fmla="*/ 84 w 395"/>
                <a:gd name="T89" fmla="*/ 368 h 569"/>
                <a:gd name="T90" fmla="*/ 0 w 395"/>
                <a:gd name="T91" fmla="*/ 466 h 569"/>
                <a:gd name="T92" fmla="*/ 0 w 395"/>
                <a:gd name="T93" fmla="*/ 512 h 569"/>
                <a:gd name="T94" fmla="*/ 41 w 395"/>
                <a:gd name="T95" fmla="*/ 547 h 569"/>
                <a:gd name="T96" fmla="*/ 89 w 395"/>
                <a:gd name="T97" fmla="*/ 566 h 569"/>
                <a:gd name="T98" fmla="*/ 187 w 395"/>
                <a:gd name="T99" fmla="*/ 569 h 569"/>
                <a:gd name="T100" fmla="*/ 1581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2" name="Freeform 22">
              <a:extLst>
                <a:ext uri="{FF2B5EF4-FFF2-40B4-BE49-F238E27FC236}">
                  <a16:creationId xmlns:a16="http://schemas.microsoft.com/office/drawing/2014/main" xmlns="" id="{A4034578-00C0-4985-936E-FF14B84FB59C}"/>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7" name="AutoShape 3">
            <a:extLst>
              <a:ext uri="{FF2B5EF4-FFF2-40B4-BE49-F238E27FC236}">
                <a16:creationId xmlns:a16="http://schemas.microsoft.com/office/drawing/2014/main" xmlns="" id="{3820EFD4-043F-4963-80CD-B0360E8696F7}"/>
              </a:ext>
            </a:extLst>
          </p:cNvPr>
          <p:cNvSpPr>
            <a:spLocks noChangeArrowheads="1"/>
          </p:cNvSpPr>
          <p:nvPr/>
        </p:nvSpPr>
        <p:spPr bwMode="auto">
          <a:xfrm>
            <a:off x="6624638" y="3662363"/>
            <a:ext cx="330200" cy="298450"/>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28" name="AutoShape 5">
            <a:extLst>
              <a:ext uri="{FF2B5EF4-FFF2-40B4-BE49-F238E27FC236}">
                <a16:creationId xmlns:a16="http://schemas.microsoft.com/office/drawing/2014/main" xmlns="" id="{B560E40A-BB41-4378-947C-110D8B35A408}"/>
              </a:ext>
            </a:extLst>
          </p:cNvPr>
          <p:cNvSpPr>
            <a:spLocks noChangeArrowheads="1"/>
          </p:cNvSpPr>
          <p:nvPr/>
        </p:nvSpPr>
        <p:spPr bwMode="auto">
          <a:xfrm>
            <a:off x="1239838" y="3998913"/>
            <a:ext cx="309562" cy="287337"/>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29" name="AutoShape 19">
            <a:extLst>
              <a:ext uri="{FF2B5EF4-FFF2-40B4-BE49-F238E27FC236}">
                <a16:creationId xmlns:a16="http://schemas.microsoft.com/office/drawing/2014/main" xmlns="" id="{16CF5F5B-20F5-4A6A-B173-A7E1404C0413}"/>
              </a:ext>
            </a:extLst>
          </p:cNvPr>
          <p:cNvSpPr>
            <a:spLocks noChangeArrowheads="1"/>
          </p:cNvSpPr>
          <p:nvPr/>
        </p:nvSpPr>
        <p:spPr bwMode="auto">
          <a:xfrm>
            <a:off x="6899275" y="4333875"/>
            <a:ext cx="409575" cy="388938"/>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0" name="AutoShape 20">
            <a:extLst>
              <a:ext uri="{FF2B5EF4-FFF2-40B4-BE49-F238E27FC236}">
                <a16:creationId xmlns:a16="http://schemas.microsoft.com/office/drawing/2014/main" xmlns="" id="{D5DEF38E-87A7-48F3-BB13-61B7D3A62D22}"/>
              </a:ext>
            </a:extLst>
          </p:cNvPr>
          <p:cNvSpPr>
            <a:spLocks noChangeArrowheads="1"/>
          </p:cNvSpPr>
          <p:nvPr/>
        </p:nvSpPr>
        <p:spPr bwMode="auto">
          <a:xfrm>
            <a:off x="2038350" y="4387850"/>
            <a:ext cx="379413" cy="39370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1" name="AutoShape 21">
            <a:extLst>
              <a:ext uri="{FF2B5EF4-FFF2-40B4-BE49-F238E27FC236}">
                <a16:creationId xmlns:a16="http://schemas.microsoft.com/office/drawing/2014/main" xmlns="" id="{8948CB53-EEF8-499C-99BE-5F74A540FAEC}"/>
              </a:ext>
            </a:extLst>
          </p:cNvPr>
          <p:cNvSpPr>
            <a:spLocks noChangeArrowheads="1"/>
          </p:cNvSpPr>
          <p:nvPr/>
        </p:nvSpPr>
        <p:spPr bwMode="auto">
          <a:xfrm>
            <a:off x="6296025" y="4452938"/>
            <a:ext cx="368300" cy="403225"/>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32" name="AutoShape 22">
            <a:extLst>
              <a:ext uri="{FF2B5EF4-FFF2-40B4-BE49-F238E27FC236}">
                <a16:creationId xmlns:a16="http://schemas.microsoft.com/office/drawing/2014/main" xmlns="" id="{B686494E-D23C-4909-B3FF-8C8464FF9B7C}"/>
              </a:ext>
            </a:extLst>
          </p:cNvPr>
          <p:cNvSpPr>
            <a:spLocks noChangeArrowheads="1"/>
          </p:cNvSpPr>
          <p:nvPr/>
        </p:nvSpPr>
        <p:spPr bwMode="auto">
          <a:xfrm>
            <a:off x="7426325" y="3889375"/>
            <a:ext cx="309563" cy="287338"/>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33" name="AutoShape 4">
            <a:extLst>
              <a:ext uri="{FF2B5EF4-FFF2-40B4-BE49-F238E27FC236}">
                <a16:creationId xmlns:a16="http://schemas.microsoft.com/office/drawing/2014/main" xmlns="" id="{FC928C99-F8B9-4255-BF2C-F269189C33E4}"/>
              </a:ext>
            </a:extLst>
          </p:cNvPr>
          <p:cNvSpPr>
            <a:spLocks noChangeArrowheads="1"/>
          </p:cNvSpPr>
          <p:nvPr/>
        </p:nvSpPr>
        <p:spPr bwMode="auto">
          <a:xfrm>
            <a:off x="1139825" y="2652713"/>
            <a:ext cx="280988" cy="31591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vi-VN" altLang="en-US" sz="1500">
              <a:solidFill>
                <a:srgbClr val="FFFFFF"/>
              </a:solidFill>
              <a:latin typeface="Times New Roman" panose="02020603050405020304" pitchFamily="18" charset="0"/>
              <a:ea typeface="SimSun" panose="02010600030101010101" pitchFamily="2" charset="-122"/>
              <a:cs typeface="Arial" panose="020B0604020202020204" pitchFamily="34" charset="0"/>
            </a:endParaRPr>
          </a:p>
        </p:txBody>
      </p:sp>
      <p:sp>
        <p:nvSpPr>
          <p:cNvPr id="6161" name="Text Box 9">
            <a:extLst>
              <a:ext uri="{FF2B5EF4-FFF2-40B4-BE49-F238E27FC236}">
                <a16:creationId xmlns:a16="http://schemas.microsoft.com/office/drawing/2014/main" xmlns="" id="{D417B160-DA90-4AD9-9D10-B6E8D02B9221}"/>
              </a:ext>
            </a:extLst>
          </p:cNvPr>
          <p:cNvSpPr txBox="1">
            <a:spLocks noChangeArrowheads="1"/>
          </p:cNvSpPr>
          <p:nvPr/>
        </p:nvSpPr>
        <p:spPr bwMode="auto">
          <a:xfrm>
            <a:off x="6794013" y="4698382"/>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800" b="1" i="1" dirty="0" err="1">
                <a:latin typeface="Times New Roman" panose="02020603050405020304" pitchFamily="18" charset="0"/>
                <a:cs typeface="Times New Roman" panose="02020603050405020304" pitchFamily="18" charset="0"/>
              </a:rPr>
              <a:t>Vũ</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Đình</a:t>
            </a:r>
            <a:r>
              <a:rPr lang="en-US" altLang="vi-VN" sz="2800" b="1" i="1" dirty="0">
                <a:latin typeface="Times New Roman" panose="02020603050405020304" pitchFamily="18" charset="0"/>
                <a:cs typeface="Times New Roman" panose="02020603050405020304" pitchFamily="18" charset="0"/>
              </a:rPr>
              <a:t> </a:t>
            </a:r>
            <a:r>
              <a:rPr lang="en-US" altLang="vi-VN" sz="2800" b="1" i="1" dirty="0" err="1">
                <a:latin typeface="Times New Roman" panose="02020603050405020304" pitchFamily="18" charset="0"/>
                <a:cs typeface="Times New Roman" panose="02020603050405020304" pitchFamily="18" charset="0"/>
              </a:rPr>
              <a:t>Liên</a:t>
            </a:r>
            <a:endParaRPr lang="en-US" altLang="vi-VN" sz="2800" b="1" i="1"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88BC59AF-F645-4455-BC4D-2329C22F56B3}"/>
              </a:ext>
            </a:extLst>
          </p:cNvPr>
          <p:cNvSpPr/>
          <p:nvPr/>
        </p:nvSpPr>
        <p:spPr>
          <a:xfrm>
            <a:off x="3862194" y="2920615"/>
            <a:ext cx="4114800" cy="1200329"/>
          </a:xfrm>
          <a:prstGeom prst="rect">
            <a:avLst/>
          </a:prstGeom>
          <a:noFill/>
        </p:spPr>
        <p:txBody>
          <a:bodyPr>
            <a:spAutoFit/>
          </a:bodyPr>
          <a:lstStyle/>
          <a:p>
            <a:pPr algn="ctr">
              <a:defRPr/>
            </a:pPr>
            <a:r>
              <a:rPr lang="en-US" sz="7200" b="1" i="1" dirty="0" err="1" smtClean="0">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sz="7200" b="1" i="1" dirty="0" smtClean="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7200" b="1" i="1" dirty="0" err="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đồ</a:t>
            </a:r>
            <a:r>
              <a:rPr lang="en-US" sz="7200" b="1" i="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2" name="TextBox 1"/>
          <p:cNvSpPr txBox="1"/>
          <p:nvPr/>
        </p:nvSpPr>
        <p:spPr>
          <a:xfrm>
            <a:off x="2183303" y="1547446"/>
            <a:ext cx="8025325" cy="646331"/>
          </a:xfrm>
          <a:prstGeom prst="rect">
            <a:avLst/>
          </a:prstGeom>
          <a:noFill/>
        </p:spPr>
        <p:txBody>
          <a:bodyPr wrap="square" rtlCol="0">
            <a:spAutoFit/>
          </a:bodyPr>
          <a:lstStyle/>
          <a:p>
            <a:r>
              <a:rPr lang="en-US" sz="3600" b="1" dirty="0" smtClean="0">
                <a:latin typeface="Times New Roman" pitchFamily="18" charset="0"/>
                <a:cs typeface="Times New Roman" pitchFamily="18" charset="0"/>
              </a:rPr>
              <a:t>BÀI 2: THƠ BỐN CHỮ, NĂM CHỮ </a:t>
            </a:r>
            <a:endParaRPr lang="en-US" sz="3600" b="1" dirty="0">
              <a:latin typeface="Times New Roman" pitchFamily="18" charset="0"/>
              <a:cs typeface="Times New Roman" pitchFamily="18" charset="0"/>
            </a:endParaRPr>
          </a:p>
        </p:txBody>
      </p:sp>
      <p:sp>
        <p:nvSpPr>
          <p:cNvPr id="3" name="TextBox 2"/>
          <p:cNvSpPr txBox="1"/>
          <p:nvPr/>
        </p:nvSpPr>
        <p:spPr>
          <a:xfrm>
            <a:off x="2243270" y="2336192"/>
            <a:ext cx="3807453" cy="584775"/>
          </a:xfrm>
          <a:prstGeom prst="rect">
            <a:avLst/>
          </a:prstGeom>
          <a:noFill/>
        </p:spPr>
        <p:txBody>
          <a:bodyPr wrap="none" rtlCol="0">
            <a:spAutoFit/>
          </a:bodyPr>
          <a:lstStyle/>
          <a:p>
            <a:r>
              <a:rPr lang="en-US" sz="3200" b="1" dirty="0" err="1" smtClean="0">
                <a:latin typeface="Times New Roman" pitchFamily="18" charset="0"/>
                <a:cs typeface="Times New Roman" pitchFamily="18" charset="0"/>
              </a:rPr>
              <a:t>Đọc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hiểu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bản</a:t>
            </a:r>
            <a:r>
              <a:rPr lang="en-US" sz="3200" b="1" dirty="0" smtClean="0">
                <a:latin typeface="Times New Roman" pitchFamily="18" charset="0"/>
                <a:cs typeface="Times New Roman" pitchFamily="18" charset="0"/>
              </a:rPr>
              <a:t> 2:</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945220717"/>
      </p:ext>
    </p:extLst>
  </p:cSld>
  <p:clrMapOvr>
    <a:masterClrMapping/>
  </p:clrMapOvr>
  <p:transition spd="slow"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ppt_x</p:attrName>
                                        </p:attrNameLst>
                                      </p:cBhvr>
                                      <p:tavLst>
                                        <p:tav tm="0">
                                          <p:val>
                                            <p:fltVal val="0.5"/>
                                          </p:val>
                                        </p:tav>
                                        <p:tav tm="100000">
                                          <p:val>
                                            <p:strVal val="#ppt_x"/>
                                          </p:val>
                                        </p:tav>
                                      </p:tavLst>
                                    </p:anim>
                                    <p:anim calcmode="lin" valueType="num">
                                      <p:cBhvr>
                                        <p:cTn id="15" dur="1000" fill="hold"/>
                                        <p:tgtEl>
                                          <p:spTgt spid="27"/>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1000" fill="hold"/>
                                        <p:tgtEl>
                                          <p:spTgt spid="28"/>
                                        </p:tgtEl>
                                        <p:attrNameLst>
                                          <p:attrName>ppt_w</p:attrName>
                                        </p:attrNameLst>
                                      </p:cBhvr>
                                      <p:tavLst>
                                        <p:tav tm="0">
                                          <p:val>
                                            <p:fltVal val="0"/>
                                          </p:val>
                                        </p:tav>
                                        <p:tav tm="100000">
                                          <p:val>
                                            <p:strVal val="#ppt_w"/>
                                          </p:val>
                                        </p:tav>
                                      </p:tavLst>
                                    </p:anim>
                                    <p:anim calcmode="lin" valueType="num">
                                      <p:cBhvr>
                                        <p:cTn id="19" dur="1000" fill="hold"/>
                                        <p:tgtEl>
                                          <p:spTgt spid="28"/>
                                        </p:tgtEl>
                                        <p:attrNameLst>
                                          <p:attrName>ppt_h</p:attrName>
                                        </p:attrNameLst>
                                      </p:cBhvr>
                                      <p:tavLst>
                                        <p:tav tm="0">
                                          <p:val>
                                            <p:fltVal val="0"/>
                                          </p:val>
                                        </p:tav>
                                        <p:tav tm="100000">
                                          <p:val>
                                            <p:strVal val="#ppt_h"/>
                                          </p:val>
                                        </p:tav>
                                      </p:tavLst>
                                    </p:anim>
                                    <p:anim calcmode="lin" valueType="num">
                                      <p:cBhvr>
                                        <p:cTn id="20" dur="1000" fill="hold"/>
                                        <p:tgtEl>
                                          <p:spTgt spid="28"/>
                                        </p:tgtEl>
                                        <p:attrNameLst>
                                          <p:attrName>ppt_x</p:attrName>
                                        </p:attrNameLst>
                                      </p:cBhvr>
                                      <p:tavLst>
                                        <p:tav tm="0">
                                          <p:val>
                                            <p:fltVal val="0.5"/>
                                          </p:val>
                                        </p:tav>
                                        <p:tav tm="100000">
                                          <p:val>
                                            <p:strVal val="#ppt_x"/>
                                          </p:val>
                                        </p:tav>
                                      </p:tavLst>
                                    </p:anim>
                                    <p:anim calcmode="lin" valueType="num">
                                      <p:cBhvr>
                                        <p:cTn id="21" dur="1000" fill="hold"/>
                                        <p:tgtEl>
                                          <p:spTgt spid="28"/>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ppt_x</p:attrName>
                                        </p:attrNameLst>
                                      </p:cBhvr>
                                      <p:tavLst>
                                        <p:tav tm="0">
                                          <p:val>
                                            <p:fltVal val="0.5"/>
                                          </p:val>
                                        </p:tav>
                                        <p:tav tm="100000">
                                          <p:val>
                                            <p:strVal val="#ppt_x"/>
                                          </p:val>
                                        </p:tav>
                                      </p:tavLst>
                                    </p:anim>
                                    <p:anim calcmode="lin" valueType="num">
                                      <p:cBhvr>
                                        <p:cTn id="27" dur="1000" fill="hold"/>
                                        <p:tgtEl>
                                          <p:spTgt spid="29"/>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1000" fill="hold"/>
                                        <p:tgtEl>
                                          <p:spTgt spid="30"/>
                                        </p:tgtEl>
                                        <p:attrNameLst>
                                          <p:attrName>ppt_w</p:attrName>
                                        </p:attrNameLst>
                                      </p:cBhvr>
                                      <p:tavLst>
                                        <p:tav tm="0">
                                          <p:val>
                                            <p:fltVal val="0"/>
                                          </p:val>
                                        </p:tav>
                                        <p:tav tm="100000">
                                          <p:val>
                                            <p:strVal val="#ppt_w"/>
                                          </p:val>
                                        </p:tav>
                                      </p:tavLst>
                                    </p:anim>
                                    <p:anim calcmode="lin" valueType="num">
                                      <p:cBhvr>
                                        <p:cTn id="31" dur="1000" fill="hold"/>
                                        <p:tgtEl>
                                          <p:spTgt spid="30"/>
                                        </p:tgtEl>
                                        <p:attrNameLst>
                                          <p:attrName>ppt_h</p:attrName>
                                        </p:attrNameLst>
                                      </p:cBhvr>
                                      <p:tavLst>
                                        <p:tav tm="0">
                                          <p:val>
                                            <p:fltVal val="0"/>
                                          </p:val>
                                        </p:tav>
                                        <p:tav tm="100000">
                                          <p:val>
                                            <p:strVal val="#ppt_h"/>
                                          </p:val>
                                        </p:tav>
                                      </p:tavLst>
                                    </p:anim>
                                    <p:anim calcmode="lin" valueType="num">
                                      <p:cBhvr>
                                        <p:cTn id="32" dur="1000" fill="hold"/>
                                        <p:tgtEl>
                                          <p:spTgt spid="30"/>
                                        </p:tgtEl>
                                        <p:attrNameLst>
                                          <p:attrName>ppt_x</p:attrName>
                                        </p:attrNameLst>
                                      </p:cBhvr>
                                      <p:tavLst>
                                        <p:tav tm="0">
                                          <p:val>
                                            <p:fltVal val="0.5"/>
                                          </p:val>
                                        </p:tav>
                                        <p:tav tm="100000">
                                          <p:val>
                                            <p:strVal val="#ppt_x"/>
                                          </p:val>
                                        </p:tav>
                                      </p:tavLst>
                                    </p:anim>
                                    <p:anim calcmode="lin" valueType="num">
                                      <p:cBhvr>
                                        <p:cTn id="33" dur="1000" fill="hold"/>
                                        <p:tgtEl>
                                          <p:spTgt spid="30"/>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grpId="0" nodeType="withEffect">
                                  <p:stCondLst>
                                    <p:cond delay="1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 calcmode="lin" valueType="num">
                                      <p:cBhvr>
                                        <p:cTn id="38" dur="1000" fill="hold"/>
                                        <p:tgtEl>
                                          <p:spTgt spid="31"/>
                                        </p:tgtEl>
                                        <p:attrNameLst>
                                          <p:attrName>ppt_x</p:attrName>
                                        </p:attrNameLst>
                                      </p:cBhvr>
                                      <p:tavLst>
                                        <p:tav tm="0">
                                          <p:val>
                                            <p:fltVal val="0.5"/>
                                          </p:val>
                                        </p:tav>
                                        <p:tav tm="100000">
                                          <p:val>
                                            <p:strVal val="#ppt_x"/>
                                          </p:val>
                                        </p:tav>
                                      </p:tavLst>
                                    </p:anim>
                                    <p:anim calcmode="lin" valueType="num">
                                      <p:cBhvr>
                                        <p:cTn id="39" dur="1000" fill="hold"/>
                                        <p:tgtEl>
                                          <p:spTgt spid="31"/>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nodeType="withEffect">
                                  <p:stCondLst>
                                    <p:cond delay="1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ppt_x</p:attrName>
                                        </p:attrNameLst>
                                      </p:cBhvr>
                                      <p:tavLst>
                                        <p:tav tm="0">
                                          <p:val>
                                            <p:fltVal val="0.5"/>
                                          </p:val>
                                        </p:tav>
                                        <p:tav tm="100000">
                                          <p:val>
                                            <p:strVal val="#ppt_x"/>
                                          </p:val>
                                        </p:tav>
                                      </p:tavLst>
                                    </p:anim>
                                    <p:anim calcmode="lin" valueType="num">
                                      <p:cBhvr>
                                        <p:cTn id="45" dur="1000" fill="hold"/>
                                        <p:tgtEl>
                                          <p:spTgt spid="32"/>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ppt_x</p:attrName>
                                        </p:attrNameLst>
                                      </p:cBhvr>
                                      <p:tavLst>
                                        <p:tav tm="0">
                                          <p:val>
                                            <p:fltVal val="0.5"/>
                                          </p:val>
                                        </p:tav>
                                        <p:tav tm="100000">
                                          <p:val>
                                            <p:strVal val="#ppt_x"/>
                                          </p:val>
                                        </p:tav>
                                      </p:tavLst>
                                    </p:anim>
                                    <p:anim calcmode="lin" valueType="num">
                                      <p:cBhvr>
                                        <p:cTn id="51" dur="1000" fill="hold"/>
                                        <p:tgtEl>
                                          <p:spTgt spid="3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7">
            <a:extLst>
              <a:ext uri="{FF2B5EF4-FFF2-40B4-BE49-F238E27FC236}">
                <a16:creationId xmlns:a16="http://schemas.microsoft.com/office/drawing/2014/main" xmlns="" id="{A1A63A73-F6E1-4022-A432-451F5AFA4D9E}"/>
              </a:ext>
            </a:extLst>
          </p:cNvPr>
          <p:cNvSpPr>
            <a:spLocks noChangeArrowheads="1"/>
          </p:cNvSpPr>
          <p:nvPr/>
        </p:nvSpPr>
        <p:spPr bwMode="auto">
          <a:xfrm>
            <a:off x="4624388" y="1762125"/>
            <a:ext cx="2863850" cy="1273175"/>
          </a:xfrm>
          <a:prstGeom prst="ellipse">
            <a:avLst/>
          </a:prstGeom>
          <a:solidFill>
            <a:srgbClr val="4F81BD"/>
          </a:solidFill>
          <a:ln w="127000" cmpd="dbl">
            <a:solidFill>
              <a:srgbClr val="4F81B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sz="1400">
              <a:solidFill>
                <a:srgbClr val="FFFF00"/>
              </a:solidFill>
              <a:latin typeface="Times New Roman" panose="02020603050405020304" pitchFamily="18" charset="0"/>
              <a:cs typeface="Times New Roman" panose="02020603050405020304" pitchFamily="18" charset="0"/>
            </a:endParaRPr>
          </a:p>
        </p:txBody>
      </p:sp>
      <p:sp>
        <p:nvSpPr>
          <p:cNvPr id="24579" name="Oval 23">
            <a:extLst>
              <a:ext uri="{FF2B5EF4-FFF2-40B4-BE49-F238E27FC236}">
                <a16:creationId xmlns:a16="http://schemas.microsoft.com/office/drawing/2014/main" xmlns="" id="{1744EC69-1ABB-4547-9A92-A8A8247A57AC}"/>
              </a:ext>
            </a:extLst>
          </p:cNvPr>
          <p:cNvSpPr>
            <a:spLocks noChangeArrowheads="1"/>
          </p:cNvSpPr>
          <p:nvPr/>
        </p:nvSpPr>
        <p:spPr bwMode="auto">
          <a:xfrm>
            <a:off x="1271588" y="3300413"/>
            <a:ext cx="2425700" cy="1031875"/>
          </a:xfrm>
          <a:prstGeom prst="ellipse">
            <a:avLst/>
          </a:prstGeom>
          <a:solidFill>
            <a:srgbClr val="4BACC6"/>
          </a:solidFill>
          <a:ln w="38100">
            <a:solidFill>
              <a:srgbClr val="F2F2F2"/>
            </a:solidFill>
            <a:round/>
            <a:headEnd/>
            <a:tailEnd/>
          </a:ln>
          <a:effectLst>
            <a:outerShdw dist="28398" dir="3806097" algn="ctr" rotWithShape="0">
              <a:srgbClr val="205867">
                <a:alpha val="50000"/>
              </a:srgbClr>
            </a:outerShdw>
          </a:effec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en-US" altLang="en-US" b="1">
              <a:latin typeface="Times New Roman" panose="02020603050405020304" pitchFamily="18" charset="0"/>
              <a:cs typeface="Times New Roman" panose="02020603050405020304" pitchFamily="18" charset="0"/>
            </a:endParaRPr>
          </a:p>
        </p:txBody>
      </p:sp>
      <p:sp>
        <p:nvSpPr>
          <p:cNvPr id="24580" name="Oval 22">
            <a:extLst>
              <a:ext uri="{FF2B5EF4-FFF2-40B4-BE49-F238E27FC236}">
                <a16:creationId xmlns:a16="http://schemas.microsoft.com/office/drawing/2014/main" xmlns="" id="{0D203D75-FEB4-4859-8193-7BEEF23A1497}"/>
              </a:ext>
            </a:extLst>
          </p:cNvPr>
          <p:cNvSpPr>
            <a:spLocks noChangeArrowheads="1"/>
          </p:cNvSpPr>
          <p:nvPr/>
        </p:nvSpPr>
        <p:spPr bwMode="auto">
          <a:xfrm>
            <a:off x="8532813" y="3179763"/>
            <a:ext cx="2320925" cy="1035050"/>
          </a:xfrm>
          <a:prstGeom prst="ellipse">
            <a:avLst/>
          </a:prstGeom>
          <a:solidFill>
            <a:srgbClr val="4BACC6"/>
          </a:solidFill>
          <a:ln w="38100">
            <a:solidFill>
              <a:srgbClr val="F2F2F2"/>
            </a:solidFill>
            <a:round/>
            <a:headEnd/>
            <a:tailEnd/>
          </a:ln>
          <a:effectLst>
            <a:outerShdw dist="28398" dir="3806097" algn="ctr" rotWithShape="0">
              <a:srgbClr val="205867">
                <a:alpha val="50000"/>
              </a:srgbClr>
            </a:outerShdw>
          </a:effec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24581" name="AutoShape 21">
            <a:extLst>
              <a:ext uri="{FF2B5EF4-FFF2-40B4-BE49-F238E27FC236}">
                <a16:creationId xmlns:a16="http://schemas.microsoft.com/office/drawing/2014/main" xmlns="" id="{2A600997-9AD0-4328-8791-A149D35D3EA9}"/>
              </a:ext>
            </a:extLst>
          </p:cNvPr>
          <p:cNvSpPr>
            <a:spLocks noChangeArrowheads="1"/>
          </p:cNvSpPr>
          <p:nvPr/>
        </p:nvSpPr>
        <p:spPr bwMode="auto">
          <a:xfrm>
            <a:off x="4511675" y="4594225"/>
            <a:ext cx="3114675" cy="1395609"/>
          </a:xfrm>
          <a:prstGeom prst="roundRect">
            <a:avLst>
              <a:gd name="adj" fmla="val 16667"/>
            </a:avLst>
          </a:prstGeom>
          <a:solidFill>
            <a:srgbClr val="4F81BD"/>
          </a:solidFill>
          <a:ln w="127000" cmpd="dbl">
            <a:solidFill>
              <a:srgbClr val="4F81BD"/>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latin typeface="Times New Roman" panose="02020603050405020304" pitchFamily="18" charset="0"/>
              <a:cs typeface="Times New Roman" panose="02020603050405020304" pitchFamily="18" charset="0"/>
            </a:endParaRPr>
          </a:p>
        </p:txBody>
      </p:sp>
      <p:sp>
        <p:nvSpPr>
          <p:cNvPr id="9" name="AutoShape 24">
            <a:extLst>
              <a:ext uri="{FF2B5EF4-FFF2-40B4-BE49-F238E27FC236}">
                <a16:creationId xmlns:a16="http://schemas.microsoft.com/office/drawing/2014/main" xmlns="" id="{D760A99D-75E5-44C1-A220-29D4EB533D9D}"/>
              </a:ext>
            </a:extLst>
          </p:cNvPr>
          <p:cNvSpPr>
            <a:spLocks noChangeShapeType="1"/>
          </p:cNvSpPr>
          <p:nvPr/>
        </p:nvSpPr>
        <p:spPr bwMode="auto">
          <a:xfrm flipH="1">
            <a:off x="2386013" y="2378075"/>
            <a:ext cx="2238375" cy="976313"/>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0" name="AutoShape 25">
            <a:extLst>
              <a:ext uri="{FF2B5EF4-FFF2-40B4-BE49-F238E27FC236}">
                <a16:creationId xmlns:a16="http://schemas.microsoft.com/office/drawing/2014/main" xmlns="" id="{2BF401CE-F6BA-4BF9-A037-CC0B0CFA9F51}"/>
              </a:ext>
            </a:extLst>
          </p:cNvPr>
          <p:cNvSpPr>
            <a:spLocks noChangeShapeType="1"/>
          </p:cNvSpPr>
          <p:nvPr/>
        </p:nvSpPr>
        <p:spPr bwMode="auto">
          <a:xfrm>
            <a:off x="7488238" y="2378075"/>
            <a:ext cx="2090737" cy="801688"/>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1" name="AutoShape 20">
            <a:extLst>
              <a:ext uri="{FF2B5EF4-FFF2-40B4-BE49-F238E27FC236}">
                <a16:creationId xmlns:a16="http://schemas.microsoft.com/office/drawing/2014/main" xmlns="" id="{DDA1D907-1901-4B36-9DFC-E32FDF8FB819}"/>
              </a:ext>
            </a:extLst>
          </p:cNvPr>
          <p:cNvSpPr>
            <a:spLocks noChangeShapeType="1"/>
          </p:cNvSpPr>
          <p:nvPr/>
        </p:nvSpPr>
        <p:spPr bwMode="auto">
          <a:xfrm>
            <a:off x="2505075" y="4359275"/>
            <a:ext cx="1987550" cy="777875"/>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2" name="AutoShape 19">
            <a:extLst>
              <a:ext uri="{FF2B5EF4-FFF2-40B4-BE49-F238E27FC236}">
                <a16:creationId xmlns:a16="http://schemas.microsoft.com/office/drawing/2014/main" xmlns="" id="{3BFC7C9F-EB05-4FFE-B472-9C771006FDD0}"/>
              </a:ext>
            </a:extLst>
          </p:cNvPr>
          <p:cNvSpPr>
            <a:spLocks noChangeShapeType="1"/>
          </p:cNvSpPr>
          <p:nvPr/>
        </p:nvSpPr>
        <p:spPr bwMode="auto">
          <a:xfrm flipH="1">
            <a:off x="7696198" y="4214813"/>
            <a:ext cx="1997076" cy="1035050"/>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13" name="AutoShape 18">
            <a:extLst>
              <a:ext uri="{FF2B5EF4-FFF2-40B4-BE49-F238E27FC236}">
                <a16:creationId xmlns:a16="http://schemas.microsoft.com/office/drawing/2014/main" xmlns="" id="{6E72A35D-8DC6-4D44-B73F-E2948711C862}"/>
              </a:ext>
            </a:extLst>
          </p:cNvPr>
          <p:cNvSpPr>
            <a:spLocks noChangeShapeType="1"/>
          </p:cNvSpPr>
          <p:nvPr/>
        </p:nvSpPr>
        <p:spPr bwMode="auto">
          <a:xfrm flipH="1">
            <a:off x="5945188" y="2975903"/>
            <a:ext cx="46037" cy="1587500"/>
          </a:xfrm>
          <a:prstGeom prst="straightConnector1">
            <a:avLst/>
          </a:prstGeom>
          <a:ln>
            <a:headEnd/>
            <a:tailEnd type="triangle" w="med" len="med"/>
          </a:ln>
        </p:spPr>
        <p:style>
          <a:lnRef idx="3">
            <a:schemeClr val="accent5"/>
          </a:lnRef>
          <a:fillRef idx="0">
            <a:schemeClr val="accent5"/>
          </a:fillRef>
          <a:effectRef idx="2">
            <a:schemeClr val="accent5"/>
          </a:effectRef>
          <a:fontRef idx="minor">
            <a:schemeClr val="tx1"/>
          </a:fontRef>
        </p:style>
        <p:txBody>
          <a:bodyPr/>
          <a:lstStyle/>
          <a:p>
            <a:pPr>
              <a:defRPr/>
            </a:pPr>
            <a:endParaRPr lang="en-US"/>
          </a:p>
        </p:txBody>
      </p:sp>
      <p:sp>
        <p:nvSpPr>
          <p:cNvPr id="24587" name="Rectangle 14">
            <a:extLst>
              <a:ext uri="{FF2B5EF4-FFF2-40B4-BE49-F238E27FC236}">
                <a16:creationId xmlns:a16="http://schemas.microsoft.com/office/drawing/2014/main" xmlns="" id="{A2241F97-A908-42D9-874C-D095527B2133}"/>
              </a:ext>
            </a:extLst>
          </p:cNvPr>
          <p:cNvSpPr>
            <a:spLocks noChangeArrowheads="1"/>
          </p:cNvSpPr>
          <p:nvPr/>
        </p:nvSpPr>
        <p:spPr bwMode="auto">
          <a:xfrm>
            <a:off x="4949825" y="1982788"/>
            <a:ext cx="2292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1600" b="1">
                <a:solidFill>
                  <a:srgbClr val="FFFF00"/>
                </a:solidFill>
                <a:latin typeface="Times New Roman" panose="02020603050405020304" pitchFamily="18" charset="0"/>
                <a:cs typeface="Times New Roman" panose="02020603050405020304" pitchFamily="18" charset="0"/>
              </a:rPr>
              <a:t>HÌNH ẢNH ÔNG ĐỒ LÀ TRUNG TÂM CỦA KHÔNG GIAN TẾT</a:t>
            </a:r>
            <a:endParaRPr lang="en-US" altLang="en-US" sz="1600">
              <a:solidFill>
                <a:srgbClr val="FFFF00"/>
              </a:solidFill>
              <a:latin typeface="Times New Roman" panose="02020603050405020304" pitchFamily="18" charset="0"/>
              <a:cs typeface="Times New Roman" panose="02020603050405020304" pitchFamily="18" charset="0"/>
            </a:endParaRPr>
          </a:p>
        </p:txBody>
      </p:sp>
      <p:sp>
        <p:nvSpPr>
          <p:cNvPr id="24588" name="Rectangle 15">
            <a:extLst>
              <a:ext uri="{FF2B5EF4-FFF2-40B4-BE49-F238E27FC236}">
                <a16:creationId xmlns:a16="http://schemas.microsoft.com/office/drawing/2014/main" xmlns="" id="{24CEF483-7ADE-4F5C-B1C5-021D15AEF2B2}"/>
              </a:ext>
            </a:extLst>
          </p:cNvPr>
          <p:cNvSpPr>
            <a:spLocks noChangeArrowheads="1"/>
          </p:cNvSpPr>
          <p:nvPr/>
        </p:nvSpPr>
        <p:spPr bwMode="auto">
          <a:xfrm>
            <a:off x="8732838" y="3357563"/>
            <a:ext cx="199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b="1">
                <a:latin typeface="Times New Roman" panose="02020603050405020304" pitchFamily="18" charset="0"/>
                <a:cs typeface="Times New Roman" panose="02020603050405020304" pitchFamily="18" charset="0"/>
              </a:rPr>
              <a:t>THỜI THẾ                      ( Người thuê viết)</a:t>
            </a:r>
            <a:endParaRPr lang="en-US" altLang="en-US">
              <a:latin typeface="Times New Roman" panose="02020603050405020304" pitchFamily="18" charset="0"/>
              <a:cs typeface="Times New Roman" panose="02020603050405020304" pitchFamily="18" charset="0"/>
            </a:endParaRPr>
          </a:p>
        </p:txBody>
      </p:sp>
      <p:sp>
        <p:nvSpPr>
          <p:cNvPr id="24589" name="Rectangle 16">
            <a:extLst>
              <a:ext uri="{FF2B5EF4-FFF2-40B4-BE49-F238E27FC236}">
                <a16:creationId xmlns:a16="http://schemas.microsoft.com/office/drawing/2014/main" xmlns="" id="{1C648044-736D-494A-9E22-870DA54342D8}"/>
              </a:ext>
            </a:extLst>
          </p:cNvPr>
          <p:cNvSpPr>
            <a:spLocks noChangeArrowheads="1"/>
          </p:cNvSpPr>
          <p:nvPr/>
        </p:nvSpPr>
        <p:spPr bwMode="auto">
          <a:xfrm>
            <a:off x="1557338" y="3478213"/>
            <a:ext cx="1895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b="1">
                <a:latin typeface="Times New Roman" panose="02020603050405020304" pitchFamily="18" charset="0"/>
                <a:cs typeface="Times New Roman" panose="02020603050405020304" pitchFamily="18" charset="0"/>
              </a:rPr>
              <a:t>THIÊN NHIÊN           </a:t>
            </a:r>
          </a:p>
          <a:p>
            <a:pPr algn="ctr"/>
            <a:r>
              <a:rPr lang="en-US" altLang="en-US" b="1">
                <a:latin typeface="Times New Roman" panose="02020603050405020304" pitchFamily="18" charset="0"/>
                <a:cs typeface="Times New Roman" panose="02020603050405020304" pitchFamily="18" charset="0"/>
              </a:rPr>
              <a:t>( Hoa đào)</a:t>
            </a:r>
          </a:p>
        </p:txBody>
      </p:sp>
      <p:sp>
        <p:nvSpPr>
          <p:cNvPr id="24590" name="Rectangle 17">
            <a:extLst>
              <a:ext uri="{FF2B5EF4-FFF2-40B4-BE49-F238E27FC236}">
                <a16:creationId xmlns:a16="http://schemas.microsoft.com/office/drawing/2014/main" xmlns="" id="{733A906B-95F1-4601-ACE0-33500A562EDA}"/>
              </a:ext>
            </a:extLst>
          </p:cNvPr>
          <p:cNvSpPr>
            <a:spLocks noChangeArrowheads="1"/>
          </p:cNvSpPr>
          <p:nvPr/>
        </p:nvSpPr>
        <p:spPr bwMode="auto">
          <a:xfrm>
            <a:off x="4511675" y="4613097"/>
            <a:ext cx="3187702" cy="128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50000"/>
              </a:lnSpc>
            </a:pP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Nét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phong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tục</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tao</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nhã</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nét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văn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hóa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của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dân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tộc</a:t>
            </a:r>
            <a:endParaRPr lang="en-US" altLang="en-US"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Niềm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trân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trọng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của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nhà</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thơ</a:t>
            </a:r>
            <a:endParaRPr lang="en-US" altLang="en-US" dirty="0">
              <a:solidFill>
                <a:schemeClr val="bg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974F013F-EE5F-4B23-8424-FC6FB5AA24AB}"/>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4592" name="Text Box 9">
            <a:extLst>
              <a:ext uri="{FF2B5EF4-FFF2-40B4-BE49-F238E27FC236}">
                <a16:creationId xmlns:a16="http://schemas.microsoft.com/office/drawing/2014/main" xmlns="" id="{6F69DB60-EB44-48EF-B559-EECF99BDE554}"/>
              </a:ext>
            </a:extLst>
          </p:cNvPr>
          <p:cNvSpPr txBox="1">
            <a:spLocks noChangeArrowheads="1"/>
          </p:cNvSpPr>
          <p:nvPr/>
        </p:nvSpPr>
        <p:spPr bwMode="auto">
          <a:xfrm>
            <a:off x="6708775" y="1039813"/>
            <a:ext cx="2514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a:solidFill>
                  <a:srgbClr val="0000FF"/>
                </a:solidFill>
                <a:latin typeface="Times New Roman" panose="02020603050405020304" pitchFamily="18" charset="0"/>
                <a:cs typeface="Times New Roman" panose="02020603050405020304" pitchFamily="18" charset="0"/>
              </a:rPr>
              <a:t>Vũ Đình Liên</a:t>
            </a:r>
          </a:p>
        </p:txBody>
      </p:sp>
      <p:pic>
        <p:nvPicPr>
          <p:cNvPr id="24593" name="Picture 21" descr="PlantMix_04">
            <a:extLst>
              <a:ext uri="{FF2B5EF4-FFF2-40B4-BE49-F238E27FC236}">
                <a16:creationId xmlns:a16="http://schemas.microsoft.com/office/drawing/2014/main" xmlns="" id="{8388B92E-0C31-4D50-AA4D-1814A72D40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WordArt 24">
            <a:extLst>
              <a:ext uri="{FF2B5EF4-FFF2-40B4-BE49-F238E27FC236}">
                <a16:creationId xmlns:a16="http://schemas.microsoft.com/office/drawing/2014/main" xmlns="" id="{17794D2B-FB5C-4815-96A3-64409868AB5F}"/>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24595" name="Picture 21" descr="PlantMix_04">
            <a:extLst>
              <a:ext uri="{FF2B5EF4-FFF2-40B4-BE49-F238E27FC236}">
                <a16:creationId xmlns:a16="http://schemas.microsoft.com/office/drawing/2014/main" xmlns="" id="{D564954B-157F-45B5-AFD8-FF79F4FE3A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B0C0CA14-0CA5-4FBA-8395-AE4A803FAD91}"/>
              </a:ext>
            </a:extLst>
          </p:cNvPr>
          <p:cNvSpPr txBox="1"/>
          <p:nvPr/>
        </p:nvSpPr>
        <p:spPr>
          <a:xfrm>
            <a:off x="2636838" y="2398713"/>
            <a:ext cx="1081087" cy="369887"/>
          </a:xfrm>
          <a:prstGeom prst="rect">
            <a:avLst/>
          </a:prstGeom>
          <a:solidFill>
            <a:schemeClr val="accent2">
              <a:lumMod val="40000"/>
              <a:lumOff val="60000"/>
            </a:schemeClr>
          </a:solidFill>
          <a:ln>
            <a:solidFill>
              <a:srgbClr val="C00000"/>
            </a:solidFill>
          </a:ln>
        </p:spPr>
        <p:txBody>
          <a:bodyPr>
            <a:spAutoFit/>
          </a:bodyPr>
          <a:lstStyle/>
          <a:p>
            <a:pPr algn="ctr">
              <a:defRPr/>
            </a:pPr>
            <a:r>
              <a:rPr lang="en-US" b="1">
                <a:latin typeface="Times New Roman" pitchFamily="18" charset="0"/>
                <a:cs typeface="Times New Roman" pitchFamily="18" charset="0"/>
              </a:rPr>
              <a:t>Hòa hợp</a:t>
            </a:r>
          </a:p>
        </p:txBody>
      </p:sp>
      <p:sp>
        <p:nvSpPr>
          <p:cNvPr id="29" name="TextBox 28">
            <a:extLst>
              <a:ext uri="{FF2B5EF4-FFF2-40B4-BE49-F238E27FC236}">
                <a16:creationId xmlns:a16="http://schemas.microsoft.com/office/drawing/2014/main" xmlns="" id="{59F5381E-4A25-4DAB-A58F-E01D035254DF}"/>
              </a:ext>
            </a:extLst>
          </p:cNvPr>
          <p:cNvSpPr txBox="1"/>
          <p:nvPr/>
        </p:nvSpPr>
        <p:spPr>
          <a:xfrm>
            <a:off x="8347075" y="2366963"/>
            <a:ext cx="1101725" cy="368300"/>
          </a:xfrm>
          <a:prstGeom prst="rect">
            <a:avLst/>
          </a:prstGeom>
          <a:solidFill>
            <a:schemeClr val="accent2">
              <a:lumMod val="40000"/>
              <a:lumOff val="60000"/>
            </a:schemeClr>
          </a:solidFill>
          <a:ln>
            <a:solidFill>
              <a:srgbClr val="C00000"/>
            </a:solidFill>
          </a:ln>
        </p:spPr>
        <p:txBody>
          <a:bodyPr>
            <a:spAutoFit/>
          </a:bodyPr>
          <a:lstStyle/>
          <a:p>
            <a:pPr algn="ctr">
              <a:defRPr/>
            </a:pPr>
            <a:r>
              <a:rPr lang="en-US" b="1">
                <a:latin typeface="Times New Roman" pitchFamily="18" charset="0"/>
                <a:cs typeface="Times New Roman" pitchFamily="18" charset="0"/>
              </a:rPr>
              <a:t>Hòa hợp</a:t>
            </a:r>
          </a:p>
        </p:txBody>
      </p:sp>
    </p:spTree>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226"/>
            <a:ext cx="12192000" cy="1754326"/>
          </a:xfrm>
          <a:prstGeom prst="rect">
            <a:avLst/>
          </a:prstGeom>
          <a:solidFill>
            <a:schemeClr val="accent1"/>
          </a:solidFill>
        </p:spPr>
        <p:txBody>
          <a:bodyPr wrap="square" rtlCol="0">
            <a:spAutoFit/>
          </a:bodyPr>
          <a:lstStyle/>
          <a:p>
            <a:r>
              <a:rPr lang="en-US" sz="3600" b="1" u="sng" dirty="0" smtClean="0">
                <a:latin typeface="Times New Roman" pitchFamily="18" charset="0"/>
                <a:cs typeface="Times New Roman" pitchFamily="18" charset="0"/>
              </a:rPr>
              <a:t>Câu 1:</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thơ</a:t>
            </a:r>
            <a:r>
              <a:rPr lang="en-US" sz="3600" b="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Ông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đồ</a:t>
            </a:r>
            <a:r>
              <a:rPr lang="en-US" sz="3600" b="1" i="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của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Vũ</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Liên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viết</a:t>
            </a:r>
            <a:r>
              <a:rPr lang="en-US" sz="3600" b="1" dirty="0" smtClean="0">
                <a:latin typeface="Times New Roman" pitchFamily="18" charset="0"/>
                <a:cs typeface="Times New Roman" pitchFamily="18" charset="0"/>
              </a:rPr>
              <a:t> </a:t>
            </a:r>
          </a:p>
          <a:p>
            <a:r>
              <a:rPr lang="en-US" sz="3600" b="1" dirty="0" err="1" smtClean="0">
                <a:latin typeface="Times New Roman" pitchFamily="18" charset="0"/>
                <a:cs typeface="Times New Roman" pitchFamily="18" charset="0"/>
              </a:rPr>
              <a:t>theo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thể</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thơ</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a:t>
            </a:r>
          </a:p>
          <a:p>
            <a:endParaRPr lang="en-US" sz="3600" dirty="0">
              <a:latin typeface="Times New Roman" pitchFamily="18" charset="0"/>
              <a:cs typeface="Times New Roman" pitchFamily="18" charset="0"/>
            </a:endParaRPr>
          </a:p>
        </p:txBody>
      </p:sp>
      <p:sp>
        <p:nvSpPr>
          <p:cNvPr id="3" name="TextBox 2"/>
          <p:cNvSpPr txBox="1"/>
          <p:nvPr/>
        </p:nvSpPr>
        <p:spPr>
          <a:xfrm>
            <a:off x="937856" y="2856791"/>
            <a:ext cx="3434852" cy="769441"/>
          </a:xfrm>
          <a:prstGeom prst="rect">
            <a:avLst/>
          </a:prstGeom>
          <a:solidFill>
            <a:srgbClr val="FFC000"/>
          </a:solidFill>
        </p:spPr>
        <p:txBody>
          <a:bodyPr wrap="square" rtlCol="0">
            <a:spAutoFit/>
          </a:bodyPr>
          <a:lstStyle/>
          <a:p>
            <a:pPr marL="342900" indent="-342900">
              <a:buAutoNum type="alphaUcPeriod"/>
            </a:pPr>
            <a:r>
              <a:rPr lang="en-US" sz="4400" b="1" dirty="0" err="1" smtClean="0">
                <a:latin typeface="Times New Roman" pitchFamily="18" charset="0"/>
                <a:cs typeface="Times New Roman" pitchFamily="18" charset="0"/>
              </a:rPr>
              <a:t>Lục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bát</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4" name="TextBox 3"/>
          <p:cNvSpPr txBox="1"/>
          <p:nvPr/>
        </p:nvSpPr>
        <p:spPr>
          <a:xfrm>
            <a:off x="7256585" y="2928290"/>
            <a:ext cx="3525312"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Bốn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chữ</a:t>
            </a:r>
            <a:endParaRPr lang="en-US" sz="4400" b="1" dirty="0">
              <a:latin typeface="Times New Roman" pitchFamily="18" charset="0"/>
              <a:cs typeface="Times New Roman" pitchFamily="18" charset="0"/>
            </a:endParaRPr>
          </a:p>
        </p:txBody>
      </p:sp>
      <p:sp>
        <p:nvSpPr>
          <p:cNvPr id="5" name="TextBox 4"/>
          <p:cNvSpPr txBox="1"/>
          <p:nvPr/>
        </p:nvSpPr>
        <p:spPr>
          <a:xfrm>
            <a:off x="1019910" y="5163275"/>
            <a:ext cx="3352798"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C. </a:t>
            </a:r>
            <a:r>
              <a:rPr lang="vi-VN" sz="4400" b="1" dirty="0" smtClean="0">
                <a:latin typeface="Times New Roman" pitchFamily="18" charset="0"/>
                <a:cs typeface="Times New Roman" pitchFamily="18" charset="0"/>
              </a:rPr>
              <a:t>Năm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chữ</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6" name="TextBox 5"/>
          <p:cNvSpPr txBox="1"/>
          <p:nvPr/>
        </p:nvSpPr>
        <p:spPr>
          <a:xfrm>
            <a:off x="7362092" y="5186894"/>
            <a:ext cx="3419805"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a:t>
            </a:r>
            <a:r>
              <a:rPr lang="en-US" sz="4400" b="1" dirty="0" err="1" smtClean="0">
                <a:latin typeface="Times New Roman" pitchFamily="18" charset="0"/>
                <a:cs typeface="Times New Roman" pitchFamily="18" charset="0"/>
              </a:rPr>
              <a:t>Tự</a:t>
            </a:r>
            <a:r>
              <a:rPr lang="en-US" sz="4400" b="1" dirty="0" smtClean="0">
                <a:latin typeface="Times New Roman" pitchFamily="18" charset="0"/>
                <a:cs typeface="Times New Roman" pitchFamily="18" charset="0"/>
              </a:rPr>
              <a:t> do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76050342"/>
      </p:ext>
    </p:extLst>
  </p:cSld>
  <p:clrMapOvr>
    <a:masterClrMapping/>
  </p:clrMapOvr>
  <p:transition spd="slow"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1226"/>
            <a:ext cx="12192000" cy="2492990"/>
          </a:xfrm>
          <a:prstGeom prst="rect">
            <a:avLst/>
          </a:prstGeom>
          <a:solidFill>
            <a:schemeClr val="accent1"/>
          </a:solidFill>
        </p:spPr>
        <p:txBody>
          <a:bodyPr wrap="square" rtlCol="0">
            <a:spAutoFit/>
          </a:bodyPr>
          <a:lstStyle/>
          <a:p>
            <a:r>
              <a:rPr lang="en-US" sz="4000" b="1" u="sng" dirty="0" smtClean="0">
                <a:latin typeface="Times New Roman" pitchFamily="18" charset="0"/>
                <a:cs typeface="Times New Roman" pitchFamily="18" charset="0"/>
              </a:rPr>
              <a:t>Câu 2</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Ngoài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phương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thức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biểu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đạt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chính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là</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biểu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cảm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bài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thơ</a:t>
            </a:r>
            <a:r>
              <a:rPr lang="en-US" sz="4000" b="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Ông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đồ</a:t>
            </a:r>
            <a:r>
              <a:rPr lang="en-US" sz="4000" b="1" i="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còn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kết</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hợp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với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các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phương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thức</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biểu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đạt</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nào</a:t>
            </a:r>
            <a:r>
              <a:rPr lang="en-US" sz="4000" b="1" dirty="0" smtClean="0">
                <a:latin typeface="Times New Roman" pitchFamily="18" charset="0"/>
                <a:cs typeface="Times New Roman" pitchFamily="18" charset="0"/>
              </a:rPr>
              <a:t>? </a:t>
            </a:r>
          </a:p>
          <a:p>
            <a:endParaRPr lang="en-US" sz="3600" dirty="0">
              <a:latin typeface="Times New Roman" pitchFamily="18" charset="0"/>
              <a:cs typeface="Times New Roman" pitchFamily="18" charset="0"/>
            </a:endParaRPr>
          </a:p>
        </p:txBody>
      </p:sp>
      <p:sp>
        <p:nvSpPr>
          <p:cNvPr id="3" name="TextBox 2"/>
          <p:cNvSpPr txBox="1"/>
          <p:nvPr/>
        </p:nvSpPr>
        <p:spPr>
          <a:xfrm>
            <a:off x="31879" y="2579070"/>
            <a:ext cx="6678014" cy="769441"/>
          </a:xfrm>
          <a:prstGeom prst="rect">
            <a:avLst/>
          </a:prstGeom>
          <a:solidFill>
            <a:srgbClr val="FFC000"/>
          </a:solidFill>
        </p:spPr>
        <p:txBody>
          <a:bodyPr wrap="square" rtlCol="0">
            <a:spAutoFit/>
          </a:bodyPr>
          <a:lstStyle/>
          <a:p>
            <a:pPr marL="342900" indent="-342900">
              <a:buAutoNum type="alphaUcPeriod"/>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Miêu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tả</a:t>
            </a:r>
            <a:r>
              <a:rPr lang="en-US" sz="4400" b="1" dirty="0" smtClean="0">
                <a:latin typeface="Times New Roman" pitchFamily="18" charset="0"/>
                <a:cs typeface="Times New Roman" pitchFamily="18" charset="0"/>
              </a:rPr>
              <a:t> + </a:t>
            </a:r>
            <a:r>
              <a:rPr lang="en-US" sz="4400" b="1" dirty="0" err="1" smtClean="0">
                <a:latin typeface="Times New Roman" pitchFamily="18" charset="0"/>
                <a:cs typeface="Times New Roman" pitchFamily="18" charset="0"/>
              </a:rPr>
              <a:t>thuyết</a:t>
            </a:r>
            <a:r>
              <a:rPr lang="en-US" sz="4400" b="1" dirty="0" smtClean="0">
                <a:latin typeface="Times New Roman" pitchFamily="18" charset="0"/>
                <a:cs typeface="Times New Roman" pitchFamily="18" charset="0"/>
              </a:rPr>
              <a:t> minh   </a:t>
            </a:r>
            <a:endParaRPr lang="en-US" sz="4400" b="1" dirty="0">
              <a:latin typeface="Times New Roman" pitchFamily="18" charset="0"/>
              <a:cs typeface="Times New Roman" pitchFamily="18" charset="0"/>
            </a:endParaRPr>
          </a:p>
        </p:txBody>
      </p:sp>
      <p:sp>
        <p:nvSpPr>
          <p:cNvPr id="4" name="TextBox 3"/>
          <p:cNvSpPr txBox="1"/>
          <p:nvPr/>
        </p:nvSpPr>
        <p:spPr>
          <a:xfrm>
            <a:off x="23655" y="3826337"/>
            <a:ext cx="6686237"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Tự</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sự</a:t>
            </a:r>
            <a:r>
              <a:rPr lang="en-US" sz="4400" b="1" dirty="0" smtClean="0">
                <a:latin typeface="Times New Roman" pitchFamily="18" charset="0"/>
                <a:cs typeface="Times New Roman" pitchFamily="18" charset="0"/>
              </a:rPr>
              <a:t>    +  </a:t>
            </a:r>
            <a:r>
              <a:rPr lang="en-US" sz="4400" b="1" dirty="0" err="1" smtClean="0">
                <a:latin typeface="Times New Roman" pitchFamily="18" charset="0"/>
                <a:cs typeface="Times New Roman" pitchFamily="18" charset="0"/>
              </a:rPr>
              <a:t>nghị</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luận</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5" name="TextBox 4"/>
          <p:cNvSpPr txBox="1"/>
          <p:nvPr/>
        </p:nvSpPr>
        <p:spPr>
          <a:xfrm>
            <a:off x="18000" y="5029194"/>
            <a:ext cx="6691894" cy="738664"/>
          </a:xfrm>
          <a:prstGeom prst="rect">
            <a:avLst/>
          </a:prstGeom>
          <a:solidFill>
            <a:schemeClr val="accent4"/>
          </a:solidFill>
        </p:spPr>
        <p:txBody>
          <a:bodyPr wrap="square" rtlCol="0">
            <a:spAutoFit/>
          </a:bodyPr>
          <a:lstStyle/>
          <a:p>
            <a:r>
              <a:rPr lang="en-US" sz="4200" b="1" dirty="0" smtClean="0">
                <a:latin typeface="Times New Roman" pitchFamily="18" charset="0"/>
                <a:cs typeface="Times New Roman" pitchFamily="18" charset="0"/>
              </a:rPr>
              <a:t>C. </a:t>
            </a:r>
            <a:r>
              <a:rPr lang="en-US" sz="4200" b="1" dirty="0" err="1" smtClean="0">
                <a:latin typeface="Times New Roman" pitchFamily="18" charset="0"/>
                <a:cs typeface="Times New Roman" pitchFamily="18" charset="0"/>
              </a:rPr>
              <a:t>Thuyết</a:t>
            </a:r>
            <a:r>
              <a:rPr lang="en-US" sz="4200" b="1" dirty="0" smtClean="0">
                <a:latin typeface="Times New Roman" pitchFamily="18" charset="0"/>
                <a:cs typeface="Times New Roman" pitchFamily="18" charset="0"/>
              </a:rPr>
              <a:t> minh  + </a:t>
            </a:r>
            <a:r>
              <a:rPr lang="en-US" sz="4200" b="1" dirty="0" err="1" smtClean="0">
                <a:latin typeface="Times New Roman" pitchFamily="18" charset="0"/>
                <a:cs typeface="Times New Roman" pitchFamily="18" charset="0"/>
              </a:rPr>
              <a:t>nghị</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luận</a:t>
            </a:r>
            <a:r>
              <a:rPr lang="en-US" sz="4200" b="1" dirty="0" smtClean="0">
                <a:latin typeface="Times New Roman" pitchFamily="18" charset="0"/>
                <a:cs typeface="Times New Roman" pitchFamily="18" charset="0"/>
              </a:rPr>
              <a:t> </a:t>
            </a:r>
            <a:endParaRPr lang="en-US" sz="4200" b="1" dirty="0">
              <a:latin typeface="Times New Roman" pitchFamily="18" charset="0"/>
              <a:cs typeface="Times New Roman" pitchFamily="18" charset="0"/>
            </a:endParaRPr>
          </a:p>
        </p:txBody>
      </p:sp>
      <p:sp>
        <p:nvSpPr>
          <p:cNvPr id="6" name="TextBox 5"/>
          <p:cNvSpPr txBox="1"/>
          <p:nvPr/>
        </p:nvSpPr>
        <p:spPr>
          <a:xfrm>
            <a:off x="8183" y="6085460"/>
            <a:ext cx="6701710"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a:t>
            </a:r>
            <a:r>
              <a:rPr lang="en-US" sz="4400" b="1" dirty="0" err="1" smtClean="0">
                <a:latin typeface="Times New Roman" pitchFamily="18" charset="0"/>
                <a:cs typeface="Times New Roman" pitchFamily="18" charset="0"/>
              </a:rPr>
              <a:t>Tự</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sự</a:t>
            </a:r>
            <a:r>
              <a:rPr lang="en-US" sz="4400" b="1" dirty="0" smtClean="0">
                <a:latin typeface="Times New Roman" pitchFamily="18" charset="0"/>
                <a:cs typeface="Times New Roman" pitchFamily="18" charset="0"/>
              </a:rPr>
              <a:t>   +     </a:t>
            </a:r>
            <a:r>
              <a:rPr lang="en-US" sz="4400" b="1" dirty="0" err="1" smtClean="0">
                <a:latin typeface="Times New Roman" pitchFamily="18" charset="0"/>
                <a:cs typeface="Times New Roman" pitchFamily="18" charset="0"/>
              </a:rPr>
              <a:t>Miêu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tả</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852846560"/>
      </p:ext>
    </p:extLst>
  </p:cSld>
  <p:clrMapOvr>
    <a:masterClrMapping/>
  </p:clrMapOvr>
  <p:transition spd="slow"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45" y="-11226"/>
            <a:ext cx="12305035" cy="1754326"/>
          </a:xfrm>
          <a:prstGeom prst="rect">
            <a:avLst/>
          </a:prstGeom>
          <a:solidFill>
            <a:schemeClr val="accent1"/>
          </a:solidFill>
        </p:spPr>
        <p:txBody>
          <a:bodyPr wrap="none" rtlCol="0">
            <a:spAutoFit/>
          </a:bodyPr>
          <a:lstStyle/>
          <a:p>
            <a:r>
              <a:rPr lang="en-US" sz="3600" b="1" u="sng" dirty="0" smtClean="0">
                <a:latin typeface="Times New Roman" pitchFamily="18" charset="0"/>
                <a:cs typeface="Times New Roman" pitchFamily="18" charset="0"/>
              </a:rPr>
              <a:t>Câu 3: </a:t>
            </a:r>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thơ</a:t>
            </a:r>
            <a:r>
              <a:rPr lang="en-US" sz="3600" b="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Ông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đồ</a:t>
            </a:r>
            <a:r>
              <a:rPr lang="en-US" sz="3600" b="1" i="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của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giả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Vũ</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Liên</a:t>
            </a:r>
            <a:r>
              <a:rPr lang="en-US" sz="3600" b="1" dirty="0" smtClean="0">
                <a:latin typeface="Times New Roman" pitchFamily="18" charset="0"/>
                <a:cs typeface="Times New Roman" pitchFamily="18" charset="0"/>
              </a:rPr>
              <a:t>, ở </a:t>
            </a:r>
            <a:r>
              <a:rPr lang="en-US" sz="3600" b="1" dirty="0" err="1" smtClean="0">
                <a:latin typeface="Times New Roman" pitchFamily="18" charset="0"/>
                <a:cs typeface="Times New Roman" pitchFamily="18" charset="0"/>
              </a:rPr>
              <a:t>khổ</a:t>
            </a:r>
            <a:r>
              <a:rPr lang="en-US" sz="3600" b="1" dirty="0" smtClean="0">
                <a:latin typeface="Times New Roman" pitchFamily="18" charset="0"/>
                <a:cs typeface="Times New Roman" pitchFamily="18" charset="0"/>
              </a:rPr>
              <a:t> </a:t>
            </a:r>
          </a:p>
          <a:p>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thơ</a:t>
            </a:r>
            <a:r>
              <a:rPr lang="en-US" sz="3600" b="1" dirty="0" smtClean="0">
                <a:latin typeface="Times New Roman" pitchFamily="18" charset="0"/>
                <a:cs typeface="Times New Roman" pitchFamily="18" charset="0"/>
              </a:rPr>
              <a:t> 1 </a:t>
            </a:r>
            <a:r>
              <a:rPr lang="en-US" sz="3600" b="1" dirty="0" err="1" smtClean="0">
                <a:latin typeface="Times New Roman" pitchFamily="18" charset="0"/>
                <a:cs typeface="Times New Roman" pitchFamily="18" charset="0"/>
              </a:rPr>
              <a:t>loài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hoa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nào</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được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xuất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hiện</a:t>
            </a:r>
            <a:r>
              <a:rPr lang="en-US" sz="3600" b="1" dirty="0" smtClean="0">
                <a:latin typeface="Times New Roman" pitchFamily="18" charset="0"/>
                <a:cs typeface="Times New Roman" pitchFamily="18" charset="0"/>
              </a:rPr>
              <a:t>?</a:t>
            </a:r>
          </a:p>
          <a:p>
            <a:endParaRPr lang="en-US" sz="3600" dirty="0">
              <a:latin typeface="Times New Roman" pitchFamily="18" charset="0"/>
              <a:cs typeface="Times New Roman" pitchFamily="18" charset="0"/>
            </a:endParaRPr>
          </a:p>
        </p:txBody>
      </p:sp>
      <p:sp>
        <p:nvSpPr>
          <p:cNvPr id="3" name="TextBox 2"/>
          <p:cNvSpPr txBox="1"/>
          <p:nvPr/>
        </p:nvSpPr>
        <p:spPr>
          <a:xfrm>
            <a:off x="937856" y="2766638"/>
            <a:ext cx="3434852" cy="769441"/>
          </a:xfrm>
          <a:prstGeom prst="rect">
            <a:avLst/>
          </a:prstGeom>
          <a:solidFill>
            <a:srgbClr val="FFC000"/>
          </a:solidFill>
        </p:spPr>
        <p:txBody>
          <a:bodyPr wrap="square" rtlCol="0">
            <a:spAutoFit/>
          </a:bodyPr>
          <a:lstStyle/>
          <a:p>
            <a:pPr marL="342900" indent="-342900">
              <a:buAutoNum type="alphaUcPeriod"/>
            </a:pPr>
            <a:r>
              <a:rPr lang="en-US" sz="4400" b="1" dirty="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Hoa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đào</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4" name="TextBox 3"/>
          <p:cNvSpPr txBox="1"/>
          <p:nvPr/>
        </p:nvSpPr>
        <p:spPr>
          <a:xfrm>
            <a:off x="7256585" y="2825258"/>
            <a:ext cx="3525312"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Hoa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cúc</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5" name="TextBox 4"/>
          <p:cNvSpPr txBox="1"/>
          <p:nvPr/>
        </p:nvSpPr>
        <p:spPr>
          <a:xfrm>
            <a:off x="937856" y="4565897"/>
            <a:ext cx="3352798"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C. </a:t>
            </a:r>
            <a:r>
              <a:rPr lang="en-US" sz="4400" b="1" dirty="0" err="1" smtClean="0">
                <a:latin typeface="Times New Roman" pitchFamily="18" charset="0"/>
                <a:cs typeface="Times New Roman" pitchFamily="18" charset="0"/>
              </a:rPr>
              <a:t>Hoa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mai</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6" name="TextBox 5"/>
          <p:cNvSpPr txBox="1"/>
          <p:nvPr/>
        </p:nvSpPr>
        <p:spPr>
          <a:xfrm>
            <a:off x="7362092" y="4581581"/>
            <a:ext cx="3419805"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a:t>
            </a:r>
            <a:r>
              <a:rPr lang="en-US" sz="4400" b="1" dirty="0" err="1" smtClean="0">
                <a:latin typeface="Times New Roman" pitchFamily="18" charset="0"/>
                <a:cs typeface="Times New Roman" pitchFamily="18" charset="0"/>
              </a:rPr>
              <a:t>Hoa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sen</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596059586"/>
      </p:ext>
    </p:extLst>
  </p:cSld>
  <p:clrMapOvr>
    <a:masterClrMapping/>
  </p:clrMapOvr>
  <p:transition spd="slow"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53"/>
            <a:ext cx="12192000" cy="1938992"/>
          </a:xfrm>
          <a:prstGeom prst="rect">
            <a:avLst/>
          </a:prstGeom>
          <a:solidFill>
            <a:schemeClr val="accent1"/>
          </a:solidFill>
        </p:spPr>
        <p:txBody>
          <a:bodyPr wrap="square" rtlCol="0">
            <a:spAutoFit/>
          </a:bodyPr>
          <a:lstStyle/>
          <a:p>
            <a:r>
              <a:rPr lang="en-US" sz="4000" b="1" u="sng" dirty="0" smtClean="0">
                <a:latin typeface="Times New Roman" pitchFamily="18" charset="0"/>
                <a:cs typeface="Times New Roman" pitchFamily="18" charset="0"/>
              </a:rPr>
              <a:t>Câu 4: </a:t>
            </a:r>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bài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thơ</a:t>
            </a:r>
            <a:r>
              <a:rPr lang="en-US" sz="4000" b="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Ông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đồ</a:t>
            </a:r>
            <a:r>
              <a:rPr lang="en-US" sz="4000" b="1" i="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Hoa</a:t>
            </a:r>
            <a:r>
              <a:rPr lang="en-US" sz="4000" b="1" i="1" u="sng" dirty="0" smtClean="0">
                <a:latin typeface="Times New Roman" pitchFamily="18" charset="0"/>
                <a:cs typeface="Times New Roman" pitchFamily="18" charset="0"/>
              </a:rPr>
              <a:t> </a:t>
            </a:r>
            <a:r>
              <a:rPr lang="en-US" sz="4000" b="1" i="1" u="sng" dirty="0" err="1" smtClean="0">
                <a:latin typeface="Times New Roman" pitchFamily="18" charset="0"/>
                <a:cs typeface="Times New Roman" pitchFamily="18" charset="0"/>
              </a:rPr>
              <a:t>tay</a:t>
            </a:r>
            <a:r>
              <a:rPr lang="en-US" sz="4000" b="1" i="1" u="sng"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thảo</a:t>
            </a: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những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nét</a:t>
            </a:r>
            <a:r>
              <a:rPr lang="en-US" sz="4000" b="1" i="1"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từ</a:t>
            </a:r>
            <a:r>
              <a:rPr lang="en-US" sz="4000"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Hoa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tay</a:t>
            </a:r>
            <a:r>
              <a:rPr lang="en-US" sz="4000" b="1" i="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ở </a:t>
            </a: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thơ</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trên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sử</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dụng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biện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pháp</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từ</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nào</a:t>
            </a:r>
            <a:r>
              <a:rPr lang="en-US" sz="4000" b="1" dirty="0" smtClean="0">
                <a:latin typeface="Times New Roman" pitchFamily="18" charset="0"/>
                <a:cs typeface="Times New Roman" pitchFamily="18" charset="0"/>
              </a:rPr>
              <a:t>?</a:t>
            </a:r>
            <a:r>
              <a:rPr lang="en-US" sz="4000" b="1" i="1" dirty="0" smtClean="0">
                <a:latin typeface="Times New Roman" pitchFamily="18" charset="0"/>
                <a:cs typeface="Times New Roman" pitchFamily="18" charset="0"/>
              </a:rPr>
              <a:t> </a:t>
            </a:r>
            <a:r>
              <a:rPr lang="en-US" sz="4000" i="1" dirty="0" smtClean="0">
                <a:latin typeface="Times New Roman" pitchFamily="18" charset="0"/>
                <a:cs typeface="Times New Roman" pitchFamily="18" charset="0"/>
              </a:rPr>
              <a:t> </a:t>
            </a:r>
            <a:endParaRPr lang="en-US" sz="4000" i="1" dirty="0">
              <a:latin typeface="Times New Roman" pitchFamily="18" charset="0"/>
              <a:cs typeface="Times New Roman" pitchFamily="18" charset="0"/>
            </a:endParaRPr>
          </a:p>
        </p:txBody>
      </p:sp>
      <p:sp>
        <p:nvSpPr>
          <p:cNvPr id="3" name="TextBox 2"/>
          <p:cNvSpPr txBox="1"/>
          <p:nvPr/>
        </p:nvSpPr>
        <p:spPr>
          <a:xfrm>
            <a:off x="31879" y="2901045"/>
            <a:ext cx="4321180" cy="769441"/>
          </a:xfrm>
          <a:prstGeom prst="rect">
            <a:avLst/>
          </a:prstGeom>
          <a:solidFill>
            <a:srgbClr val="FFC000"/>
          </a:solidFill>
        </p:spPr>
        <p:txBody>
          <a:bodyPr wrap="square" rtlCol="0">
            <a:spAutoFit/>
          </a:bodyPr>
          <a:lstStyle/>
          <a:p>
            <a:pPr marL="342900" indent="-342900">
              <a:buAutoNum type="alphaUcPeriod"/>
            </a:pP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Ẩn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dụ</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4" name="TextBox 3"/>
          <p:cNvSpPr txBox="1"/>
          <p:nvPr/>
        </p:nvSpPr>
        <p:spPr>
          <a:xfrm>
            <a:off x="7763934" y="3027839"/>
            <a:ext cx="4432435"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Điệp</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ngữ</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5" name="TextBox 4"/>
          <p:cNvSpPr txBox="1"/>
          <p:nvPr/>
        </p:nvSpPr>
        <p:spPr>
          <a:xfrm>
            <a:off x="18000" y="4720098"/>
            <a:ext cx="4438090" cy="738664"/>
          </a:xfrm>
          <a:prstGeom prst="rect">
            <a:avLst/>
          </a:prstGeom>
          <a:solidFill>
            <a:schemeClr val="accent4"/>
          </a:solidFill>
        </p:spPr>
        <p:txBody>
          <a:bodyPr wrap="square" rtlCol="0">
            <a:spAutoFit/>
          </a:bodyPr>
          <a:lstStyle/>
          <a:p>
            <a:r>
              <a:rPr lang="en-US" sz="4200" b="1" dirty="0" smtClean="0">
                <a:latin typeface="Times New Roman" pitchFamily="18" charset="0"/>
                <a:cs typeface="Times New Roman" pitchFamily="18" charset="0"/>
              </a:rPr>
              <a:t>C.  </a:t>
            </a:r>
            <a:r>
              <a:rPr lang="en-US" sz="4200" b="1" dirty="0" err="1" smtClean="0">
                <a:latin typeface="Times New Roman" pitchFamily="18" charset="0"/>
                <a:cs typeface="Times New Roman" pitchFamily="18" charset="0"/>
              </a:rPr>
              <a:t>Hoán</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dụ</a:t>
            </a:r>
            <a:r>
              <a:rPr lang="en-US" sz="4200" b="1" dirty="0" smtClean="0">
                <a:latin typeface="Times New Roman" pitchFamily="18" charset="0"/>
                <a:cs typeface="Times New Roman" pitchFamily="18" charset="0"/>
              </a:rPr>
              <a:t>   </a:t>
            </a:r>
            <a:endParaRPr lang="en-US" sz="4200" b="1" dirty="0">
              <a:latin typeface="Times New Roman" pitchFamily="18" charset="0"/>
              <a:cs typeface="Times New Roman" pitchFamily="18" charset="0"/>
            </a:endParaRPr>
          </a:p>
        </p:txBody>
      </p:sp>
      <p:sp>
        <p:nvSpPr>
          <p:cNvPr id="6" name="TextBox 5"/>
          <p:cNvSpPr txBox="1"/>
          <p:nvPr/>
        </p:nvSpPr>
        <p:spPr>
          <a:xfrm>
            <a:off x="7761341" y="4720286"/>
            <a:ext cx="4447907"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So </a:t>
            </a:r>
            <a:r>
              <a:rPr lang="en-US" sz="4400" b="1" dirty="0" err="1" smtClean="0">
                <a:latin typeface="Times New Roman" pitchFamily="18" charset="0"/>
                <a:cs typeface="Times New Roman" pitchFamily="18" charset="0"/>
              </a:rPr>
              <a:t>sánh</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822963935"/>
      </p:ext>
    </p:extLst>
  </p:cSld>
  <p:clrMapOvr>
    <a:masterClrMapping/>
  </p:clrMapOvr>
  <p:transition spd="slow"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53"/>
            <a:ext cx="12192000" cy="1446550"/>
          </a:xfrm>
          <a:prstGeom prst="rect">
            <a:avLst/>
          </a:prstGeom>
          <a:solidFill>
            <a:schemeClr val="accent1"/>
          </a:solidFill>
        </p:spPr>
        <p:txBody>
          <a:bodyPr wrap="square" rtlCol="0">
            <a:spAutoFit/>
          </a:bodyPr>
          <a:lstStyle/>
          <a:p>
            <a:r>
              <a:rPr lang="en-US" sz="4400" b="1" u="sng" dirty="0" smtClean="0">
                <a:latin typeface="Times New Roman" pitchFamily="18" charset="0"/>
                <a:cs typeface="Times New Roman" pitchFamily="18" charset="0"/>
              </a:rPr>
              <a:t>Câu 5</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Trong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thơ</a:t>
            </a:r>
            <a:r>
              <a:rPr lang="en-US" sz="4400" b="1" dirty="0" smtClean="0">
                <a:latin typeface="Times New Roman" pitchFamily="18" charset="0"/>
                <a:cs typeface="Times New Roman" pitchFamily="18" charset="0"/>
              </a:rPr>
              <a:t> </a:t>
            </a:r>
            <a:r>
              <a:rPr lang="en-US" sz="4400" b="1" i="1" dirty="0" err="1" smtClean="0">
                <a:latin typeface="Times New Roman" pitchFamily="18" charset="0"/>
                <a:cs typeface="Times New Roman" pitchFamily="18" charset="0"/>
              </a:rPr>
              <a:t>Ông</a:t>
            </a:r>
            <a:r>
              <a:rPr lang="en-US" sz="4400" b="1" i="1" dirty="0" smtClean="0">
                <a:latin typeface="Times New Roman" pitchFamily="18" charset="0"/>
                <a:cs typeface="Times New Roman" pitchFamily="18" charset="0"/>
              </a:rPr>
              <a:t> </a:t>
            </a:r>
            <a:r>
              <a:rPr lang="en-US" sz="4400" b="1" i="1" dirty="0" err="1" smtClean="0">
                <a:latin typeface="Times New Roman" pitchFamily="18" charset="0"/>
                <a:cs typeface="Times New Roman" pitchFamily="18" charset="0"/>
              </a:rPr>
              <a:t>đồ</a:t>
            </a:r>
            <a:r>
              <a:rPr lang="en-US" sz="4400" b="1" dirty="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của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tác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Vũ</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Đình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Liên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nhân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đồ</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làm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việc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gì</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3" name="TextBox 2"/>
          <p:cNvSpPr txBox="1"/>
          <p:nvPr/>
        </p:nvSpPr>
        <p:spPr>
          <a:xfrm>
            <a:off x="31879" y="2385885"/>
            <a:ext cx="5312854" cy="769441"/>
          </a:xfrm>
          <a:prstGeom prst="rect">
            <a:avLst/>
          </a:prstGeom>
          <a:solidFill>
            <a:srgbClr val="FFC000"/>
          </a:solidFill>
        </p:spPr>
        <p:txBody>
          <a:bodyPr wrap="square" rtlCol="0">
            <a:spAutoFit/>
          </a:bodyPr>
          <a:lstStyle/>
          <a:p>
            <a:pPr marL="342900" indent="-342900">
              <a:buAutoNum type="alphaUcPeriod"/>
            </a:pP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a:t>
            </a:r>
            <a:r>
              <a:rPr lang="en-US" sz="4400" b="1" dirty="0" err="1" smtClean="0">
                <a:latin typeface="Times New Roman" pitchFamily="18" charset="0"/>
                <a:cs typeface="Times New Roman" pitchFamily="18" charset="0"/>
              </a:rPr>
              <a:t>ạy</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chữ</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4" name="TextBox 3"/>
          <p:cNvSpPr txBox="1"/>
          <p:nvPr/>
        </p:nvSpPr>
        <p:spPr>
          <a:xfrm>
            <a:off x="6875283" y="2422526"/>
            <a:ext cx="5321078"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Viết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câu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đố</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5" name="TextBox 4"/>
          <p:cNvSpPr txBox="1"/>
          <p:nvPr/>
        </p:nvSpPr>
        <p:spPr>
          <a:xfrm>
            <a:off x="17999" y="4745856"/>
            <a:ext cx="5326733" cy="738664"/>
          </a:xfrm>
          <a:prstGeom prst="rect">
            <a:avLst/>
          </a:prstGeom>
          <a:solidFill>
            <a:schemeClr val="accent4"/>
          </a:solidFill>
        </p:spPr>
        <p:txBody>
          <a:bodyPr wrap="square" rtlCol="0">
            <a:spAutoFit/>
          </a:bodyPr>
          <a:lstStyle/>
          <a:p>
            <a:r>
              <a:rPr lang="en-US" sz="4200" b="1" dirty="0" smtClean="0">
                <a:latin typeface="Times New Roman" pitchFamily="18" charset="0"/>
                <a:cs typeface="Times New Roman" pitchFamily="18" charset="0"/>
              </a:rPr>
              <a:t>C. </a:t>
            </a:r>
            <a:r>
              <a:rPr lang="en-US" sz="4200" b="1" dirty="0" err="1" smtClean="0">
                <a:latin typeface="Times New Roman" pitchFamily="18" charset="0"/>
                <a:cs typeface="Times New Roman" pitchFamily="18" charset="0"/>
              </a:rPr>
              <a:t>Nhà</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dịch</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thuật</a:t>
            </a:r>
            <a:r>
              <a:rPr lang="en-US" sz="4200" b="1" dirty="0" smtClean="0">
                <a:latin typeface="Times New Roman" pitchFamily="18" charset="0"/>
                <a:cs typeface="Times New Roman" pitchFamily="18" charset="0"/>
              </a:rPr>
              <a:t>    </a:t>
            </a:r>
            <a:endParaRPr lang="en-US" sz="4200" b="1" dirty="0">
              <a:latin typeface="Times New Roman" pitchFamily="18" charset="0"/>
              <a:cs typeface="Times New Roman" pitchFamily="18" charset="0"/>
            </a:endParaRPr>
          </a:p>
        </p:txBody>
      </p:sp>
      <p:sp>
        <p:nvSpPr>
          <p:cNvPr id="6" name="TextBox 5"/>
          <p:cNvSpPr txBox="1"/>
          <p:nvPr/>
        </p:nvSpPr>
        <p:spPr>
          <a:xfrm>
            <a:off x="6859810" y="4746044"/>
            <a:ext cx="5336551"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a:t>
            </a:r>
            <a:r>
              <a:rPr lang="en-US" sz="4400" b="1" dirty="0" err="1" smtClean="0">
                <a:latin typeface="Times New Roman" pitchFamily="18" charset="0"/>
                <a:cs typeface="Times New Roman" pitchFamily="18" charset="0"/>
              </a:rPr>
              <a:t>Nhà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thơ</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049758670"/>
      </p:ext>
    </p:extLst>
  </p:cSld>
  <p:clrMapOvr>
    <a:masterClrMapping/>
  </p:clrMapOvr>
  <p:transition spd="slow"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53"/>
            <a:ext cx="12192000" cy="1446550"/>
          </a:xfrm>
          <a:prstGeom prst="rect">
            <a:avLst/>
          </a:prstGeom>
          <a:solidFill>
            <a:schemeClr val="accent1"/>
          </a:solidFill>
        </p:spPr>
        <p:txBody>
          <a:bodyPr wrap="square" rtlCol="0">
            <a:spAutoFit/>
          </a:bodyPr>
          <a:lstStyle/>
          <a:p>
            <a:r>
              <a:rPr lang="en-US" sz="4400" b="1" u="sng" dirty="0" smtClean="0">
                <a:latin typeface="Times New Roman" pitchFamily="18" charset="0"/>
                <a:cs typeface="Times New Roman" pitchFamily="18" charset="0"/>
              </a:rPr>
              <a:t>Câu 6</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Trong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bài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thơ</a:t>
            </a:r>
            <a:r>
              <a:rPr lang="en-US" sz="4400" b="1" dirty="0" smtClean="0">
                <a:latin typeface="Times New Roman" pitchFamily="18" charset="0"/>
                <a:cs typeface="Times New Roman" pitchFamily="18" charset="0"/>
              </a:rPr>
              <a:t> </a:t>
            </a:r>
            <a:r>
              <a:rPr lang="en-US" sz="4400" b="1" i="1" dirty="0" err="1" smtClean="0">
                <a:latin typeface="Times New Roman" pitchFamily="18" charset="0"/>
                <a:cs typeface="Times New Roman" pitchFamily="18" charset="0"/>
              </a:rPr>
              <a:t>Ông</a:t>
            </a:r>
            <a:r>
              <a:rPr lang="en-US" sz="4400" b="1" i="1" dirty="0" smtClean="0">
                <a:latin typeface="Times New Roman" pitchFamily="18" charset="0"/>
                <a:cs typeface="Times New Roman" pitchFamily="18" charset="0"/>
              </a:rPr>
              <a:t> </a:t>
            </a:r>
            <a:r>
              <a:rPr lang="en-US" sz="4400" b="1" i="1" dirty="0" err="1" smtClean="0">
                <a:latin typeface="Times New Roman" pitchFamily="18" charset="0"/>
                <a:cs typeface="Times New Roman" pitchFamily="18" charset="0"/>
              </a:rPr>
              <a:t>đồ</a:t>
            </a:r>
            <a:r>
              <a:rPr lang="en-US" sz="4400" b="1" dirty="0" smtClean="0">
                <a:latin typeface="Times New Roman" pitchFamily="18" charset="0"/>
                <a:cs typeface="Times New Roman" pitchFamily="18" charset="0"/>
              </a:rPr>
              <a:t>, ở </a:t>
            </a:r>
            <a:r>
              <a:rPr lang="en-US" sz="4400" b="1" dirty="0" err="1" smtClean="0">
                <a:latin typeface="Times New Roman" pitchFamily="18" charset="0"/>
                <a:cs typeface="Times New Roman" pitchFamily="18" charset="0"/>
              </a:rPr>
              <a:t>khổ</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thơ</a:t>
            </a:r>
            <a:r>
              <a:rPr lang="en-US" sz="4400" b="1" dirty="0" smtClean="0">
                <a:latin typeface="Times New Roman" pitchFamily="18" charset="0"/>
                <a:cs typeface="Times New Roman" pitchFamily="18" charset="0"/>
              </a:rPr>
              <a:t> 1và 2, </a:t>
            </a:r>
            <a:r>
              <a:rPr lang="en-US" sz="4400" b="1" dirty="0" err="1" smtClean="0">
                <a:latin typeface="Times New Roman" pitchFamily="18" charset="0"/>
                <a:cs typeface="Times New Roman" pitchFamily="18" charset="0"/>
              </a:rPr>
              <a:t>thái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độ</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của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mọi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người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đối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với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đồ</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là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gì</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3" name="TextBox 2"/>
          <p:cNvSpPr txBox="1"/>
          <p:nvPr/>
        </p:nvSpPr>
        <p:spPr>
          <a:xfrm>
            <a:off x="31878" y="2063910"/>
            <a:ext cx="7721203" cy="769441"/>
          </a:xfrm>
          <a:prstGeom prst="rect">
            <a:avLst/>
          </a:prstGeom>
          <a:solidFill>
            <a:srgbClr val="FFC000"/>
          </a:solidFill>
        </p:spPr>
        <p:txBody>
          <a:bodyPr wrap="square" rtlCol="0">
            <a:spAutoFit/>
          </a:bodyPr>
          <a:lstStyle/>
          <a:p>
            <a:pPr marL="342900" indent="-342900">
              <a:buAutoNum type="alphaUcPeriod"/>
            </a:pPr>
            <a:r>
              <a:rPr lang="en-US" sz="4400" b="1" dirty="0" err="1" smtClean="0">
                <a:latin typeface="Times New Roman" pitchFamily="18" charset="0"/>
                <a:cs typeface="Times New Roman" pitchFamily="18" charset="0"/>
              </a:rPr>
              <a:t>Quý</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trọng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mến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mộ</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tài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năng</a:t>
            </a:r>
            <a:endParaRPr lang="en-US" sz="4400" b="1" dirty="0">
              <a:latin typeface="Times New Roman" pitchFamily="18" charset="0"/>
              <a:cs typeface="Times New Roman" pitchFamily="18" charset="0"/>
            </a:endParaRPr>
          </a:p>
        </p:txBody>
      </p:sp>
      <p:sp>
        <p:nvSpPr>
          <p:cNvPr id="4" name="TextBox 3"/>
          <p:cNvSpPr txBox="1"/>
          <p:nvPr/>
        </p:nvSpPr>
        <p:spPr>
          <a:xfrm>
            <a:off x="23655" y="3375572"/>
            <a:ext cx="7729426"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B. </a:t>
            </a:r>
            <a:r>
              <a:rPr lang="en-US" sz="4400" b="1" dirty="0" err="1" smtClean="0">
                <a:latin typeface="Times New Roman" pitchFamily="18" charset="0"/>
                <a:cs typeface="Times New Roman" pitchFamily="18" charset="0"/>
              </a:rPr>
              <a:t>Lãng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quên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cách</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
        <p:nvSpPr>
          <p:cNvPr id="5" name="TextBox 4"/>
          <p:cNvSpPr txBox="1"/>
          <p:nvPr/>
        </p:nvSpPr>
        <p:spPr>
          <a:xfrm>
            <a:off x="17999" y="4745856"/>
            <a:ext cx="7632051" cy="738664"/>
          </a:xfrm>
          <a:prstGeom prst="rect">
            <a:avLst/>
          </a:prstGeom>
          <a:solidFill>
            <a:schemeClr val="accent4"/>
          </a:solidFill>
        </p:spPr>
        <p:txBody>
          <a:bodyPr wrap="square" rtlCol="0">
            <a:spAutoFit/>
          </a:bodyPr>
          <a:lstStyle/>
          <a:p>
            <a:r>
              <a:rPr lang="en-US" sz="4200" b="1" dirty="0" smtClean="0">
                <a:latin typeface="Times New Roman" pitchFamily="18" charset="0"/>
                <a:cs typeface="Times New Roman" pitchFamily="18" charset="0"/>
              </a:rPr>
              <a:t>C. </a:t>
            </a:r>
            <a:r>
              <a:rPr lang="en-US" sz="4200" b="1" dirty="0" err="1" smtClean="0">
                <a:latin typeface="Times New Roman" pitchFamily="18" charset="0"/>
                <a:cs typeface="Times New Roman" pitchFamily="18" charset="0"/>
              </a:rPr>
              <a:t>Đáng</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thương</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luyến</a:t>
            </a:r>
            <a:r>
              <a:rPr lang="en-US" sz="4200" b="1" dirty="0" smtClean="0">
                <a:latin typeface="Times New Roman" pitchFamily="18" charset="0"/>
                <a:cs typeface="Times New Roman" pitchFamily="18" charset="0"/>
              </a:rPr>
              <a:t> </a:t>
            </a:r>
            <a:r>
              <a:rPr lang="en-US" sz="4200" b="1" dirty="0" err="1" smtClean="0">
                <a:latin typeface="Times New Roman" pitchFamily="18" charset="0"/>
                <a:cs typeface="Times New Roman" pitchFamily="18" charset="0"/>
              </a:rPr>
              <a:t>tiếc</a:t>
            </a:r>
            <a:r>
              <a:rPr lang="en-US" sz="4200" b="1" dirty="0" smtClean="0">
                <a:latin typeface="Times New Roman" pitchFamily="18" charset="0"/>
                <a:cs typeface="Times New Roman" pitchFamily="18" charset="0"/>
              </a:rPr>
              <a:t>   </a:t>
            </a:r>
            <a:endParaRPr lang="en-US" sz="4200" b="1" dirty="0">
              <a:latin typeface="Times New Roman" pitchFamily="18" charset="0"/>
              <a:cs typeface="Times New Roman" pitchFamily="18" charset="0"/>
            </a:endParaRPr>
          </a:p>
        </p:txBody>
      </p:sp>
      <p:sp>
        <p:nvSpPr>
          <p:cNvPr id="6" name="TextBox 5"/>
          <p:cNvSpPr txBox="1"/>
          <p:nvPr/>
        </p:nvSpPr>
        <p:spPr>
          <a:xfrm>
            <a:off x="8182" y="6085460"/>
            <a:ext cx="7654747" cy="769441"/>
          </a:xfrm>
          <a:prstGeom prst="rect">
            <a:avLst/>
          </a:prstGeom>
          <a:solidFill>
            <a:schemeClr val="accent4"/>
          </a:solidFill>
        </p:spPr>
        <p:txBody>
          <a:bodyPr wrap="square" rtlCol="0">
            <a:spAutoFit/>
          </a:bodyPr>
          <a:lstStyle/>
          <a:p>
            <a:r>
              <a:rPr lang="en-US" sz="4400" b="1" dirty="0" smtClean="0">
                <a:latin typeface="Times New Roman" pitchFamily="18" charset="0"/>
                <a:cs typeface="Times New Roman" pitchFamily="18" charset="0"/>
              </a:rPr>
              <a:t>D. </a:t>
            </a:r>
            <a:r>
              <a:rPr lang="en-US" sz="4400" b="1" dirty="0" err="1" smtClean="0">
                <a:latin typeface="Times New Roman" pitchFamily="18" charset="0"/>
                <a:cs typeface="Times New Roman" pitchFamily="18" charset="0"/>
              </a:rPr>
              <a:t>Xót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kính</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trọng</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082079223"/>
      </p:ext>
    </p:extLst>
  </p:cSld>
  <p:clrMapOvr>
    <a:masterClrMapping/>
  </p:clrMapOvr>
  <p:transition spd="slow"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descr="Large confetti">
            <a:extLst>
              <a:ext uri="{FF2B5EF4-FFF2-40B4-BE49-F238E27FC236}">
                <a16:creationId xmlns:a16="http://schemas.microsoft.com/office/drawing/2014/main" xmlns="" id="{847A1B7E-A2A1-4BA0-B7A6-6CC6EEA7B460}"/>
              </a:ext>
            </a:extLst>
          </p:cNvPr>
          <p:cNvSpPr>
            <a:spLocks noChangeArrowheads="1"/>
          </p:cNvSpPr>
          <p:nvPr/>
        </p:nvSpPr>
        <p:spPr bwMode="auto">
          <a:xfrm>
            <a:off x="5892800" y="1447800"/>
            <a:ext cx="629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eaLnBrk="1" hangingPunct="1">
              <a:spcBef>
                <a:spcPct val="50000"/>
              </a:spcBef>
            </a:pPr>
            <a:endParaRPr lang="vi-VN" altLang="vi-VN" sz="2800">
              <a:solidFill>
                <a:srgbClr val="3333FF"/>
              </a:solidFill>
              <a:latin typeface=".VnArabia" pitchFamily="34" charset="0"/>
            </a:endParaRPr>
          </a:p>
        </p:txBody>
      </p:sp>
      <p:sp>
        <p:nvSpPr>
          <p:cNvPr id="36867" name="Text Box 5" descr="Large confetti">
            <a:extLst>
              <a:ext uri="{FF2B5EF4-FFF2-40B4-BE49-F238E27FC236}">
                <a16:creationId xmlns:a16="http://schemas.microsoft.com/office/drawing/2014/main" xmlns="" id="{31D86ABD-658F-4C6E-8A19-666AFD6C0568}"/>
              </a:ext>
            </a:extLst>
          </p:cNvPr>
          <p:cNvSpPr txBox="1">
            <a:spLocks noChangeArrowheads="1"/>
          </p:cNvSpPr>
          <p:nvPr/>
        </p:nvSpPr>
        <p:spPr bwMode="auto">
          <a:xfrm>
            <a:off x="954088" y="381000"/>
            <a:ext cx="214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4400" i="1">
                <a:solidFill>
                  <a:srgbClr val="FF0000"/>
                </a:solidFill>
                <a:latin typeface=".VnTimeH" panose="020B7200000000000000" pitchFamily="34" charset="0"/>
              </a:rPr>
              <a:t>VÒ nhµ</a:t>
            </a:r>
          </a:p>
        </p:txBody>
      </p:sp>
      <p:sp>
        <p:nvSpPr>
          <p:cNvPr id="36868" name="Text Box 6">
            <a:extLst>
              <a:ext uri="{FF2B5EF4-FFF2-40B4-BE49-F238E27FC236}">
                <a16:creationId xmlns:a16="http://schemas.microsoft.com/office/drawing/2014/main" xmlns="" id="{14E84B12-468B-4561-8738-62D1D0852F6F}"/>
              </a:ext>
            </a:extLst>
          </p:cNvPr>
          <p:cNvSpPr txBox="1">
            <a:spLocks noChangeArrowheads="1"/>
          </p:cNvSpPr>
          <p:nvPr/>
        </p:nvSpPr>
        <p:spPr bwMode="auto">
          <a:xfrm>
            <a:off x="3651250" y="1752600"/>
            <a:ext cx="8337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3600">
                <a:latin typeface="Times New Roman" panose="02020603050405020304" pitchFamily="18" charset="0"/>
              </a:rPr>
              <a:t>- </a:t>
            </a:r>
            <a:r>
              <a:rPr lang="en-US" altLang="vi-VN" sz="3200">
                <a:latin typeface="Times New Roman" panose="02020603050405020304" pitchFamily="18" charset="0"/>
              </a:rPr>
              <a:t>Học thuộc bài thơ.</a:t>
            </a:r>
          </a:p>
          <a:p>
            <a:pPr eaLnBrk="1" hangingPunct="1">
              <a:spcBef>
                <a:spcPct val="50000"/>
              </a:spcBef>
            </a:pPr>
            <a:r>
              <a:rPr lang="en-US" altLang="vi-VN" sz="3200">
                <a:latin typeface="Times New Roman" panose="02020603050405020304" pitchFamily="18" charset="0"/>
              </a:rPr>
              <a:t>- Làm phiếu bài tập.</a:t>
            </a:r>
          </a:p>
          <a:p>
            <a:pPr eaLnBrk="1" hangingPunct="1">
              <a:spcBef>
                <a:spcPct val="50000"/>
              </a:spcBef>
            </a:pPr>
            <a:r>
              <a:rPr lang="en-US" altLang="vi-VN" sz="3200">
                <a:latin typeface="Times New Roman" panose="02020603050405020304" pitchFamily="18" charset="0"/>
              </a:rPr>
              <a:t>- Soạn bài</a:t>
            </a:r>
            <a:r>
              <a:rPr lang="en-US" altLang="vi-VN" sz="3600">
                <a:latin typeface="Times New Roman" panose="02020603050405020304" pitchFamily="18" charset="0"/>
              </a:rPr>
              <a:t>: </a:t>
            </a:r>
            <a:r>
              <a:rPr lang="en-US" altLang="vi-VN" sz="3200" i="1">
                <a:latin typeface="Times New Roman" panose="02020603050405020304" pitchFamily="18" charset="0"/>
              </a:rPr>
              <a:t>Hoạt động ngữ văn: Tập làm thơ bảy chữ (Lưu ý: Nhận diện thể thơ và tập làm một bài thơ bảy chữ.)</a:t>
            </a:r>
          </a:p>
        </p:txBody>
      </p:sp>
      <p:pic>
        <p:nvPicPr>
          <p:cNvPr id="64515" name="Picture 3" descr="BACK036">
            <a:extLst>
              <a:ext uri="{FF2B5EF4-FFF2-40B4-BE49-F238E27FC236}">
                <a16:creationId xmlns:a16="http://schemas.microsoft.com/office/drawing/2014/main" xmlns="" id="{BCE9DFDF-BBCE-404C-B34E-AAF472D89D81}"/>
              </a:ext>
            </a:extLst>
          </p:cNvPr>
          <p:cNvPicPr>
            <a:picLocks noChangeAspect="1" noChangeArrowheads="1"/>
          </p:cNvPicPr>
          <p:nvPr/>
        </p:nvPicPr>
        <p:blipFill>
          <a:blip r:embed="rId2"/>
          <a:srcRect/>
          <a:stretch>
            <a:fillRect/>
          </a:stretch>
        </p:blipFill>
        <p:spPr bwMode="auto">
          <a:xfrm>
            <a:off x="0" y="0"/>
            <a:ext cx="12192000" cy="6781800"/>
          </a:xfrm>
          <a:prstGeom prst="rect">
            <a:avLst/>
          </a:prstGeom>
          <a:ln/>
        </p:spPr>
        <p:style>
          <a:lnRef idx="1">
            <a:schemeClr val="accent6"/>
          </a:lnRef>
          <a:fillRef idx="2">
            <a:schemeClr val="accent6"/>
          </a:fillRef>
          <a:effectRef idx="1">
            <a:schemeClr val="accent6"/>
          </a:effectRef>
          <a:fontRef idx="minor">
            <a:schemeClr val="dk1"/>
          </a:fontRef>
        </p:style>
      </p:pic>
      <p:pic>
        <p:nvPicPr>
          <p:cNvPr id="36870" name="Picture 2" descr="BACK032">
            <a:extLst>
              <a:ext uri="{FF2B5EF4-FFF2-40B4-BE49-F238E27FC236}">
                <a16:creationId xmlns:a16="http://schemas.microsoft.com/office/drawing/2014/main" xmlns="" id="{EB00C9F6-2328-4BEF-9B47-2665F459DF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480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5" descr="Large confetti">
            <a:extLst>
              <a:ext uri="{FF2B5EF4-FFF2-40B4-BE49-F238E27FC236}">
                <a16:creationId xmlns:a16="http://schemas.microsoft.com/office/drawing/2014/main" xmlns="" id="{E55D886E-E1EB-4C82-A102-E0D42AADFAE4}"/>
              </a:ext>
            </a:extLst>
          </p:cNvPr>
          <p:cNvSpPr txBox="1">
            <a:spLocks noChangeArrowheads="1"/>
          </p:cNvSpPr>
          <p:nvPr/>
        </p:nvSpPr>
        <p:spPr bwMode="auto">
          <a:xfrm>
            <a:off x="471918" y="1122363"/>
            <a:ext cx="2504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4400" b="1" dirty="0" smtClean="0">
                <a:solidFill>
                  <a:srgbClr val="FF0000"/>
                </a:solidFill>
                <a:latin typeface="Times New Roman" pitchFamily="18" charset="0"/>
                <a:cs typeface="Times New Roman" pitchFamily="18" charset="0"/>
              </a:rPr>
              <a:t>VỀ NHÀ </a:t>
            </a:r>
            <a:endParaRPr lang="en-US" altLang="vi-VN" sz="4400" b="1" dirty="0">
              <a:solidFill>
                <a:srgbClr val="FF0000"/>
              </a:solidFill>
              <a:latin typeface="Times New Roman" pitchFamily="18" charset="0"/>
              <a:cs typeface="Times New Roman" pitchFamily="18" charset="0"/>
            </a:endParaRPr>
          </a:p>
        </p:txBody>
      </p:sp>
      <p:sp>
        <p:nvSpPr>
          <p:cNvPr id="36872" name="Text Box 6">
            <a:extLst>
              <a:ext uri="{FF2B5EF4-FFF2-40B4-BE49-F238E27FC236}">
                <a16:creationId xmlns:a16="http://schemas.microsoft.com/office/drawing/2014/main" xmlns="" id="{E6EEC510-E38D-4C3F-BB1F-BCF4BA7E22AB}"/>
              </a:ext>
            </a:extLst>
          </p:cNvPr>
          <p:cNvSpPr txBox="1">
            <a:spLocks noChangeArrowheads="1"/>
          </p:cNvSpPr>
          <p:nvPr/>
        </p:nvSpPr>
        <p:spPr bwMode="auto">
          <a:xfrm>
            <a:off x="3554413" y="2224088"/>
            <a:ext cx="73517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spcBef>
                <a:spcPct val="50000"/>
              </a:spcBef>
            </a:pPr>
            <a:r>
              <a:rPr lang="en-US" altLang="vi-VN" sz="3600" dirty="0">
                <a:latin typeface="Times New Roman" panose="02020603050405020304" pitchFamily="18" charset="0"/>
              </a:rPr>
              <a:t>- </a:t>
            </a:r>
            <a:r>
              <a:rPr lang="en-US" altLang="vi-VN" sz="3200" dirty="0" err="1">
                <a:latin typeface="Times New Roman" panose="02020603050405020304" pitchFamily="18" charset="0"/>
              </a:rPr>
              <a:t>Học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thuộc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bài</a:t>
            </a:r>
            <a:r>
              <a:rPr lang="en-US" altLang="vi-VN" sz="3200" dirty="0">
                <a:latin typeface="Times New Roman" panose="02020603050405020304" pitchFamily="18" charset="0"/>
              </a:rPr>
              <a:t> </a:t>
            </a:r>
            <a:r>
              <a:rPr lang="en-US" altLang="vi-VN" sz="3200" dirty="0" err="1" smtClean="0">
                <a:latin typeface="Times New Roman" panose="02020603050405020304" pitchFamily="18" charset="0"/>
              </a:rPr>
              <a:t>thơ</a:t>
            </a:r>
            <a:r>
              <a:rPr lang="en-US" altLang="vi-VN" sz="3200" dirty="0" smtClean="0">
                <a:latin typeface="Times New Roman" panose="02020603050405020304" pitchFamily="18" charset="0"/>
              </a:rPr>
              <a:t> </a:t>
            </a:r>
            <a:r>
              <a:rPr lang="en-US" altLang="vi-VN" sz="3200" i="1" dirty="0" err="1">
                <a:latin typeface="Times New Roman" panose="02020603050405020304" pitchFamily="18" charset="0"/>
              </a:rPr>
              <a:t>Ông</a:t>
            </a:r>
            <a:r>
              <a:rPr lang="en-US" altLang="vi-VN" sz="3200" i="1" dirty="0">
                <a:latin typeface="Times New Roman" panose="02020603050405020304" pitchFamily="18" charset="0"/>
              </a:rPr>
              <a:t> </a:t>
            </a:r>
            <a:r>
              <a:rPr lang="en-US" altLang="vi-VN" sz="3200" i="1" dirty="0" err="1">
                <a:latin typeface="Times New Roman" panose="02020603050405020304" pitchFamily="18" charset="0"/>
              </a:rPr>
              <a:t>đồ</a:t>
            </a:r>
            <a:r>
              <a:rPr lang="en-US" altLang="vi-VN" sz="3200" i="1" dirty="0">
                <a:latin typeface="Times New Roman" panose="02020603050405020304" pitchFamily="18" charset="0"/>
              </a:rPr>
              <a:t> </a:t>
            </a:r>
            <a:r>
              <a:rPr lang="en-US" altLang="vi-VN" sz="3200" dirty="0" err="1">
                <a:latin typeface="Times New Roman" panose="02020603050405020304" pitchFamily="18" charset="0"/>
              </a:rPr>
              <a:t>của</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tác</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giả</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Vũ</a:t>
            </a:r>
            <a:r>
              <a:rPr lang="en-US" altLang="vi-VN" sz="3200" dirty="0">
                <a:latin typeface="Times New Roman" panose="02020603050405020304" pitchFamily="18" charset="0"/>
              </a:rPr>
              <a:t> </a:t>
            </a:r>
            <a:r>
              <a:rPr lang="en-US" altLang="vi-VN" sz="3200" dirty="0" err="1">
                <a:latin typeface="Times New Roman" panose="02020603050405020304" pitchFamily="18" charset="0"/>
              </a:rPr>
              <a:t>Đình</a:t>
            </a:r>
            <a:r>
              <a:rPr lang="en-US" altLang="vi-VN" sz="3200" dirty="0">
                <a:latin typeface="Times New Roman" panose="02020603050405020304" pitchFamily="18" charset="0"/>
              </a:rPr>
              <a:t> </a:t>
            </a:r>
            <a:r>
              <a:rPr lang="en-US" altLang="vi-VN" sz="3200" smtClean="0">
                <a:latin typeface="Times New Roman" panose="02020603050405020304" pitchFamily="18" charset="0"/>
              </a:rPr>
              <a:t>Liên.</a:t>
            </a:r>
            <a:endParaRPr lang="en-US" altLang="vi-VN" sz="3200" dirty="0">
              <a:latin typeface="Times New Roman" panose="02020603050405020304" pitchFamily="18" charset="0"/>
            </a:endParaRPr>
          </a:p>
          <a:p>
            <a:pPr eaLnBrk="1" hangingPunct="1">
              <a:spcBef>
                <a:spcPct val="50000"/>
              </a:spcBef>
            </a:pPr>
            <a:r>
              <a:rPr lang="en-US" altLang="vi-VN" sz="3200" dirty="0" smtClean="0">
                <a:latin typeface="Times New Roman" panose="02020603050405020304" pitchFamily="18" charset="0"/>
              </a:rPr>
              <a:t>- </a:t>
            </a:r>
            <a:r>
              <a:rPr lang="en-US" altLang="vi-VN" sz="3200" dirty="0" err="1">
                <a:latin typeface="Times New Roman" panose="02020603050405020304" pitchFamily="18" charset="0"/>
              </a:rPr>
              <a:t>Soạn</a:t>
            </a:r>
            <a:r>
              <a:rPr lang="en-US" altLang="vi-VN" sz="3200" dirty="0">
                <a:latin typeface="Times New Roman" panose="02020603050405020304" pitchFamily="18" charset="0"/>
              </a:rPr>
              <a:t> </a:t>
            </a:r>
            <a:r>
              <a:rPr lang="en-US" altLang="vi-VN" sz="3200" dirty="0" err="1" smtClean="0">
                <a:latin typeface="Times New Roman" panose="02020603050405020304" pitchFamily="18" charset="0"/>
              </a:rPr>
              <a:t>tiếp</a:t>
            </a:r>
            <a:r>
              <a:rPr lang="en-US" altLang="vi-VN" sz="3200" dirty="0" smtClean="0">
                <a:latin typeface="Times New Roman" panose="02020603050405020304" pitchFamily="18" charset="0"/>
              </a:rPr>
              <a:t> </a:t>
            </a:r>
            <a:r>
              <a:rPr lang="en-US" altLang="vi-VN" sz="3200" dirty="0" err="1" smtClean="0">
                <a:latin typeface="Times New Roman" panose="02020603050405020304" pitchFamily="18" charset="0"/>
              </a:rPr>
              <a:t>bài</a:t>
            </a:r>
            <a:r>
              <a:rPr lang="en-US" altLang="vi-VN" sz="3600" dirty="0">
                <a:latin typeface="Times New Roman" panose="02020603050405020304" pitchFamily="18" charset="0"/>
              </a:rPr>
              <a:t>: </a:t>
            </a:r>
            <a:r>
              <a:rPr lang="en-US" altLang="vi-VN" sz="3600" i="1" dirty="0" err="1" smtClean="0">
                <a:latin typeface="Times New Roman" panose="02020603050405020304" pitchFamily="18" charset="0"/>
              </a:rPr>
              <a:t>Ông</a:t>
            </a:r>
            <a:r>
              <a:rPr lang="en-US" altLang="vi-VN" sz="3600" i="1" dirty="0" smtClean="0">
                <a:latin typeface="Times New Roman" panose="02020603050405020304" pitchFamily="18" charset="0"/>
              </a:rPr>
              <a:t> </a:t>
            </a:r>
            <a:r>
              <a:rPr lang="en-US" altLang="vi-VN" sz="3600" i="1" dirty="0" err="1" smtClean="0">
                <a:latin typeface="Times New Roman" panose="02020603050405020304" pitchFamily="18" charset="0"/>
              </a:rPr>
              <a:t>đồ</a:t>
            </a:r>
            <a:r>
              <a:rPr lang="en-US" altLang="vi-VN" sz="3600" i="1" dirty="0" smtClean="0">
                <a:latin typeface="Times New Roman" panose="02020603050405020304" pitchFamily="18" charset="0"/>
              </a:rPr>
              <a:t> </a:t>
            </a:r>
            <a:r>
              <a:rPr lang="en-US" altLang="vi-VN" sz="3600" dirty="0" err="1" smtClean="0">
                <a:latin typeface="Times New Roman" panose="02020603050405020304" pitchFamily="18" charset="0"/>
              </a:rPr>
              <a:t>của</a:t>
            </a:r>
            <a:r>
              <a:rPr lang="en-US" altLang="vi-VN" sz="3600" dirty="0" smtClean="0">
                <a:latin typeface="Times New Roman" panose="02020603050405020304" pitchFamily="18" charset="0"/>
              </a:rPr>
              <a:t> </a:t>
            </a:r>
            <a:r>
              <a:rPr lang="en-US" altLang="vi-VN" sz="3600" dirty="0" err="1" smtClean="0">
                <a:latin typeface="Times New Roman" panose="02020603050405020304" pitchFamily="18" charset="0"/>
              </a:rPr>
              <a:t>tác</a:t>
            </a:r>
            <a:r>
              <a:rPr lang="en-US" altLang="vi-VN" sz="3600" dirty="0" smtClean="0">
                <a:latin typeface="Times New Roman" panose="02020603050405020304" pitchFamily="18" charset="0"/>
              </a:rPr>
              <a:t> </a:t>
            </a:r>
            <a:r>
              <a:rPr lang="en-US" altLang="vi-VN" sz="3600" dirty="0" err="1" smtClean="0">
                <a:latin typeface="Times New Roman" panose="02020603050405020304" pitchFamily="18" charset="0"/>
              </a:rPr>
              <a:t>giả</a:t>
            </a:r>
            <a:r>
              <a:rPr lang="en-US" altLang="vi-VN" sz="3600" dirty="0" smtClean="0">
                <a:latin typeface="Times New Roman" panose="02020603050405020304" pitchFamily="18" charset="0"/>
              </a:rPr>
              <a:t> </a:t>
            </a:r>
            <a:r>
              <a:rPr lang="en-US" altLang="vi-VN" sz="3600" dirty="0" err="1" smtClean="0">
                <a:latin typeface="Times New Roman" panose="02020603050405020304" pitchFamily="18" charset="0"/>
              </a:rPr>
              <a:t>Vũ</a:t>
            </a:r>
            <a:r>
              <a:rPr lang="en-US" altLang="vi-VN" sz="3600" dirty="0" smtClean="0">
                <a:latin typeface="Times New Roman" panose="02020603050405020304" pitchFamily="18" charset="0"/>
              </a:rPr>
              <a:t> </a:t>
            </a:r>
            <a:r>
              <a:rPr lang="en-US" altLang="vi-VN" sz="3600" dirty="0" err="1" smtClean="0">
                <a:latin typeface="Times New Roman" panose="02020603050405020304" pitchFamily="18" charset="0"/>
              </a:rPr>
              <a:t>Đình</a:t>
            </a:r>
            <a:r>
              <a:rPr lang="en-US" altLang="vi-VN" sz="3600" dirty="0" smtClean="0">
                <a:latin typeface="Times New Roman" panose="02020603050405020304" pitchFamily="18" charset="0"/>
              </a:rPr>
              <a:t> </a:t>
            </a:r>
            <a:r>
              <a:rPr lang="en-US" altLang="vi-VN" sz="3600" dirty="0" err="1" smtClean="0">
                <a:latin typeface="Times New Roman" panose="02020603050405020304" pitchFamily="18" charset="0"/>
              </a:rPr>
              <a:t>Liên</a:t>
            </a:r>
            <a:r>
              <a:rPr lang="en-US" altLang="vi-VN" sz="3600" dirty="0" smtClean="0">
                <a:latin typeface="Times New Roman" panose="02020603050405020304" pitchFamily="18" charset="0"/>
              </a:rPr>
              <a:t>.</a:t>
            </a:r>
            <a:endParaRPr lang="en-US" altLang="vi-VN" sz="3200" i="1"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02401" descr="B46">
            <a:extLst>
              <a:ext uri="{FF2B5EF4-FFF2-40B4-BE49-F238E27FC236}">
                <a16:creationId xmlns:a16="http://schemas.microsoft.com/office/drawing/2014/main" xmlns="" id="{87A2E6F8-A9DC-4464-A60B-FD715CE71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63425"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s 102402">
            <a:extLst>
              <a:ext uri="{FF2B5EF4-FFF2-40B4-BE49-F238E27FC236}">
                <a16:creationId xmlns:a16="http://schemas.microsoft.com/office/drawing/2014/main" xmlns="" id="{2FCEAAE0-2721-4179-AF0A-064A4A56C7DD}"/>
              </a:ext>
            </a:extLst>
          </p:cNvPr>
          <p:cNvSpPr>
            <a:spLocks noChangeArrowheads="1" noChangeShapeType="1" noTextEdit="1"/>
          </p:cNvSpPr>
          <p:nvPr/>
        </p:nvSpPr>
        <p:spPr bwMode="auto">
          <a:xfrm>
            <a:off x="2540000" y="1295400"/>
            <a:ext cx="8229600" cy="3733800"/>
          </a:xfrm>
          <a:prstGeom prst="rect">
            <a:avLst/>
          </a:prstGeom>
        </p:spPr>
        <p:txBody>
          <a:bodyPr wrap="none" fromWordArt="1">
            <a:prstTxWarp prst="textCanUp">
              <a:avLst>
                <a:gd name="adj" fmla="val 85713"/>
              </a:avLst>
            </a:prstTxWarp>
          </a:bodyPr>
          <a:lstStyle/>
          <a:p>
            <a:pPr algn="ctr"/>
            <a:r>
              <a:rPr lang="pt-BR" sz="3600" kern="10" spc="-360" dirty="0" smtClean="0">
                <a:ln w="12700">
                  <a:solidFill>
                    <a:srgbClr val="CCFFCC"/>
                  </a:solidFill>
                  <a:round/>
                  <a:headEnd/>
                  <a:tailEnd/>
                </a:ln>
                <a:solidFill>
                  <a:srgbClr val="3366FF"/>
                </a:solidFill>
                <a:latin typeface="Times New Roman" panose="02020603050405020304" pitchFamily="18" charset="0"/>
                <a:cs typeface="Times New Roman" panose="02020603050405020304" pitchFamily="18" charset="0"/>
              </a:rPr>
              <a:t>Xin chào và hẹn gặp lại quý thầy cô  !</a:t>
            </a:r>
            <a:endParaRPr lang="en-US" sz="3600" kern="10" spc="-360" dirty="0">
              <a:ln w="12700">
                <a:solidFill>
                  <a:srgbClr val="CCFFCC"/>
                </a:solidFill>
                <a:round/>
                <a:headEnd/>
                <a:tailEnd/>
              </a:ln>
              <a:solidFill>
                <a:srgbClr val="3366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p:cTn id="7" dur="1000" fill="hold"/>
                                        <p:tgtEl>
                                          <p:spTgt spid="102403"/>
                                        </p:tgtEl>
                                        <p:attrNameLst>
                                          <p:attrName>ppt_w</p:attrName>
                                        </p:attrNameLst>
                                      </p:cBhvr>
                                      <p:tavLst>
                                        <p:tav tm="0">
                                          <p:val>
                                            <p:fltVal val="0"/>
                                          </p:val>
                                        </p:tav>
                                        <p:tav tm="100000">
                                          <p:val>
                                            <p:strVal val="#ppt_w"/>
                                          </p:val>
                                        </p:tav>
                                      </p:tavLst>
                                    </p:anim>
                                    <p:anim calcmode="lin" valueType="num">
                                      <p:cBhvr>
                                        <p:cTn id="8" dur="1000" fill="hold"/>
                                        <p:tgtEl>
                                          <p:spTgt spid="102403"/>
                                        </p:tgtEl>
                                        <p:attrNameLst>
                                          <p:attrName>ppt_h</p:attrName>
                                        </p:attrNameLst>
                                      </p:cBhvr>
                                      <p:tavLst>
                                        <p:tav tm="0">
                                          <p:val>
                                            <p:fltVal val="0"/>
                                          </p:val>
                                        </p:tav>
                                        <p:tav tm="100000">
                                          <p:val>
                                            <p:strVal val="#ppt_h"/>
                                          </p:val>
                                        </p:tav>
                                      </p:tavLst>
                                    </p:anim>
                                    <p:anim calcmode="lin" valueType="num">
                                      <p:cBhvr>
                                        <p:cTn id="9" dur="1000" fill="hold"/>
                                        <p:tgtEl>
                                          <p:spTgt spid="1024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0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lap.wav"/>
                                        </p:tgtEl>
                                      </p:cMediaNode>
                                    </p:audio>
                                  </p:subTnLst>
                                </p:cTn>
                              </p:par>
                            </p:childTnLst>
                          </p:cTn>
                        </p:par>
                        <p:par>
                          <p:cTn id="11" fill="hold" nodeType="afterGroup">
                            <p:stCondLst>
                              <p:cond delay="1000"/>
                            </p:stCondLst>
                            <p:childTnLst>
                              <p:par>
                                <p:cTn id="12" presetID="23" presetClass="emph" presetSubtype="0" fill="hold" nodeType="afterEffect">
                                  <p:stCondLst>
                                    <p:cond delay="0"/>
                                  </p:stCondLst>
                                  <p:childTnLst>
                                    <p:animClr clrSpc="hsl" dir="cw">
                                      <p:cBhvr override="childStyle">
                                        <p:cTn id="13" dur="500" fill="hold"/>
                                        <p:tgtEl>
                                          <p:spTgt spid="102402"/>
                                        </p:tgtEl>
                                        <p:attrNameLst>
                                          <p:attrName>style.color</p:attrName>
                                        </p:attrNameLst>
                                      </p:cBhvr>
                                      <p:by>
                                        <p:hsl h="10842353" s="0" l="0"/>
                                      </p:by>
                                    </p:animClr>
                                    <p:animClr clrSpc="hsl" dir="cw">
                                      <p:cBhvr>
                                        <p:cTn id="14" dur="500" fill="hold"/>
                                        <p:tgtEl>
                                          <p:spTgt spid="102402"/>
                                        </p:tgtEl>
                                        <p:attrNameLst>
                                          <p:attrName>fillcolor</p:attrName>
                                        </p:attrNameLst>
                                      </p:cBhvr>
                                      <p:by>
                                        <p:hsl h="10842353" s="0" l="0"/>
                                      </p:by>
                                    </p:animClr>
                                    <p:animClr clrSpc="hsl" dir="cw">
                                      <p:cBhvr>
                                        <p:cTn id="15" dur="500" fill="hold"/>
                                        <p:tgtEl>
                                          <p:spTgt spid="102402"/>
                                        </p:tgtEl>
                                        <p:attrNameLst>
                                          <p:attrName>stroke.color</p:attrName>
                                        </p:attrNameLst>
                                      </p:cBhvr>
                                      <p:by>
                                        <p:hsl h="10842353" s="0" l="0"/>
                                      </p:by>
                                    </p:animClr>
                                    <p:set>
                                      <p:cBhvr>
                                        <p:cTn id="16" dur="500" fill="hold"/>
                                        <p:tgtEl>
                                          <p:spTgt spid="102402"/>
                                        </p:tgtEl>
                                        <p:attrNameLst>
                                          <p:attrName>fill.type</p:attrName>
                                        </p:attrNameLst>
                                      </p:cBhvr>
                                      <p:to>
                                        <p:strVal val="solid"/>
                                      </p:to>
                                    </p:set>
                                  </p:childTnLst>
                                </p:cTn>
                              </p:par>
                            </p:childTnLst>
                          </p:cTn>
                        </p:par>
                        <p:par>
                          <p:cTn id="17" fill="hold" nodeType="afterGroup">
                            <p:stCondLst>
                              <p:cond delay="1500"/>
                            </p:stCondLst>
                            <p:childTnLst>
                              <p:par>
                                <p:cTn id="18" presetID="30" presetClass="emph" presetSubtype="0" fill="hold" nodeType="afterEffect">
                                  <p:stCondLst>
                                    <p:cond delay="0"/>
                                  </p:stCondLst>
                                  <p:childTnLst>
                                    <p:animClr clrSpc="hsl" dir="cw">
                                      <p:cBhvr override="childStyle">
                                        <p:cTn id="19" dur="500" fill="hold"/>
                                        <p:tgtEl>
                                          <p:spTgt spid="102402"/>
                                        </p:tgtEl>
                                        <p:attrNameLst>
                                          <p:attrName>style.color</p:attrName>
                                        </p:attrNameLst>
                                      </p:cBhvr>
                                      <p:by>
                                        <p:hsl h="0" s="12549" l="25098"/>
                                      </p:by>
                                    </p:animClr>
                                    <p:animClr clrSpc="hsl" dir="cw">
                                      <p:cBhvr>
                                        <p:cTn id="20" dur="500" fill="hold"/>
                                        <p:tgtEl>
                                          <p:spTgt spid="102402"/>
                                        </p:tgtEl>
                                        <p:attrNameLst>
                                          <p:attrName>fillcolor</p:attrName>
                                        </p:attrNameLst>
                                      </p:cBhvr>
                                      <p:by>
                                        <p:hsl h="0" s="12549" l="25098"/>
                                      </p:by>
                                    </p:animClr>
                                    <p:animClr clrSpc="hsl" dir="cw">
                                      <p:cBhvr>
                                        <p:cTn id="21" dur="500" fill="hold"/>
                                        <p:tgtEl>
                                          <p:spTgt spid="102402"/>
                                        </p:tgtEl>
                                        <p:attrNameLst>
                                          <p:attrName>stroke.color</p:attrName>
                                        </p:attrNameLst>
                                      </p:cBhvr>
                                      <p:by>
                                        <p:hsl h="0" s="12549" l="25098"/>
                                      </p:by>
                                    </p:animClr>
                                    <p:set>
                                      <p:cBhvr>
                                        <p:cTn id="22" dur="500" fill="hold"/>
                                        <p:tgtEl>
                                          <p:spTgt spid="1024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áo án PowerPoint môn Tiếng Việt lớp 2">
            <a:extLst>
              <a:ext uri="{FF2B5EF4-FFF2-40B4-BE49-F238E27FC236}">
                <a16:creationId xmlns:a16="http://schemas.microsoft.com/office/drawing/2014/main" xmlns="" id="{E14B15F6-81CA-4558-B370-7682AD89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43"/>
            <a:ext cx="121920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五角星 7">
            <a:extLst>
              <a:ext uri="{FF2B5EF4-FFF2-40B4-BE49-F238E27FC236}">
                <a16:creationId xmlns:a16="http://schemas.microsoft.com/office/drawing/2014/main" xmlns="" id="{68890F0D-6D5B-48C4-90A5-9FAD617B7C91}"/>
              </a:ext>
            </a:extLst>
          </p:cNvPr>
          <p:cNvSpPr/>
          <p:nvPr/>
        </p:nvSpPr>
        <p:spPr>
          <a:xfrm rot="19938392">
            <a:off x="10325100" y="5346700"/>
            <a:ext cx="485775" cy="48736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6" name="五角星 9">
            <a:extLst>
              <a:ext uri="{FF2B5EF4-FFF2-40B4-BE49-F238E27FC236}">
                <a16:creationId xmlns:a16="http://schemas.microsoft.com/office/drawing/2014/main" xmlns="" id="{9714F343-71CF-464B-B9D4-24D203735486}"/>
              </a:ext>
            </a:extLst>
          </p:cNvPr>
          <p:cNvSpPr/>
          <p:nvPr/>
        </p:nvSpPr>
        <p:spPr>
          <a:xfrm>
            <a:off x="8455025" y="4646613"/>
            <a:ext cx="338138" cy="3381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7" name="五角星 10">
            <a:extLst>
              <a:ext uri="{FF2B5EF4-FFF2-40B4-BE49-F238E27FC236}">
                <a16:creationId xmlns:a16="http://schemas.microsoft.com/office/drawing/2014/main" xmlns="" id="{12A5173C-B6A7-4958-9741-88D73F9BF281}"/>
              </a:ext>
            </a:extLst>
          </p:cNvPr>
          <p:cNvSpPr/>
          <p:nvPr/>
        </p:nvSpPr>
        <p:spPr>
          <a:xfrm>
            <a:off x="10825163" y="4643438"/>
            <a:ext cx="249237" cy="24923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8" name="五角星 11">
            <a:extLst>
              <a:ext uri="{FF2B5EF4-FFF2-40B4-BE49-F238E27FC236}">
                <a16:creationId xmlns:a16="http://schemas.microsoft.com/office/drawing/2014/main" xmlns="" id="{2779F243-1778-49BF-9FF8-CA7382096308}"/>
              </a:ext>
            </a:extLst>
          </p:cNvPr>
          <p:cNvSpPr/>
          <p:nvPr/>
        </p:nvSpPr>
        <p:spPr>
          <a:xfrm>
            <a:off x="11509375" y="4967288"/>
            <a:ext cx="125413" cy="12541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19" name="五角星 12">
            <a:extLst>
              <a:ext uri="{FF2B5EF4-FFF2-40B4-BE49-F238E27FC236}">
                <a16:creationId xmlns:a16="http://schemas.microsoft.com/office/drawing/2014/main" xmlns="" id="{896336A8-EF1D-47D0-B5DD-0C53979D8240}"/>
              </a:ext>
            </a:extLst>
          </p:cNvPr>
          <p:cNvSpPr/>
          <p:nvPr/>
        </p:nvSpPr>
        <p:spPr>
          <a:xfrm rot="19922997">
            <a:off x="11083925" y="4133850"/>
            <a:ext cx="192088" cy="192088"/>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28" name="五角星 12">
            <a:extLst>
              <a:ext uri="{FF2B5EF4-FFF2-40B4-BE49-F238E27FC236}">
                <a16:creationId xmlns:a16="http://schemas.microsoft.com/office/drawing/2014/main" xmlns="" id="{5BFC2D93-CB14-4C54-BC6C-C3BA9B8D94F8}"/>
              </a:ext>
            </a:extLst>
          </p:cNvPr>
          <p:cNvSpPr/>
          <p:nvPr/>
        </p:nvSpPr>
        <p:spPr>
          <a:xfrm rot="19922997">
            <a:off x="11075988" y="4211638"/>
            <a:ext cx="190500" cy="190500"/>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29" name="Picture 5" descr="C:\Users\Administrator\Desktop\小鸟.png">
            <a:extLst>
              <a:ext uri="{FF2B5EF4-FFF2-40B4-BE49-F238E27FC236}">
                <a16:creationId xmlns:a16="http://schemas.microsoft.com/office/drawing/2014/main" xmlns="" id="{3B5FA165-FF3C-41F2-A034-DE2CD927B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763" y="13684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五角星 4">
            <a:extLst>
              <a:ext uri="{FF2B5EF4-FFF2-40B4-BE49-F238E27FC236}">
                <a16:creationId xmlns:a16="http://schemas.microsoft.com/office/drawing/2014/main" xmlns="" id="{029E151C-AB5F-4F33-BFB7-6002F16E3F4A}"/>
              </a:ext>
            </a:extLst>
          </p:cNvPr>
          <p:cNvSpPr/>
          <p:nvPr/>
        </p:nvSpPr>
        <p:spPr>
          <a:xfrm rot="19903756">
            <a:off x="11137900" y="249238"/>
            <a:ext cx="1054100" cy="105727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2" name="五角星 6">
            <a:extLst>
              <a:ext uri="{FF2B5EF4-FFF2-40B4-BE49-F238E27FC236}">
                <a16:creationId xmlns:a16="http://schemas.microsoft.com/office/drawing/2014/main" xmlns="" id="{E108715D-AE92-46DB-8CE7-3AFCECE677A9}"/>
              </a:ext>
            </a:extLst>
          </p:cNvPr>
          <p:cNvSpPr/>
          <p:nvPr/>
        </p:nvSpPr>
        <p:spPr>
          <a:xfrm rot="19938392">
            <a:off x="9856788"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5" name="五角星 7">
            <a:extLst>
              <a:ext uri="{FF2B5EF4-FFF2-40B4-BE49-F238E27FC236}">
                <a16:creationId xmlns:a16="http://schemas.microsoft.com/office/drawing/2014/main" xmlns="" id="{7A9D3C12-71A6-4D54-BBEE-3FF2BEC10482}"/>
              </a:ext>
            </a:extLst>
          </p:cNvPr>
          <p:cNvSpPr/>
          <p:nvPr/>
        </p:nvSpPr>
        <p:spPr>
          <a:xfrm rot="19938392">
            <a:off x="10252075" y="5341938"/>
            <a:ext cx="485775" cy="48736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6" name="五角星 10">
            <a:extLst>
              <a:ext uri="{FF2B5EF4-FFF2-40B4-BE49-F238E27FC236}">
                <a16:creationId xmlns:a16="http://schemas.microsoft.com/office/drawing/2014/main" xmlns="" id="{CFE64A75-FC55-47EA-921F-DA1307E3EB0C}"/>
              </a:ext>
            </a:extLst>
          </p:cNvPr>
          <p:cNvSpPr/>
          <p:nvPr/>
        </p:nvSpPr>
        <p:spPr>
          <a:xfrm>
            <a:off x="10753725" y="4638675"/>
            <a:ext cx="247650" cy="247650"/>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7" name="五角星 8">
            <a:extLst>
              <a:ext uri="{FF2B5EF4-FFF2-40B4-BE49-F238E27FC236}">
                <a16:creationId xmlns:a16="http://schemas.microsoft.com/office/drawing/2014/main" xmlns="" id="{D602F351-9157-4C41-A45A-FDB974D73F07}"/>
              </a:ext>
            </a:extLst>
          </p:cNvPr>
          <p:cNvSpPr/>
          <p:nvPr/>
        </p:nvSpPr>
        <p:spPr>
          <a:xfrm rot="19967404">
            <a:off x="10628313" y="182563"/>
            <a:ext cx="611187"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38" name="五角星 12">
            <a:extLst>
              <a:ext uri="{FF2B5EF4-FFF2-40B4-BE49-F238E27FC236}">
                <a16:creationId xmlns:a16="http://schemas.microsoft.com/office/drawing/2014/main" xmlns="" id="{EFE1ED84-2497-4A37-A28D-F51A90F84F2F}"/>
              </a:ext>
            </a:extLst>
          </p:cNvPr>
          <p:cNvSpPr/>
          <p:nvPr/>
        </p:nvSpPr>
        <p:spPr>
          <a:xfrm rot="19922997">
            <a:off x="11002963" y="4205288"/>
            <a:ext cx="192087" cy="192087"/>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39" name="Picture 5" descr="C:\Users\Administrator\Desktop\小鸟.png">
            <a:extLst>
              <a:ext uri="{FF2B5EF4-FFF2-40B4-BE49-F238E27FC236}">
                <a16:creationId xmlns:a16="http://schemas.microsoft.com/office/drawing/2014/main" xmlns="" id="{041BF0DB-0324-4156-B2BB-3BEC65C35F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975" y="3349625"/>
            <a:ext cx="11112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五角星 4">
            <a:extLst>
              <a:ext uri="{FF2B5EF4-FFF2-40B4-BE49-F238E27FC236}">
                <a16:creationId xmlns:a16="http://schemas.microsoft.com/office/drawing/2014/main" xmlns="" id="{46B4ED4C-F4F7-4BE4-8E8D-EEAF4E5B7852}"/>
              </a:ext>
            </a:extLst>
          </p:cNvPr>
          <p:cNvSpPr/>
          <p:nvPr/>
        </p:nvSpPr>
        <p:spPr>
          <a:xfrm rot="772473">
            <a:off x="-80963" y="547688"/>
            <a:ext cx="1055688" cy="1055687"/>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41" name="五角星 5">
            <a:extLst>
              <a:ext uri="{FF2B5EF4-FFF2-40B4-BE49-F238E27FC236}">
                <a16:creationId xmlns:a16="http://schemas.microsoft.com/office/drawing/2014/main" xmlns="" id="{A6797CEF-2AC3-4EB7-838D-785FA693BC6A}"/>
              </a:ext>
            </a:extLst>
          </p:cNvPr>
          <p:cNvSpPr/>
          <p:nvPr/>
        </p:nvSpPr>
        <p:spPr>
          <a:xfrm rot="21380687">
            <a:off x="800100" y="227013"/>
            <a:ext cx="611188" cy="61118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sp>
        <p:nvSpPr>
          <p:cNvPr id="42" name="五角星 6">
            <a:extLst>
              <a:ext uri="{FF2B5EF4-FFF2-40B4-BE49-F238E27FC236}">
                <a16:creationId xmlns:a16="http://schemas.microsoft.com/office/drawing/2014/main" xmlns="" id="{58B0E884-D2B8-4116-B543-DA08E0BB1E0A}"/>
              </a:ext>
            </a:extLst>
          </p:cNvPr>
          <p:cNvSpPr/>
          <p:nvPr/>
        </p:nvSpPr>
        <p:spPr>
          <a:xfrm rot="19938392">
            <a:off x="1511300" y="244475"/>
            <a:ext cx="485775" cy="487363"/>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anchor="ctr"/>
          <a:lstStyle/>
          <a:p>
            <a:pPr algn="ctr" defTabSz="1218072">
              <a:defRPr/>
            </a:pPr>
            <a:endParaRPr lang="zh-CN" altLang="en-US" sz="2398" dirty="0">
              <a:solidFill>
                <a:prstClr val="white"/>
              </a:solidFill>
            </a:endParaRPr>
          </a:p>
        </p:txBody>
      </p:sp>
      <p:pic>
        <p:nvPicPr>
          <p:cNvPr id="43" name="图片 8" descr="6fc417983c9675ce1b60e983870aeb8a">
            <a:extLst>
              <a:ext uri="{FF2B5EF4-FFF2-40B4-BE49-F238E27FC236}">
                <a16:creationId xmlns:a16="http://schemas.microsoft.com/office/drawing/2014/main" xmlns="" id="{DB86E79F-10E6-481A-B367-D5CF6690B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5963" y="4525963"/>
            <a:ext cx="30099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6">
            <a:extLst>
              <a:ext uri="{FF2B5EF4-FFF2-40B4-BE49-F238E27FC236}">
                <a16:creationId xmlns:a16="http://schemas.microsoft.com/office/drawing/2014/main" xmlns="" id="{FA5F1C99-05B8-4B9D-A5A2-2552CC0BD4D1}"/>
              </a:ext>
            </a:extLst>
          </p:cNvPr>
          <p:cNvSpPr txBox="1">
            <a:spLocks noChangeArrowheads="1"/>
          </p:cNvSpPr>
          <p:nvPr/>
        </p:nvSpPr>
        <p:spPr bwMode="auto">
          <a:xfrm>
            <a:off x="3015988" y="355716"/>
            <a:ext cx="58419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r>
              <a:rPr lang="en-US" altLang="en-US" sz="2800" b="1" dirty="0">
                <a:solidFill>
                  <a:srgbClr val="5D9E7E"/>
                </a:solidFill>
              </a:rPr>
              <a:t>TỤC CHƠI CÂU ĐỐI NGÀY TẾT</a:t>
            </a:r>
          </a:p>
        </p:txBody>
      </p:sp>
      <p:pic>
        <p:nvPicPr>
          <p:cNvPr id="2" name="Ý nghĩa tục chơi câu đối ngày Tết">
            <a:hlinkClick r:id="" action="ppaction://media"/>
            <a:extLst>
              <a:ext uri="{FF2B5EF4-FFF2-40B4-BE49-F238E27FC236}">
                <a16:creationId xmlns:a16="http://schemas.microsoft.com/office/drawing/2014/main" xmlns="" id="{6692EEDA-04AC-423C-9DB5-8CE06315D534}"/>
              </a:ext>
            </a:extLst>
          </p:cNvPr>
          <p:cNvPicPr>
            <a:picLocks noChangeAspect="1"/>
          </p:cNvPicPr>
          <p:nvPr>
            <a:videoFile r:link="rId1"/>
            <p:extLst>
              <p:ext uri="{DAA4B4D4-6D71-4841-9C94-3DE7FCFB9230}">
                <p14:media xmlns:p14="http://schemas.microsoft.com/office/powerpoint/2010/main" r:embed="rId2">
                  <p14:trim end="4328.125"/>
                </p14:media>
              </p:ext>
            </p:extLst>
          </p:nvPr>
        </p:nvPicPr>
        <p:blipFill>
          <a:blip r:embed="rId4"/>
          <a:stretch>
            <a:fillRect/>
          </a:stretch>
        </p:blipFill>
        <p:spPr>
          <a:xfrm>
            <a:off x="1305959" y="1143000"/>
            <a:ext cx="9194230" cy="5171754"/>
          </a:xfrm>
          <a:prstGeom prst="rect">
            <a:avLst/>
          </a:prstGeom>
        </p:spPr>
      </p:pic>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7" descr="4a54845f_093cba38_20081791135361_2_resize">
            <a:extLst>
              <a:ext uri="{FF2B5EF4-FFF2-40B4-BE49-F238E27FC236}">
                <a16:creationId xmlns:a16="http://schemas.microsoft.com/office/drawing/2014/main" xmlns="" id="{C1EDD830-0294-4FD3-B9D4-0840D18D4E62}"/>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b="5556"/>
          <a:stretch>
            <a:fillRect/>
          </a:stretch>
        </p:blipFill>
        <p:spPr bwMode="auto">
          <a:xfrm>
            <a:off x="19050" y="9525"/>
            <a:ext cx="1217295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9">
            <a:extLst>
              <a:ext uri="{FF2B5EF4-FFF2-40B4-BE49-F238E27FC236}">
                <a16:creationId xmlns:a16="http://schemas.microsoft.com/office/drawing/2014/main" xmlns="" id="{2AEACE79-BDC1-4910-8C04-CBA147B523B2}"/>
              </a:ext>
            </a:extLst>
          </p:cNvPr>
          <p:cNvSpPr txBox="1">
            <a:spLocks noChangeArrowheads="1"/>
          </p:cNvSpPr>
          <p:nvPr/>
        </p:nvSpPr>
        <p:spPr bwMode="auto">
          <a:xfrm>
            <a:off x="3790950" y="359092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800" b="1" i="1">
                <a:latin typeface="Times New Roman" panose="02020603050405020304" pitchFamily="18" charset="0"/>
                <a:cs typeface="Times New Roman" panose="02020603050405020304" pitchFamily="18" charset="0"/>
              </a:rPr>
              <a:t>Vũ Đình Liên</a:t>
            </a:r>
          </a:p>
        </p:txBody>
      </p:sp>
      <p:pic>
        <p:nvPicPr>
          <p:cNvPr id="6" name="Picture 15" descr="ap_20091011061527191">
            <a:extLst>
              <a:ext uri="{FF2B5EF4-FFF2-40B4-BE49-F238E27FC236}">
                <a16:creationId xmlns:a16="http://schemas.microsoft.com/office/drawing/2014/main" xmlns="" id="{050CA956-074F-4991-9769-01FB1E1AF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9524"/>
            <a:ext cx="5791200" cy="684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WordArt 24">
            <a:extLst>
              <a:ext uri="{FF2B5EF4-FFF2-40B4-BE49-F238E27FC236}">
                <a16:creationId xmlns:a16="http://schemas.microsoft.com/office/drawing/2014/main" xmlns="" id="{88DE89A0-E9D8-42CA-B823-BC72679792A7}"/>
              </a:ext>
            </a:extLst>
          </p:cNvPr>
          <p:cNvSpPr>
            <a:spLocks noChangeArrowheads="1" noChangeShapeType="1" noTextEdit="1"/>
          </p:cNvSpPr>
          <p:nvPr/>
        </p:nvSpPr>
        <p:spPr bwMode="auto">
          <a:xfrm>
            <a:off x="720725" y="25273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spTree>
  </p:cSld>
  <p:clrMapOvr>
    <a:masterClrMapping/>
  </p:clrMapOvr>
  <p:transition spd="slow"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8400279-603C-45F4-9767-DD3C6D60F084}"/>
              </a:ext>
            </a:extLst>
          </p:cNvPr>
          <p:cNvSpPr>
            <a:spLocks noGrp="1"/>
          </p:cNvSpPr>
          <p:nvPr>
            <p:ph type="ctrTitle"/>
          </p:nvPr>
        </p:nvSpPr>
        <p:spPr bwMode="auto">
          <a:xfrm>
            <a:off x="914400" y="2130425"/>
            <a:ext cx="103632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sp>
        <p:nvSpPr>
          <p:cNvPr id="3" name="Subtitle 2">
            <a:extLst>
              <a:ext uri="{FF2B5EF4-FFF2-40B4-BE49-F238E27FC236}">
                <a16:creationId xmlns:a16="http://schemas.microsoft.com/office/drawing/2014/main" xmlns="" id="{D0BE26F7-E5C5-4C76-8D1A-1A645F671A63}"/>
              </a:ext>
            </a:extLst>
          </p:cNvPr>
          <p:cNvSpPr>
            <a:spLocks noGrp="1"/>
          </p:cNvSpPr>
          <p:nvPr>
            <p:ph type="subTitle" idx="1"/>
          </p:nvPr>
        </p:nvSpPr>
        <p:spPr/>
        <p:txBody>
          <a:bodyPr/>
          <a:lstStyle/>
          <a:p>
            <a:pPr>
              <a:defRPr/>
            </a:pPr>
            <a:endParaRPr lang="en-US"/>
          </a:p>
        </p:txBody>
      </p:sp>
      <p:pic>
        <p:nvPicPr>
          <p:cNvPr id="10244" name="Picture 2" descr="Red rose flower frame Backgrounds | Border &amp; Frames, Flowers, Red Templates  | Free PPT Grounds and PowerPoint">
            <a:extLst>
              <a:ext uri="{FF2B5EF4-FFF2-40B4-BE49-F238E27FC236}">
                <a16:creationId xmlns:a16="http://schemas.microsoft.com/office/drawing/2014/main" xmlns="" id="{2CFE62AC-AF21-4651-A943-8FE728C40F6C}"/>
              </a:ext>
            </a:extLst>
          </p:cNvPr>
          <p:cNvPicPr>
            <a:picLocks noChangeAspect="1" noChangeArrowheads="1"/>
          </p:cNvPicPr>
          <p:nvPr/>
        </p:nvPicPr>
        <p:blipFill>
          <a:blip r:embed="rId2"/>
          <a:srcRect/>
          <a:stretch>
            <a:fillRect/>
          </a:stretch>
        </p:blipFill>
        <p:spPr bwMode="auto">
          <a:xfrm>
            <a:off x="0" y="0"/>
            <a:ext cx="12192000" cy="6786563"/>
          </a:xfrm>
          <a:prstGeom prst="rect">
            <a:avLst/>
          </a:prstGeom>
          <a:solidFill>
            <a:srgbClr val="FBDAD1"/>
          </a:solidFill>
          <a:ln>
            <a:solidFill>
              <a:schemeClr val="accent2">
                <a:lumMod val="40000"/>
                <a:lumOff val="60000"/>
              </a:schemeClr>
            </a:solidFill>
          </a:ln>
        </p:spPr>
      </p:pic>
      <p:grpSp>
        <p:nvGrpSpPr>
          <p:cNvPr id="12" name="淘宝店chenying0907 22">
            <a:extLst>
              <a:ext uri="{FF2B5EF4-FFF2-40B4-BE49-F238E27FC236}">
                <a16:creationId xmlns:a16="http://schemas.microsoft.com/office/drawing/2014/main" xmlns="" id="{CA603FCF-D517-474C-98F2-A12FA2B5E9DE}"/>
              </a:ext>
            </a:extLst>
          </p:cNvPr>
          <p:cNvGrpSpPr>
            <a:grpSpLocks/>
          </p:cNvGrpSpPr>
          <p:nvPr/>
        </p:nvGrpSpPr>
        <p:grpSpPr bwMode="auto">
          <a:xfrm>
            <a:off x="3194050" y="2495550"/>
            <a:ext cx="5667375" cy="1354138"/>
            <a:chOff x="5649568" y="2028998"/>
            <a:chExt cx="2946474" cy="1460151"/>
          </a:xfrm>
        </p:grpSpPr>
        <p:sp>
          <p:nvSpPr>
            <p:cNvPr id="10246" name="文本框 5">
              <a:extLst>
                <a:ext uri="{FF2B5EF4-FFF2-40B4-BE49-F238E27FC236}">
                  <a16:creationId xmlns:a16="http://schemas.microsoft.com/office/drawing/2014/main" xmlns="" id="{56D14077-1789-4650-9650-8EB3A7697B51}"/>
                </a:ext>
              </a:extLst>
            </p:cNvPr>
            <p:cNvSpPr txBox="1">
              <a:spLocks noChangeArrowheads="1"/>
            </p:cNvSpPr>
            <p:nvPr/>
          </p:nvSpPr>
          <p:spPr bwMode="auto">
            <a:xfrm>
              <a:off x="5649568" y="2195927"/>
              <a:ext cx="2872322" cy="129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en-US" altLang="zh-CN" sz="3600" b="1">
                  <a:solidFill>
                    <a:srgbClr val="FF0000"/>
                  </a:solidFill>
                  <a:latin typeface="Times New Roman" panose="02020603050405020304" pitchFamily="18" charset="0"/>
                  <a:cs typeface="Times New Roman" panose="02020603050405020304" pitchFamily="18" charset="0"/>
                </a:rPr>
                <a:t>I. TÌM HIỂU CHUNG </a:t>
              </a:r>
              <a:endParaRPr lang="zh-CN" altLang="en-US" sz="3600" b="1">
                <a:solidFill>
                  <a:srgbClr val="FF0000"/>
                </a:solidFill>
                <a:latin typeface="Times New Roman" panose="02020603050405020304" pitchFamily="18" charset="0"/>
                <a:cs typeface="Times New Roman" panose="02020603050405020304" pitchFamily="18" charset="0"/>
              </a:endParaRPr>
            </a:p>
          </p:txBody>
        </p:sp>
        <p:grpSp>
          <p:nvGrpSpPr>
            <p:cNvPr id="14" name="Group 8">
              <a:extLst>
                <a:ext uri="{FF2B5EF4-FFF2-40B4-BE49-F238E27FC236}">
                  <a16:creationId xmlns:a16="http://schemas.microsoft.com/office/drawing/2014/main" xmlns="" id="{EA643E81-2B1E-47F1-BE68-93DFE29EB320}"/>
                </a:ext>
              </a:extLst>
            </p:cNvPr>
            <p:cNvGrpSpPr>
              <a:grpSpLocks noChangeAspect="1"/>
            </p:cNvGrpSpPr>
            <p:nvPr/>
          </p:nvGrpSpPr>
          <p:grpSpPr bwMode="auto">
            <a:xfrm>
              <a:off x="5649568" y="2028998"/>
              <a:ext cx="2946474" cy="899647"/>
              <a:chOff x="1003" y="477"/>
              <a:chExt cx="5666" cy="1730"/>
            </a:xfrm>
            <a:solidFill>
              <a:schemeClr val="tx1">
                <a:alpha val="70000"/>
              </a:schemeClr>
            </a:solidFill>
          </p:grpSpPr>
          <p:sp>
            <p:nvSpPr>
              <p:cNvPr id="15" name="Freeform 9">
                <a:extLst>
                  <a:ext uri="{FF2B5EF4-FFF2-40B4-BE49-F238E27FC236}">
                    <a16:creationId xmlns:a16="http://schemas.microsoft.com/office/drawing/2014/main" xmlns="" id="{55D883CC-ED47-4E68-9FE5-2670B2D0F7D1}"/>
                  </a:ext>
                </a:extLst>
              </p:cNvPr>
              <p:cNvSpPr>
                <a:spLocks noEditPoints="1"/>
              </p:cNvSpPr>
              <p:nvPr/>
            </p:nvSpPr>
            <p:spPr bwMode="auto">
              <a:xfrm>
                <a:off x="1003" y="477"/>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3600">
                  <a:latin typeface="+mn-lt"/>
                  <a:ea typeface="+mn-ea"/>
                </a:endParaRPr>
              </a:p>
            </p:txBody>
          </p:sp>
          <p:sp>
            <p:nvSpPr>
              <p:cNvPr id="16" name="Freeform 10">
                <a:extLst>
                  <a:ext uri="{FF2B5EF4-FFF2-40B4-BE49-F238E27FC236}">
                    <a16:creationId xmlns:a16="http://schemas.microsoft.com/office/drawing/2014/main" xmlns="" id="{99DFDA2D-2B7D-4D35-B262-D8DDB858F43A}"/>
                  </a:ext>
                </a:extLst>
              </p:cNvPr>
              <p:cNvSpPr>
                <a:spLocks noEditPoints="1"/>
              </p:cNvSpPr>
              <p:nvPr/>
            </p:nvSpPr>
            <p:spPr bwMode="auto">
              <a:xfrm>
                <a:off x="1003" y="1890"/>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3600">
                  <a:latin typeface="+mn-lt"/>
                  <a:ea typeface="+mn-ea"/>
                </a:endParaRPr>
              </a:p>
            </p:txBody>
          </p:sp>
        </p:grpSp>
      </p:grpSp>
    </p:spTree>
  </p:cSld>
  <p:clrMapOvr>
    <a:masterClrMapping/>
  </p:clrMapOvr>
  <p:transition spd="slow"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istrator\Downloads\Hãy nhớ lại những mô-típ batik thông dụng mà bạn học trong lớp. Bạn cũng có thể tìm những mô-típ batik khác trên mạng. Sử dụng những hình dạng đó để tạo bảng vẽ ngang trong ô bên dưới. Đồng thời, hãy vẽ (1).png">
            <a:extLst>
              <a:ext uri="{FF2B5EF4-FFF2-40B4-BE49-F238E27FC236}">
                <a16:creationId xmlns:a16="http://schemas.microsoft.com/office/drawing/2014/main" xmlns="" id="{D82C31C6-BCE9-4480-9964-CD57E690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498600"/>
            <a:ext cx="47307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35CF9333-E649-4E70-8A5D-2D6125DD6A64}"/>
              </a:ext>
            </a:extLst>
          </p:cNvPr>
          <p:cNvSpPr txBox="1"/>
          <p:nvPr/>
        </p:nvSpPr>
        <p:spPr>
          <a:xfrm>
            <a:off x="0" y="0"/>
            <a:ext cx="12192000" cy="1477328"/>
          </a:xfrm>
          <a:prstGeom prst="rect">
            <a:avLst/>
          </a:prstGeom>
          <a:solidFill>
            <a:schemeClr val="accent2">
              <a:lumMod val="20000"/>
              <a:lumOff val="80000"/>
            </a:schemeClr>
          </a:solidFill>
          <a:ln>
            <a:solidFill>
              <a:srgbClr val="C00000"/>
            </a:solidFill>
          </a:ln>
        </p:spPr>
        <p:txBody>
          <a:bodyPr>
            <a:spAutoFit/>
          </a:bodyPr>
          <a:lstStyle/>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defRPr/>
            </a:pPr>
            <a:endParaRPr lang="en-US"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268" name="Text Box 9">
            <a:extLst>
              <a:ext uri="{FF2B5EF4-FFF2-40B4-BE49-F238E27FC236}">
                <a16:creationId xmlns:a16="http://schemas.microsoft.com/office/drawing/2014/main" xmlns="" id="{81817E51-ABCC-4878-A7F7-219DDA5C0611}"/>
              </a:ext>
            </a:extLst>
          </p:cNvPr>
          <p:cNvSpPr txBox="1">
            <a:spLocks noChangeArrowheads="1"/>
          </p:cNvSpPr>
          <p:nvPr/>
        </p:nvSpPr>
        <p:spPr bwMode="auto">
          <a:xfrm>
            <a:off x="6745288" y="1068388"/>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1269" name="Picture 21" descr="PlantMix_04">
            <a:extLst>
              <a:ext uri="{FF2B5EF4-FFF2-40B4-BE49-F238E27FC236}">
                <a16:creationId xmlns:a16="http://schemas.microsoft.com/office/drawing/2014/main" xmlns="" id="{C96493EE-BAC1-4E53-86EF-78FDF9E763A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WordArt 24">
            <a:extLst>
              <a:ext uri="{FF2B5EF4-FFF2-40B4-BE49-F238E27FC236}">
                <a16:creationId xmlns:a16="http://schemas.microsoft.com/office/drawing/2014/main" xmlns="" id="{10F0B970-31E6-46C1-8D73-89FE885AADE3}"/>
              </a:ext>
            </a:extLst>
          </p:cNvPr>
          <p:cNvSpPr>
            <a:spLocks noChangeArrowheads="1" noChangeShapeType="1" noTextEdit="1"/>
          </p:cNvSpPr>
          <p:nvPr/>
        </p:nvSpPr>
        <p:spPr bwMode="auto">
          <a:xfrm>
            <a:off x="2808288" y="188913"/>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1271" name="Picture 21" descr="PlantMix_04">
            <a:extLst>
              <a:ext uri="{FF2B5EF4-FFF2-40B4-BE49-F238E27FC236}">
                <a16:creationId xmlns:a16="http://schemas.microsoft.com/office/drawing/2014/main" xmlns="" id="{B91A8064-E612-4111-A62A-84C50807CF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
            <a:extLst>
              <a:ext uri="{FF2B5EF4-FFF2-40B4-BE49-F238E27FC236}">
                <a16:creationId xmlns:a16="http://schemas.microsoft.com/office/drawing/2014/main" xmlns="" id="{BAF80C9E-3257-4025-B3E8-F67FF595959F}"/>
              </a:ext>
            </a:extLst>
          </p:cNvPr>
          <p:cNvSpPr txBox="1">
            <a:spLocks noChangeArrowheads="1"/>
          </p:cNvSpPr>
          <p:nvPr/>
        </p:nvSpPr>
        <p:spPr bwMode="auto">
          <a:xfrm>
            <a:off x="768350" y="1138238"/>
            <a:ext cx="4559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200" b="1">
                <a:solidFill>
                  <a:srgbClr val="0000FF"/>
                </a:solidFill>
                <a:latin typeface="Times New Roman" panose="02020603050405020304" pitchFamily="18" charset="0"/>
                <a:cs typeface="Times New Roman" panose="02020603050405020304" pitchFamily="18" charset="0"/>
              </a:rPr>
              <a:t>PHIẾU HỌC TẬP SỐ 1:</a:t>
            </a:r>
          </a:p>
        </p:txBody>
      </p:sp>
    </p:spTree>
  </p:cSld>
  <p:clrMapOvr>
    <a:masterClrMapping/>
  </p:clrMapOvr>
  <p:transition spd="slow"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淘宝店chenying0907 22">
            <a:extLst>
              <a:ext uri="{FF2B5EF4-FFF2-40B4-BE49-F238E27FC236}">
                <a16:creationId xmlns:a16="http://schemas.microsoft.com/office/drawing/2014/main" xmlns="" id="{47F066B5-16D5-4260-9E4C-BB91BA93C04D}"/>
              </a:ext>
            </a:extLst>
          </p:cNvPr>
          <p:cNvGrpSpPr>
            <a:grpSpLocks/>
          </p:cNvGrpSpPr>
          <p:nvPr/>
        </p:nvGrpSpPr>
        <p:grpSpPr bwMode="auto">
          <a:xfrm>
            <a:off x="3459163" y="1190625"/>
            <a:ext cx="3494087" cy="835025"/>
            <a:chOff x="5649568" y="2028998"/>
            <a:chExt cx="2946474" cy="899647"/>
          </a:xfrm>
        </p:grpSpPr>
        <p:sp>
          <p:nvSpPr>
            <p:cNvPr id="12301" name="文本框 5">
              <a:extLst>
                <a:ext uri="{FF2B5EF4-FFF2-40B4-BE49-F238E27FC236}">
                  <a16:creationId xmlns:a16="http://schemas.microsoft.com/office/drawing/2014/main" xmlns="" id="{F7FB71C8-648C-4B9B-B77C-509E46E597C6}"/>
                </a:ext>
              </a:extLst>
            </p:cNvPr>
            <p:cNvSpPr txBox="1">
              <a:spLocks noChangeArrowheads="1"/>
            </p:cNvSpPr>
            <p:nvPr/>
          </p:nvSpPr>
          <p:spPr bwMode="auto">
            <a:xfrm>
              <a:off x="5649568" y="2195927"/>
              <a:ext cx="2872322" cy="49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en-US" altLang="zh-CN" sz="2400" b="1">
                  <a:solidFill>
                    <a:srgbClr val="FF0000"/>
                  </a:solidFill>
                  <a:latin typeface="Times New Roman" panose="02020603050405020304" pitchFamily="18" charset="0"/>
                  <a:cs typeface="Times New Roman" panose="02020603050405020304" pitchFamily="18" charset="0"/>
                </a:rPr>
                <a:t>I. TÌM HIỂU CHUNG </a:t>
              </a:r>
              <a:endParaRPr lang="zh-CN" altLang="en-US" sz="2400" b="1">
                <a:solidFill>
                  <a:srgbClr val="FF0000"/>
                </a:solidFill>
                <a:latin typeface="Times New Roman" panose="02020603050405020304" pitchFamily="18" charset="0"/>
                <a:cs typeface="Times New Roman" panose="02020603050405020304" pitchFamily="18" charset="0"/>
              </a:endParaRPr>
            </a:p>
          </p:txBody>
        </p:sp>
        <p:grpSp>
          <p:nvGrpSpPr>
            <p:cNvPr id="19" name="Group 8">
              <a:extLst>
                <a:ext uri="{FF2B5EF4-FFF2-40B4-BE49-F238E27FC236}">
                  <a16:creationId xmlns:a16="http://schemas.microsoft.com/office/drawing/2014/main" xmlns="" id="{F6133EB6-3E44-4F1E-B8BD-27EB9C2E7277}"/>
                </a:ext>
              </a:extLst>
            </p:cNvPr>
            <p:cNvGrpSpPr>
              <a:grpSpLocks noChangeAspect="1"/>
            </p:cNvGrpSpPr>
            <p:nvPr/>
          </p:nvGrpSpPr>
          <p:grpSpPr bwMode="auto">
            <a:xfrm>
              <a:off x="5649568" y="2028998"/>
              <a:ext cx="2946474" cy="899647"/>
              <a:chOff x="1003" y="477"/>
              <a:chExt cx="5666" cy="1730"/>
            </a:xfrm>
            <a:solidFill>
              <a:schemeClr val="tx1">
                <a:alpha val="70000"/>
              </a:schemeClr>
            </a:solidFill>
          </p:grpSpPr>
          <p:sp>
            <p:nvSpPr>
              <p:cNvPr id="21" name="Freeform 9">
                <a:extLst>
                  <a:ext uri="{FF2B5EF4-FFF2-40B4-BE49-F238E27FC236}">
                    <a16:creationId xmlns:a16="http://schemas.microsoft.com/office/drawing/2014/main" xmlns="" id="{083CCB38-4921-4319-A555-F5C1B706C6A1}"/>
                  </a:ext>
                </a:extLst>
              </p:cNvPr>
              <p:cNvSpPr>
                <a:spLocks noEditPoints="1"/>
              </p:cNvSpPr>
              <p:nvPr/>
            </p:nvSpPr>
            <p:spPr bwMode="auto">
              <a:xfrm>
                <a:off x="1003" y="477"/>
                <a:ext cx="5666" cy="321"/>
              </a:xfrm>
              <a:custGeom>
                <a:avLst/>
                <a:gdLst>
                  <a:gd name="T0" fmla="*/ 1641 w 1641"/>
                  <a:gd name="T1" fmla="*/ 86 h 92"/>
                  <a:gd name="T2" fmla="*/ 0 w 1641"/>
                  <a:gd name="T3" fmla="*/ 86 h 92"/>
                  <a:gd name="T4" fmla="*/ 657 w 1641"/>
                  <a:gd name="T5" fmla="*/ 87 h 92"/>
                  <a:gd name="T6" fmla="*/ 676 w 1641"/>
                  <a:gd name="T7" fmla="*/ 65 h 92"/>
                  <a:gd name="T8" fmla="*/ 693 w 1641"/>
                  <a:gd name="T9" fmla="*/ 68 h 92"/>
                  <a:gd name="T10" fmla="*/ 703 w 1641"/>
                  <a:gd name="T11" fmla="*/ 68 h 92"/>
                  <a:gd name="T12" fmla="*/ 737 w 1641"/>
                  <a:gd name="T13" fmla="*/ 70 h 92"/>
                  <a:gd name="T14" fmla="*/ 722 w 1641"/>
                  <a:gd name="T15" fmla="*/ 61 h 92"/>
                  <a:gd name="T16" fmla="*/ 741 w 1641"/>
                  <a:gd name="T17" fmla="*/ 55 h 92"/>
                  <a:gd name="T18" fmla="*/ 768 w 1641"/>
                  <a:gd name="T19" fmla="*/ 52 h 92"/>
                  <a:gd name="T20" fmla="*/ 766 w 1641"/>
                  <a:gd name="T21" fmla="*/ 35 h 92"/>
                  <a:gd name="T22" fmla="*/ 759 w 1641"/>
                  <a:gd name="T23" fmla="*/ 29 h 92"/>
                  <a:gd name="T24" fmla="*/ 756 w 1641"/>
                  <a:gd name="T25" fmla="*/ 19 h 92"/>
                  <a:gd name="T26" fmla="*/ 778 w 1641"/>
                  <a:gd name="T27" fmla="*/ 38 h 92"/>
                  <a:gd name="T28" fmla="*/ 837 w 1641"/>
                  <a:gd name="T29" fmla="*/ 3 h 92"/>
                  <a:gd name="T30" fmla="*/ 859 w 1641"/>
                  <a:gd name="T31" fmla="*/ 44 h 92"/>
                  <a:gd name="T32" fmla="*/ 883 w 1641"/>
                  <a:gd name="T33" fmla="*/ 35 h 92"/>
                  <a:gd name="T34" fmla="*/ 892 w 1641"/>
                  <a:gd name="T35" fmla="*/ 33 h 92"/>
                  <a:gd name="T36" fmla="*/ 900 w 1641"/>
                  <a:gd name="T37" fmla="*/ 27 h 92"/>
                  <a:gd name="T38" fmla="*/ 932 w 1641"/>
                  <a:gd name="T39" fmla="*/ 42 h 92"/>
                  <a:gd name="T40" fmla="*/ 915 w 1641"/>
                  <a:gd name="T41" fmla="*/ 50 h 92"/>
                  <a:gd name="T42" fmla="*/ 927 w 1641"/>
                  <a:gd name="T43" fmla="*/ 62 h 92"/>
                  <a:gd name="T44" fmla="*/ 941 w 1641"/>
                  <a:gd name="T45" fmla="*/ 59 h 92"/>
                  <a:gd name="T46" fmla="*/ 960 w 1641"/>
                  <a:gd name="T47" fmla="*/ 64 h 92"/>
                  <a:gd name="T48" fmla="*/ 946 w 1641"/>
                  <a:gd name="T49" fmla="*/ 71 h 92"/>
                  <a:gd name="T50" fmla="*/ 979 w 1641"/>
                  <a:gd name="T51" fmla="*/ 82 h 92"/>
                  <a:gd name="T52" fmla="*/ 985 w 1641"/>
                  <a:gd name="T53" fmla="*/ 76 h 92"/>
                  <a:gd name="T54" fmla="*/ 855 w 1641"/>
                  <a:gd name="T55" fmla="*/ 64 h 92"/>
                  <a:gd name="T56" fmla="*/ 859 w 1641"/>
                  <a:gd name="T57" fmla="*/ 58 h 92"/>
                  <a:gd name="T58" fmla="*/ 940 w 1641"/>
                  <a:gd name="T59" fmla="*/ 85 h 92"/>
                  <a:gd name="T60" fmla="*/ 843 w 1641"/>
                  <a:gd name="T61" fmla="*/ 54 h 92"/>
                  <a:gd name="T62" fmla="*/ 852 w 1641"/>
                  <a:gd name="T63" fmla="*/ 61 h 92"/>
                  <a:gd name="T64" fmla="*/ 852 w 1641"/>
                  <a:gd name="T65" fmla="*/ 68 h 92"/>
                  <a:gd name="T66" fmla="*/ 795 w 1641"/>
                  <a:gd name="T67" fmla="*/ 77 h 92"/>
                  <a:gd name="T68" fmla="*/ 808 w 1641"/>
                  <a:gd name="T69" fmla="*/ 78 h 92"/>
                  <a:gd name="T70" fmla="*/ 724 w 1641"/>
                  <a:gd name="T71" fmla="*/ 83 h 92"/>
                  <a:gd name="T72" fmla="*/ 767 w 1641"/>
                  <a:gd name="T73" fmla="*/ 81 h 92"/>
                  <a:gd name="T74" fmla="*/ 794 w 1641"/>
                  <a:gd name="T75" fmla="*/ 81 h 92"/>
                  <a:gd name="T76" fmla="*/ 789 w 1641"/>
                  <a:gd name="T77" fmla="*/ 76 h 92"/>
                  <a:gd name="T78" fmla="*/ 802 w 1641"/>
                  <a:gd name="T79" fmla="*/ 24 h 92"/>
                  <a:gd name="T80" fmla="*/ 791 w 1641"/>
                  <a:gd name="T81" fmla="*/ 24 h 92"/>
                  <a:gd name="T82" fmla="*/ 779 w 1641"/>
                  <a:gd name="T83" fmla="*/ 15 h 92"/>
                  <a:gd name="T84" fmla="*/ 859 w 1641"/>
                  <a:gd name="T85" fmla="*/ 39 h 92"/>
                  <a:gd name="T86" fmla="*/ 852 w 1641"/>
                  <a:gd name="T87" fmla="*/ 36 h 92"/>
                  <a:gd name="T88" fmla="*/ 840 w 1641"/>
                  <a:gd name="T89" fmla="*/ 33 h 92"/>
                  <a:gd name="T90" fmla="*/ 837 w 1641"/>
                  <a:gd name="T91" fmla="*/ 54 h 92"/>
                  <a:gd name="T92" fmla="*/ 819 w 1641"/>
                  <a:gd name="T93" fmla="*/ 60 h 92"/>
                  <a:gd name="T94" fmla="*/ 823 w 1641"/>
                  <a:gd name="T95" fmla="*/ 52 h 92"/>
                  <a:gd name="T96" fmla="*/ 811 w 1641"/>
                  <a:gd name="T97" fmla="*/ 85 h 92"/>
                  <a:gd name="T98" fmla="*/ 965 w 1641"/>
                  <a:gd name="T99" fmla="*/ 76 h 92"/>
                  <a:gd name="T100" fmla="*/ 683 w 1641"/>
                  <a:gd name="T101" fmla="*/ 8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41" h="92">
                    <a:moveTo>
                      <a:pt x="985" y="76"/>
                    </a:moveTo>
                    <a:cubicBezTo>
                      <a:pt x="989" y="75"/>
                      <a:pt x="993" y="74"/>
                      <a:pt x="997" y="75"/>
                    </a:cubicBezTo>
                    <a:cubicBezTo>
                      <a:pt x="1025" y="78"/>
                      <a:pt x="1054" y="82"/>
                      <a:pt x="1082" y="86"/>
                    </a:cubicBezTo>
                    <a:cubicBezTo>
                      <a:pt x="1084" y="86"/>
                      <a:pt x="1086" y="86"/>
                      <a:pt x="1087" y="86"/>
                    </a:cubicBezTo>
                    <a:cubicBezTo>
                      <a:pt x="1272" y="86"/>
                      <a:pt x="1456" y="86"/>
                      <a:pt x="1641" y="86"/>
                    </a:cubicBezTo>
                    <a:cubicBezTo>
                      <a:pt x="1641" y="88"/>
                      <a:pt x="1641" y="90"/>
                      <a:pt x="1641" y="92"/>
                    </a:cubicBezTo>
                    <a:cubicBezTo>
                      <a:pt x="1638" y="92"/>
                      <a:pt x="1635" y="92"/>
                      <a:pt x="1632" y="92"/>
                    </a:cubicBezTo>
                    <a:cubicBezTo>
                      <a:pt x="1091" y="92"/>
                      <a:pt x="550" y="92"/>
                      <a:pt x="8" y="92"/>
                    </a:cubicBezTo>
                    <a:cubicBezTo>
                      <a:pt x="6" y="92"/>
                      <a:pt x="3" y="92"/>
                      <a:pt x="0" y="92"/>
                    </a:cubicBezTo>
                    <a:cubicBezTo>
                      <a:pt x="0" y="90"/>
                      <a:pt x="0" y="88"/>
                      <a:pt x="0" y="86"/>
                    </a:cubicBezTo>
                    <a:cubicBezTo>
                      <a:pt x="185" y="86"/>
                      <a:pt x="370" y="86"/>
                      <a:pt x="555" y="85"/>
                    </a:cubicBezTo>
                    <a:cubicBezTo>
                      <a:pt x="570" y="85"/>
                      <a:pt x="585" y="82"/>
                      <a:pt x="601" y="80"/>
                    </a:cubicBezTo>
                    <a:cubicBezTo>
                      <a:pt x="619" y="78"/>
                      <a:pt x="637" y="76"/>
                      <a:pt x="655" y="73"/>
                    </a:cubicBezTo>
                    <a:cubicBezTo>
                      <a:pt x="654" y="78"/>
                      <a:pt x="652" y="81"/>
                      <a:pt x="651" y="84"/>
                    </a:cubicBezTo>
                    <a:cubicBezTo>
                      <a:pt x="651" y="85"/>
                      <a:pt x="654" y="85"/>
                      <a:pt x="657" y="87"/>
                    </a:cubicBezTo>
                    <a:cubicBezTo>
                      <a:pt x="653" y="81"/>
                      <a:pt x="654" y="77"/>
                      <a:pt x="660" y="75"/>
                    </a:cubicBezTo>
                    <a:cubicBezTo>
                      <a:pt x="660" y="76"/>
                      <a:pt x="660" y="77"/>
                      <a:pt x="660" y="77"/>
                    </a:cubicBezTo>
                    <a:cubicBezTo>
                      <a:pt x="661" y="79"/>
                      <a:pt x="662" y="81"/>
                      <a:pt x="663" y="83"/>
                    </a:cubicBezTo>
                    <a:cubicBezTo>
                      <a:pt x="664" y="82"/>
                      <a:pt x="667" y="81"/>
                      <a:pt x="668" y="80"/>
                    </a:cubicBezTo>
                    <a:cubicBezTo>
                      <a:pt x="671" y="75"/>
                      <a:pt x="673" y="69"/>
                      <a:pt x="676" y="65"/>
                    </a:cubicBezTo>
                    <a:cubicBezTo>
                      <a:pt x="681" y="58"/>
                      <a:pt x="687" y="57"/>
                      <a:pt x="692" y="61"/>
                    </a:cubicBezTo>
                    <a:cubicBezTo>
                      <a:pt x="697" y="64"/>
                      <a:pt x="698" y="72"/>
                      <a:pt x="694" y="75"/>
                    </a:cubicBezTo>
                    <a:cubicBezTo>
                      <a:pt x="690" y="79"/>
                      <a:pt x="686" y="77"/>
                      <a:pt x="684" y="72"/>
                    </a:cubicBezTo>
                    <a:cubicBezTo>
                      <a:pt x="685" y="72"/>
                      <a:pt x="685" y="71"/>
                      <a:pt x="685" y="71"/>
                    </a:cubicBezTo>
                    <a:cubicBezTo>
                      <a:pt x="689" y="72"/>
                      <a:pt x="692" y="73"/>
                      <a:pt x="693" y="68"/>
                    </a:cubicBezTo>
                    <a:cubicBezTo>
                      <a:pt x="693" y="66"/>
                      <a:pt x="691" y="63"/>
                      <a:pt x="689" y="62"/>
                    </a:cubicBezTo>
                    <a:cubicBezTo>
                      <a:pt x="686" y="60"/>
                      <a:pt x="682" y="62"/>
                      <a:pt x="681" y="65"/>
                    </a:cubicBezTo>
                    <a:cubicBezTo>
                      <a:pt x="677" y="70"/>
                      <a:pt x="679" y="76"/>
                      <a:pt x="682" y="80"/>
                    </a:cubicBezTo>
                    <a:cubicBezTo>
                      <a:pt x="687" y="84"/>
                      <a:pt x="692" y="84"/>
                      <a:pt x="697" y="82"/>
                    </a:cubicBezTo>
                    <a:cubicBezTo>
                      <a:pt x="702" y="79"/>
                      <a:pt x="705" y="74"/>
                      <a:pt x="703" y="68"/>
                    </a:cubicBezTo>
                    <a:cubicBezTo>
                      <a:pt x="702" y="64"/>
                      <a:pt x="701" y="61"/>
                      <a:pt x="700" y="57"/>
                    </a:cubicBezTo>
                    <a:cubicBezTo>
                      <a:pt x="698" y="49"/>
                      <a:pt x="698" y="40"/>
                      <a:pt x="705" y="34"/>
                    </a:cubicBezTo>
                    <a:cubicBezTo>
                      <a:pt x="714" y="28"/>
                      <a:pt x="723" y="28"/>
                      <a:pt x="733" y="32"/>
                    </a:cubicBezTo>
                    <a:cubicBezTo>
                      <a:pt x="741" y="36"/>
                      <a:pt x="745" y="43"/>
                      <a:pt x="746" y="52"/>
                    </a:cubicBezTo>
                    <a:cubicBezTo>
                      <a:pt x="746" y="62"/>
                      <a:pt x="743" y="68"/>
                      <a:pt x="737" y="70"/>
                    </a:cubicBezTo>
                    <a:cubicBezTo>
                      <a:pt x="729" y="72"/>
                      <a:pt x="719" y="70"/>
                      <a:pt x="715" y="63"/>
                    </a:cubicBezTo>
                    <a:cubicBezTo>
                      <a:pt x="713" y="60"/>
                      <a:pt x="712" y="55"/>
                      <a:pt x="713" y="52"/>
                    </a:cubicBezTo>
                    <a:cubicBezTo>
                      <a:pt x="715" y="49"/>
                      <a:pt x="719" y="47"/>
                      <a:pt x="723" y="46"/>
                    </a:cubicBezTo>
                    <a:cubicBezTo>
                      <a:pt x="728" y="45"/>
                      <a:pt x="732" y="50"/>
                      <a:pt x="732" y="55"/>
                    </a:cubicBezTo>
                    <a:cubicBezTo>
                      <a:pt x="731" y="61"/>
                      <a:pt x="727" y="62"/>
                      <a:pt x="722" y="61"/>
                    </a:cubicBezTo>
                    <a:cubicBezTo>
                      <a:pt x="724" y="57"/>
                      <a:pt x="725" y="54"/>
                      <a:pt x="727" y="49"/>
                    </a:cubicBezTo>
                    <a:cubicBezTo>
                      <a:pt x="723" y="50"/>
                      <a:pt x="720" y="50"/>
                      <a:pt x="718" y="51"/>
                    </a:cubicBezTo>
                    <a:cubicBezTo>
                      <a:pt x="717" y="53"/>
                      <a:pt x="717" y="56"/>
                      <a:pt x="717" y="59"/>
                    </a:cubicBezTo>
                    <a:cubicBezTo>
                      <a:pt x="719" y="65"/>
                      <a:pt x="724" y="69"/>
                      <a:pt x="730" y="68"/>
                    </a:cubicBezTo>
                    <a:cubicBezTo>
                      <a:pt x="737" y="67"/>
                      <a:pt x="742" y="62"/>
                      <a:pt x="741" y="55"/>
                    </a:cubicBezTo>
                    <a:cubicBezTo>
                      <a:pt x="741" y="48"/>
                      <a:pt x="736" y="41"/>
                      <a:pt x="730" y="39"/>
                    </a:cubicBezTo>
                    <a:cubicBezTo>
                      <a:pt x="722" y="36"/>
                      <a:pt x="713" y="38"/>
                      <a:pt x="708" y="44"/>
                    </a:cubicBezTo>
                    <a:cubicBezTo>
                      <a:pt x="703" y="49"/>
                      <a:pt x="702" y="56"/>
                      <a:pt x="705" y="63"/>
                    </a:cubicBezTo>
                    <a:cubicBezTo>
                      <a:pt x="711" y="76"/>
                      <a:pt x="726" y="82"/>
                      <a:pt x="741" y="76"/>
                    </a:cubicBezTo>
                    <a:cubicBezTo>
                      <a:pt x="753" y="72"/>
                      <a:pt x="761" y="62"/>
                      <a:pt x="768" y="52"/>
                    </a:cubicBezTo>
                    <a:cubicBezTo>
                      <a:pt x="764" y="51"/>
                      <a:pt x="760" y="51"/>
                      <a:pt x="756" y="50"/>
                    </a:cubicBezTo>
                    <a:cubicBezTo>
                      <a:pt x="745" y="46"/>
                      <a:pt x="739" y="33"/>
                      <a:pt x="743" y="22"/>
                    </a:cubicBezTo>
                    <a:cubicBezTo>
                      <a:pt x="745" y="17"/>
                      <a:pt x="748" y="14"/>
                      <a:pt x="754" y="14"/>
                    </a:cubicBezTo>
                    <a:cubicBezTo>
                      <a:pt x="759" y="13"/>
                      <a:pt x="764" y="15"/>
                      <a:pt x="766" y="21"/>
                    </a:cubicBezTo>
                    <a:cubicBezTo>
                      <a:pt x="768" y="25"/>
                      <a:pt x="768" y="31"/>
                      <a:pt x="766" y="35"/>
                    </a:cubicBezTo>
                    <a:cubicBezTo>
                      <a:pt x="765" y="37"/>
                      <a:pt x="760" y="40"/>
                      <a:pt x="757" y="39"/>
                    </a:cubicBezTo>
                    <a:cubicBezTo>
                      <a:pt x="754" y="38"/>
                      <a:pt x="751" y="35"/>
                      <a:pt x="749" y="32"/>
                    </a:cubicBezTo>
                    <a:cubicBezTo>
                      <a:pt x="748" y="31"/>
                      <a:pt x="750" y="26"/>
                      <a:pt x="751" y="26"/>
                    </a:cubicBezTo>
                    <a:cubicBezTo>
                      <a:pt x="753" y="25"/>
                      <a:pt x="756" y="26"/>
                      <a:pt x="759" y="26"/>
                    </a:cubicBezTo>
                    <a:cubicBezTo>
                      <a:pt x="759" y="27"/>
                      <a:pt x="759" y="28"/>
                      <a:pt x="759" y="29"/>
                    </a:cubicBezTo>
                    <a:cubicBezTo>
                      <a:pt x="757" y="29"/>
                      <a:pt x="754" y="29"/>
                      <a:pt x="750" y="30"/>
                    </a:cubicBezTo>
                    <a:cubicBezTo>
                      <a:pt x="752" y="32"/>
                      <a:pt x="753" y="35"/>
                      <a:pt x="754" y="35"/>
                    </a:cubicBezTo>
                    <a:cubicBezTo>
                      <a:pt x="757" y="35"/>
                      <a:pt x="761" y="35"/>
                      <a:pt x="763" y="34"/>
                    </a:cubicBezTo>
                    <a:cubicBezTo>
                      <a:pt x="764" y="32"/>
                      <a:pt x="766" y="27"/>
                      <a:pt x="765" y="25"/>
                    </a:cubicBezTo>
                    <a:cubicBezTo>
                      <a:pt x="763" y="22"/>
                      <a:pt x="759" y="19"/>
                      <a:pt x="756" y="19"/>
                    </a:cubicBezTo>
                    <a:cubicBezTo>
                      <a:pt x="753" y="19"/>
                      <a:pt x="749" y="22"/>
                      <a:pt x="747" y="25"/>
                    </a:cubicBezTo>
                    <a:cubicBezTo>
                      <a:pt x="744" y="31"/>
                      <a:pt x="745" y="37"/>
                      <a:pt x="750" y="42"/>
                    </a:cubicBezTo>
                    <a:cubicBezTo>
                      <a:pt x="756" y="47"/>
                      <a:pt x="762" y="50"/>
                      <a:pt x="770" y="47"/>
                    </a:cubicBezTo>
                    <a:cubicBezTo>
                      <a:pt x="774" y="46"/>
                      <a:pt x="778" y="45"/>
                      <a:pt x="783" y="44"/>
                    </a:cubicBezTo>
                    <a:cubicBezTo>
                      <a:pt x="781" y="42"/>
                      <a:pt x="779" y="40"/>
                      <a:pt x="778" y="38"/>
                    </a:cubicBezTo>
                    <a:cubicBezTo>
                      <a:pt x="765" y="23"/>
                      <a:pt x="767" y="9"/>
                      <a:pt x="785" y="0"/>
                    </a:cubicBezTo>
                    <a:cubicBezTo>
                      <a:pt x="789" y="0"/>
                      <a:pt x="794" y="0"/>
                      <a:pt x="798" y="0"/>
                    </a:cubicBezTo>
                    <a:cubicBezTo>
                      <a:pt x="816" y="9"/>
                      <a:pt x="819" y="14"/>
                      <a:pt x="816" y="33"/>
                    </a:cubicBezTo>
                    <a:cubicBezTo>
                      <a:pt x="819" y="32"/>
                      <a:pt x="822" y="31"/>
                      <a:pt x="825" y="30"/>
                    </a:cubicBezTo>
                    <a:cubicBezTo>
                      <a:pt x="822" y="18"/>
                      <a:pt x="826" y="9"/>
                      <a:pt x="837" y="3"/>
                    </a:cubicBezTo>
                    <a:cubicBezTo>
                      <a:pt x="839" y="2"/>
                      <a:pt x="842" y="1"/>
                      <a:pt x="844" y="0"/>
                    </a:cubicBezTo>
                    <a:cubicBezTo>
                      <a:pt x="848" y="0"/>
                      <a:pt x="853" y="0"/>
                      <a:pt x="857" y="0"/>
                    </a:cubicBezTo>
                    <a:cubicBezTo>
                      <a:pt x="870" y="8"/>
                      <a:pt x="874" y="14"/>
                      <a:pt x="871" y="25"/>
                    </a:cubicBezTo>
                    <a:cubicBezTo>
                      <a:pt x="869" y="30"/>
                      <a:pt x="866" y="34"/>
                      <a:pt x="863" y="39"/>
                    </a:cubicBezTo>
                    <a:cubicBezTo>
                      <a:pt x="862" y="40"/>
                      <a:pt x="860" y="42"/>
                      <a:pt x="859" y="44"/>
                    </a:cubicBezTo>
                    <a:cubicBezTo>
                      <a:pt x="864" y="45"/>
                      <a:pt x="868" y="47"/>
                      <a:pt x="873" y="48"/>
                    </a:cubicBezTo>
                    <a:cubicBezTo>
                      <a:pt x="886" y="51"/>
                      <a:pt x="899" y="38"/>
                      <a:pt x="895" y="26"/>
                    </a:cubicBezTo>
                    <a:cubicBezTo>
                      <a:pt x="894" y="21"/>
                      <a:pt x="889" y="18"/>
                      <a:pt x="883" y="19"/>
                    </a:cubicBezTo>
                    <a:cubicBezTo>
                      <a:pt x="878" y="20"/>
                      <a:pt x="875" y="25"/>
                      <a:pt x="876" y="29"/>
                    </a:cubicBezTo>
                    <a:cubicBezTo>
                      <a:pt x="877" y="32"/>
                      <a:pt x="881" y="35"/>
                      <a:pt x="883" y="35"/>
                    </a:cubicBezTo>
                    <a:cubicBezTo>
                      <a:pt x="887" y="36"/>
                      <a:pt x="890" y="35"/>
                      <a:pt x="890" y="30"/>
                    </a:cubicBezTo>
                    <a:cubicBezTo>
                      <a:pt x="888" y="29"/>
                      <a:pt x="885" y="29"/>
                      <a:pt x="883" y="29"/>
                    </a:cubicBezTo>
                    <a:cubicBezTo>
                      <a:pt x="883" y="28"/>
                      <a:pt x="883" y="27"/>
                      <a:pt x="882" y="27"/>
                    </a:cubicBezTo>
                    <a:cubicBezTo>
                      <a:pt x="885" y="26"/>
                      <a:pt x="888" y="25"/>
                      <a:pt x="890" y="26"/>
                    </a:cubicBezTo>
                    <a:cubicBezTo>
                      <a:pt x="892" y="27"/>
                      <a:pt x="893" y="32"/>
                      <a:pt x="892" y="33"/>
                    </a:cubicBezTo>
                    <a:cubicBezTo>
                      <a:pt x="890" y="36"/>
                      <a:pt x="886" y="39"/>
                      <a:pt x="883" y="39"/>
                    </a:cubicBezTo>
                    <a:cubicBezTo>
                      <a:pt x="880" y="39"/>
                      <a:pt x="875" y="35"/>
                      <a:pt x="874" y="32"/>
                    </a:cubicBezTo>
                    <a:cubicBezTo>
                      <a:pt x="871" y="27"/>
                      <a:pt x="873" y="21"/>
                      <a:pt x="878" y="17"/>
                    </a:cubicBezTo>
                    <a:cubicBezTo>
                      <a:pt x="882" y="13"/>
                      <a:pt x="887" y="13"/>
                      <a:pt x="892" y="15"/>
                    </a:cubicBezTo>
                    <a:cubicBezTo>
                      <a:pt x="897" y="17"/>
                      <a:pt x="899" y="21"/>
                      <a:pt x="900" y="27"/>
                    </a:cubicBezTo>
                    <a:cubicBezTo>
                      <a:pt x="901" y="40"/>
                      <a:pt x="892" y="50"/>
                      <a:pt x="879" y="51"/>
                    </a:cubicBezTo>
                    <a:cubicBezTo>
                      <a:pt x="877" y="51"/>
                      <a:pt x="876" y="51"/>
                      <a:pt x="873" y="51"/>
                    </a:cubicBezTo>
                    <a:cubicBezTo>
                      <a:pt x="882" y="64"/>
                      <a:pt x="891" y="75"/>
                      <a:pt x="907" y="78"/>
                    </a:cubicBezTo>
                    <a:cubicBezTo>
                      <a:pt x="919" y="80"/>
                      <a:pt x="932" y="73"/>
                      <a:pt x="937" y="62"/>
                    </a:cubicBezTo>
                    <a:cubicBezTo>
                      <a:pt x="940" y="54"/>
                      <a:pt x="938" y="47"/>
                      <a:pt x="932" y="42"/>
                    </a:cubicBezTo>
                    <a:cubicBezTo>
                      <a:pt x="926" y="36"/>
                      <a:pt x="916" y="36"/>
                      <a:pt x="909" y="40"/>
                    </a:cubicBezTo>
                    <a:cubicBezTo>
                      <a:pt x="903" y="44"/>
                      <a:pt x="899" y="52"/>
                      <a:pt x="901" y="59"/>
                    </a:cubicBezTo>
                    <a:cubicBezTo>
                      <a:pt x="902" y="64"/>
                      <a:pt x="909" y="69"/>
                      <a:pt x="915" y="67"/>
                    </a:cubicBezTo>
                    <a:cubicBezTo>
                      <a:pt x="921" y="66"/>
                      <a:pt x="926" y="59"/>
                      <a:pt x="925" y="53"/>
                    </a:cubicBezTo>
                    <a:cubicBezTo>
                      <a:pt x="924" y="49"/>
                      <a:pt x="922" y="49"/>
                      <a:pt x="915" y="50"/>
                    </a:cubicBezTo>
                    <a:cubicBezTo>
                      <a:pt x="917" y="54"/>
                      <a:pt x="918" y="57"/>
                      <a:pt x="919" y="61"/>
                    </a:cubicBezTo>
                    <a:cubicBezTo>
                      <a:pt x="914" y="62"/>
                      <a:pt x="911" y="61"/>
                      <a:pt x="910" y="56"/>
                    </a:cubicBezTo>
                    <a:cubicBezTo>
                      <a:pt x="908" y="52"/>
                      <a:pt x="912" y="46"/>
                      <a:pt x="916" y="46"/>
                    </a:cubicBezTo>
                    <a:cubicBezTo>
                      <a:pt x="920" y="46"/>
                      <a:pt x="925" y="48"/>
                      <a:pt x="927" y="50"/>
                    </a:cubicBezTo>
                    <a:cubicBezTo>
                      <a:pt x="929" y="53"/>
                      <a:pt x="929" y="59"/>
                      <a:pt x="927" y="62"/>
                    </a:cubicBezTo>
                    <a:cubicBezTo>
                      <a:pt x="924" y="69"/>
                      <a:pt x="912" y="72"/>
                      <a:pt x="905" y="70"/>
                    </a:cubicBezTo>
                    <a:cubicBezTo>
                      <a:pt x="899" y="68"/>
                      <a:pt x="895" y="62"/>
                      <a:pt x="896" y="53"/>
                    </a:cubicBezTo>
                    <a:cubicBezTo>
                      <a:pt x="896" y="44"/>
                      <a:pt x="899" y="36"/>
                      <a:pt x="908" y="32"/>
                    </a:cubicBezTo>
                    <a:cubicBezTo>
                      <a:pt x="917" y="28"/>
                      <a:pt x="927" y="27"/>
                      <a:pt x="936" y="34"/>
                    </a:cubicBezTo>
                    <a:cubicBezTo>
                      <a:pt x="944" y="40"/>
                      <a:pt x="943" y="50"/>
                      <a:pt x="941" y="59"/>
                    </a:cubicBezTo>
                    <a:cubicBezTo>
                      <a:pt x="941" y="61"/>
                      <a:pt x="939" y="63"/>
                      <a:pt x="939" y="66"/>
                    </a:cubicBezTo>
                    <a:cubicBezTo>
                      <a:pt x="936" y="71"/>
                      <a:pt x="938" y="76"/>
                      <a:pt x="942" y="79"/>
                    </a:cubicBezTo>
                    <a:cubicBezTo>
                      <a:pt x="946" y="83"/>
                      <a:pt x="951" y="84"/>
                      <a:pt x="956" y="81"/>
                    </a:cubicBezTo>
                    <a:cubicBezTo>
                      <a:pt x="961" y="78"/>
                      <a:pt x="963" y="74"/>
                      <a:pt x="962" y="68"/>
                    </a:cubicBezTo>
                    <a:cubicBezTo>
                      <a:pt x="962" y="66"/>
                      <a:pt x="961" y="64"/>
                      <a:pt x="960" y="64"/>
                    </a:cubicBezTo>
                    <a:cubicBezTo>
                      <a:pt x="957" y="63"/>
                      <a:pt x="954" y="62"/>
                      <a:pt x="951" y="63"/>
                    </a:cubicBezTo>
                    <a:cubicBezTo>
                      <a:pt x="950" y="63"/>
                      <a:pt x="948" y="67"/>
                      <a:pt x="949" y="68"/>
                    </a:cubicBezTo>
                    <a:cubicBezTo>
                      <a:pt x="950" y="70"/>
                      <a:pt x="953" y="71"/>
                      <a:pt x="957" y="73"/>
                    </a:cubicBezTo>
                    <a:cubicBezTo>
                      <a:pt x="956" y="73"/>
                      <a:pt x="954" y="77"/>
                      <a:pt x="953" y="76"/>
                    </a:cubicBezTo>
                    <a:cubicBezTo>
                      <a:pt x="950" y="75"/>
                      <a:pt x="946" y="73"/>
                      <a:pt x="946" y="71"/>
                    </a:cubicBezTo>
                    <a:cubicBezTo>
                      <a:pt x="945" y="68"/>
                      <a:pt x="947" y="62"/>
                      <a:pt x="949" y="61"/>
                    </a:cubicBezTo>
                    <a:cubicBezTo>
                      <a:pt x="952" y="59"/>
                      <a:pt x="958" y="59"/>
                      <a:pt x="961" y="61"/>
                    </a:cubicBezTo>
                    <a:cubicBezTo>
                      <a:pt x="964" y="62"/>
                      <a:pt x="966" y="66"/>
                      <a:pt x="968" y="70"/>
                    </a:cubicBezTo>
                    <a:cubicBezTo>
                      <a:pt x="970" y="73"/>
                      <a:pt x="972" y="77"/>
                      <a:pt x="974" y="80"/>
                    </a:cubicBezTo>
                    <a:cubicBezTo>
                      <a:pt x="975" y="81"/>
                      <a:pt x="977" y="82"/>
                      <a:pt x="979" y="82"/>
                    </a:cubicBezTo>
                    <a:cubicBezTo>
                      <a:pt x="980" y="83"/>
                      <a:pt x="981" y="80"/>
                      <a:pt x="981" y="78"/>
                    </a:cubicBezTo>
                    <a:cubicBezTo>
                      <a:pt x="981" y="75"/>
                      <a:pt x="983" y="75"/>
                      <a:pt x="985" y="75"/>
                    </a:cubicBezTo>
                    <a:cubicBezTo>
                      <a:pt x="986" y="79"/>
                      <a:pt x="986" y="82"/>
                      <a:pt x="986" y="86"/>
                    </a:cubicBezTo>
                    <a:cubicBezTo>
                      <a:pt x="987" y="86"/>
                      <a:pt x="989" y="85"/>
                      <a:pt x="991" y="85"/>
                    </a:cubicBezTo>
                    <a:cubicBezTo>
                      <a:pt x="992" y="80"/>
                      <a:pt x="991" y="76"/>
                      <a:pt x="985" y="76"/>
                    </a:cubicBezTo>
                    <a:close/>
                    <a:moveTo>
                      <a:pt x="853" y="74"/>
                    </a:moveTo>
                    <a:cubicBezTo>
                      <a:pt x="852" y="74"/>
                      <a:pt x="852" y="74"/>
                      <a:pt x="852" y="75"/>
                    </a:cubicBezTo>
                    <a:cubicBezTo>
                      <a:pt x="850" y="74"/>
                      <a:pt x="848" y="73"/>
                      <a:pt x="847" y="71"/>
                    </a:cubicBezTo>
                    <a:cubicBezTo>
                      <a:pt x="846" y="70"/>
                      <a:pt x="847" y="67"/>
                      <a:pt x="848" y="66"/>
                    </a:cubicBezTo>
                    <a:cubicBezTo>
                      <a:pt x="850" y="65"/>
                      <a:pt x="853" y="64"/>
                      <a:pt x="855" y="64"/>
                    </a:cubicBezTo>
                    <a:cubicBezTo>
                      <a:pt x="859" y="66"/>
                      <a:pt x="862" y="72"/>
                      <a:pt x="859" y="76"/>
                    </a:cubicBezTo>
                    <a:cubicBezTo>
                      <a:pt x="856" y="79"/>
                      <a:pt x="851" y="82"/>
                      <a:pt x="848" y="81"/>
                    </a:cubicBezTo>
                    <a:cubicBezTo>
                      <a:pt x="844" y="80"/>
                      <a:pt x="840" y="77"/>
                      <a:pt x="838" y="73"/>
                    </a:cubicBezTo>
                    <a:cubicBezTo>
                      <a:pt x="837" y="70"/>
                      <a:pt x="839" y="65"/>
                      <a:pt x="841" y="62"/>
                    </a:cubicBezTo>
                    <a:cubicBezTo>
                      <a:pt x="846" y="57"/>
                      <a:pt x="852" y="56"/>
                      <a:pt x="859" y="58"/>
                    </a:cubicBezTo>
                    <a:cubicBezTo>
                      <a:pt x="865" y="61"/>
                      <a:pt x="868" y="65"/>
                      <a:pt x="869" y="72"/>
                    </a:cubicBezTo>
                    <a:cubicBezTo>
                      <a:pt x="870" y="75"/>
                      <a:pt x="872" y="79"/>
                      <a:pt x="875" y="81"/>
                    </a:cubicBezTo>
                    <a:cubicBezTo>
                      <a:pt x="876" y="82"/>
                      <a:pt x="880" y="80"/>
                      <a:pt x="884" y="79"/>
                    </a:cubicBezTo>
                    <a:cubicBezTo>
                      <a:pt x="883" y="80"/>
                      <a:pt x="882" y="83"/>
                      <a:pt x="881" y="85"/>
                    </a:cubicBezTo>
                    <a:cubicBezTo>
                      <a:pt x="901" y="85"/>
                      <a:pt x="921" y="85"/>
                      <a:pt x="940" y="85"/>
                    </a:cubicBezTo>
                    <a:cubicBezTo>
                      <a:pt x="938" y="81"/>
                      <a:pt x="936" y="77"/>
                      <a:pt x="934" y="73"/>
                    </a:cubicBezTo>
                    <a:cubicBezTo>
                      <a:pt x="931" y="75"/>
                      <a:pt x="929" y="77"/>
                      <a:pt x="926" y="78"/>
                    </a:cubicBezTo>
                    <a:cubicBezTo>
                      <a:pt x="914" y="86"/>
                      <a:pt x="900" y="86"/>
                      <a:pt x="888" y="77"/>
                    </a:cubicBezTo>
                    <a:cubicBezTo>
                      <a:pt x="883" y="72"/>
                      <a:pt x="879" y="67"/>
                      <a:pt x="875" y="61"/>
                    </a:cubicBezTo>
                    <a:cubicBezTo>
                      <a:pt x="864" y="45"/>
                      <a:pt x="859" y="44"/>
                      <a:pt x="843" y="54"/>
                    </a:cubicBezTo>
                    <a:cubicBezTo>
                      <a:pt x="842" y="54"/>
                      <a:pt x="842" y="54"/>
                      <a:pt x="841" y="55"/>
                    </a:cubicBezTo>
                    <a:cubicBezTo>
                      <a:pt x="833" y="60"/>
                      <a:pt x="830" y="67"/>
                      <a:pt x="832" y="75"/>
                    </a:cubicBezTo>
                    <a:cubicBezTo>
                      <a:pt x="835" y="83"/>
                      <a:pt x="840" y="86"/>
                      <a:pt x="851" y="86"/>
                    </a:cubicBezTo>
                    <a:cubicBezTo>
                      <a:pt x="859" y="85"/>
                      <a:pt x="866" y="74"/>
                      <a:pt x="862" y="67"/>
                    </a:cubicBezTo>
                    <a:cubicBezTo>
                      <a:pt x="860" y="62"/>
                      <a:pt x="856" y="60"/>
                      <a:pt x="852" y="61"/>
                    </a:cubicBezTo>
                    <a:cubicBezTo>
                      <a:pt x="848" y="62"/>
                      <a:pt x="844" y="64"/>
                      <a:pt x="843" y="67"/>
                    </a:cubicBezTo>
                    <a:cubicBezTo>
                      <a:pt x="842" y="69"/>
                      <a:pt x="843" y="74"/>
                      <a:pt x="845" y="76"/>
                    </a:cubicBezTo>
                    <a:cubicBezTo>
                      <a:pt x="846" y="78"/>
                      <a:pt x="850" y="78"/>
                      <a:pt x="852" y="78"/>
                    </a:cubicBezTo>
                    <a:cubicBezTo>
                      <a:pt x="854" y="77"/>
                      <a:pt x="855" y="74"/>
                      <a:pt x="855" y="72"/>
                    </a:cubicBezTo>
                    <a:cubicBezTo>
                      <a:pt x="856" y="71"/>
                      <a:pt x="854" y="69"/>
                      <a:pt x="852" y="68"/>
                    </a:cubicBezTo>
                    <a:cubicBezTo>
                      <a:pt x="852" y="68"/>
                      <a:pt x="852" y="69"/>
                      <a:pt x="851" y="69"/>
                    </a:cubicBezTo>
                    <a:cubicBezTo>
                      <a:pt x="852" y="71"/>
                      <a:pt x="852" y="72"/>
                      <a:pt x="853" y="74"/>
                    </a:cubicBezTo>
                    <a:close/>
                    <a:moveTo>
                      <a:pt x="790" y="67"/>
                    </a:moveTo>
                    <a:cubicBezTo>
                      <a:pt x="786" y="70"/>
                      <a:pt x="784" y="72"/>
                      <a:pt x="787" y="75"/>
                    </a:cubicBezTo>
                    <a:cubicBezTo>
                      <a:pt x="789" y="77"/>
                      <a:pt x="794" y="78"/>
                      <a:pt x="795" y="77"/>
                    </a:cubicBezTo>
                    <a:cubicBezTo>
                      <a:pt x="798" y="75"/>
                      <a:pt x="799" y="70"/>
                      <a:pt x="799" y="67"/>
                    </a:cubicBezTo>
                    <a:cubicBezTo>
                      <a:pt x="798" y="65"/>
                      <a:pt x="794" y="62"/>
                      <a:pt x="792" y="61"/>
                    </a:cubicBezTo>
                    <a:cubicBezTo>
                      <a:pt x="785" y="60"/>
                      <a:pt x="780" y="63"/>
                      <a:pt x="779" y="68"/>
                    </a:cubicBezTo>
                    <a:cubicBezTo>
                      <a:pt x="777" y="75"/>
                      <a:pt x="781" y="84"/>
                      <a:pt x="787" y="85"/>
                    </a:cubicBezTo>
                    <a:cubicBezTo>
                      <a:pt x="795" y="88"/>
                      <a:pt x="804" y="85"/>
                      <a:pt x="808" y="78"/>
                    </a:cubicBezTo>
                    <a:cubicBezTo>
                      <a:pt x="812" y="71"/>
                      <a:pt x="810" y="62"/>
                      <a:pt x="803" y="57"/>
                    </a:cubicBezTo>
                    <a:cubicBezTo>
                      <a:pt x="799" y="53"/>
                      <a:pt x="794" y="51"/>
                      <a:pt x="789" y="49"/>
                    </a:cubicBezTo>
                    <a:cubicBezTo>
                      <a:pt x="782" y="46"/>
                      <a:pt x="777" y="47"/>
                      <a:pt x="772" y="53"/>
                    </a:cubicBezTo>
                    <a:cubicBezTo>
                      <a:pt x="768" y="58"/>
                      <a:pt x="765" y="64"/>
                      <a:pt x="761" y="69"/>
                    </a:cubicBezTo>
                    <a:cubicBezTo>
                      <a:pt x="752" y="82"/>
                      <a:pt x="737" y="87"/>
                      <a:pt x="724" y="83"/>
                    </a:cubicBezTo>
                    <a:cubicBezTo>
                      <a:pt x="718" y="81"/>
                      <a:pt x="713" y="77"/>
                      <a:pt x="707" y="74"/>
                    </a:cubicBezTo>
                    <a:cubicBezTo>
                      <a:pt x="705" y="77"/>
                      <a:pt x="703" y="81"/>
                      <a:pt x="701" y="86"/>
                    </a:cubicBezTo>
                    <a:cubicBezTo>
                      <a:pt x="721" y="86"/>
                      <a:pt x="740" y="86"/>
                      <a:pt x="760" y="86"/>
                    </a:cubicBezTo>
                    <a:cubicBezTo>
                      <a:pt x="759" y="83"/>
                      <a:pt x="758" y="81"/>
                      <a:pt x="758" y="79"/>
                    </a:cubicBezTo>
                    <a:cubicBezTo>
                      <a:pt x="761" y="80"/>
                      <a:pt x="765" y="82"/>
                      <a:pt x="767" y="81"/>
                    </a:cubicBezTo>
                    <a:cubicBezTo>
                      <a:pt x="769" y="80"/>
                      <a:pt x="770" y="76"/>
                      <a:pt x="772" y="74"/>
                    </a:cubicBezTo>
                    <a:cubicBezTo>
                      <a:pt x="772" y="73"/>
                      <a:pt x="772" y="73"/>
                      <a:pt x="772" y="72"/>
                    </a:cubicBezTo>
                    <a:cubicBezTo>
                      <a:pt x="774" y="59"/>
                      <a:pt x="786" y="53"/>
                      <a:pt x="798" y="60"/>
                    </a:cubicBezTo>
                    <a:cubicBezTo>
                      <a:pt x="802" y="62"/>
                      <a:pt x="805" y="66"/>
                      <a:pt x="804" y="71"/>
                    </a:cubicBezTo>
                    <a:cubicBezTo>
                      <a:pt x="803" y="76"/>
                      <a:pt x="800" y="80"/>
                      <a:pt x="794" y="81"/>
                    </a:cubicBezTo>
                    <a:cubicBezTo>
                      <a:pt x="789" y="83"/>
                      <a:pt x="783" y="79"/>
                      <a:pt x="782" y="74"/>
                    </a:cubicBezTo>
                    <a:cubicBezTo>
                      <a:pt x="780" y="70"/>
                      <a:pt x="782" y="67"/>
                      <a:pt x="786" y="65"/>
                    </a:cubicBezTo>
                    <a:cubicBezTo>
                      <a:pt x="788" y="64"/>
                      <a:pt x="791" y="64"/>
                      <a:pt x="792" y="65"/>
                    </a:cubicBezTo>
                    <a:cubicBezTo>
                      <a:pt x="794" y="66"/>
                      <a:pt x="795" y="69"/>
                      <a:pt x="795" y="71"/>
                    </a:cubicBezTo>
                    <a:cubicBezTo>
                      <a:pt x="794" y="72"/>
                      <a:pt x="792" y="73"/>
                      <a:pt x="789" y="76"/>
                    </a:cubicBezTo>
                    <a:cubicBezTo>
                      <a:pt x="789" y="72"/>
                      <a:pt x="790" y="70"/>
                      <a:pt x="790" y="67"/>
                    </a:cubicBezTo>
                    <a:close/>
                    <a:moveTo>
                      <a:pt x="808" y="42"/>
                    </a:moveTo>
                    <a:cubicBezTo>
                      <a:pt x="798" y="44"/>
                      <a:pt x="791" y="42"/>
                      <a:pt x="786" y="36"/>
                    </a:cubicBezTo>
                    <a:cubicBezTo>
                      <a:pt x="782" y="31"/>
                      <a:pt x="783" y="26"/>
                      <a:pt x="788" y="22"/>
                    </a:cubicBezTo>
                    <a:cubicBezTo>
                      <a:pt x="792" y="19"/>
                      <a:pt x="800" y="20"/>
                      <a:pt x="802" y="24"/>
                    </a:cubicBezTo>
                    <a:cubicBezTo>
                      <a:pt x="803" y="27"/>
                      <a:pt x="802" y="30"/>
                      <a:pt x="801" y="33"/>
                    </a:cubicBezTo>
                    <a:cubicBezTo>
                      <a:pt x="800" y="34"/>
                      <a:pt x="797" y="33"/>
                      <a:pt x="794" y="33"/>
                    </a:cubicBezTo>
                    <a:cubicBezTo>
                      <a:pt x="794" y="33"/>
                      <a:pt x="794" y="32"/>
                      <a:pt x="794" y="31"/>
                    </a:cubicBezTo>
                    <a:cubicBezTo>
                      <a:pt x="797" y="30"/>
                      <a:pt x="803" y="32"/>
                      <a:pt x="800" y="26"/>
                    </a:cubicBezTo>
                    <a:cubicBezTo>
                      <a:pt x="798" y="22"/>
                      <a:pt x="794" y="22"/>
                      <a:pt x="791" y="24"/>
                    </a:cubicBezTo>
                    <a:cubicBezTo>
                      <a:pt x="788" y="26"/>
                      <a:pt x="784" y="29"/>
                      <a:pt x="787" y="33"/>
                    </a:cubicBezTo>
                    <a:cubicBezTo>
                      <a:pt x="790" y="38"/>
                      <a:pt x="795" y="40"/>
                      <a:pt x="801" y="39"/>
                    </a:cubicBezTo>
                    <a:cubicBezTo>
                      <a:pt x="807" y="38"/>
                      <a:pt x="812" y="36"/>
                      <a:pt x="813" y="30"/>
                    </a:cubicBezTo>
                    <a:cubicBezTo>
                      <a:pt x="815" y="22"/>
                      <a:pt x="810" y="11"/>
                      <a:pt x="803" y="8"/>
                    </a:cubicBezTo>
                    <a:cubicBezTo>
                      <a:pt x="796" y="5"/>
                      <a:pt x="785" y="8"/>
                      <a:pt x="779" y="15"/>
                    </a:cubicBezTo>
                    <a:cubicBezTo>
                      <a:pt x="774" y="22"/>
                      <a:pt x="774" y="31"/>
                      <a:pt x="781" y="37"/>
                    </a:cubicBezTo>
                    <a:cubicBezTo>
                      <a:pt x="789" y="44"/>
                      <a:pt x="797" y="49"/>
                      <a:pt x="806" y="55"/>
                    </a:cubicBezTo>
                    <a:cubicBezTo>
                      <a:pt x="807" y="49"/>
                      <a:pt x="807" y="46"/>
                      <a:pt x="808" y="42"/>
                    </a:cubicBezTo>
                    <a:close/>
                    <a:moveTo>
                      <a:pt x="837" y="54"/>
                    </a:moveTo>
                    <a:cubicBezTo>
                      <a:pt x="844" y="49"/>
                      <a:pt x="852" y="45"/>
                      <a:pt x="859" y="39"/>
                    </a:cubicBezTo>
                    <a:cubicBezTo>
                      <a:pt x="867" y="33"/>
                      <a:pt x="868" y="25"/>
                      <a:pt x="864" y="18"/>
                    </a:cubicBezTo>
                    <a:cubicBezTo>
                      <a:pt x="860" y="10"/>
                      <a:pt x="850" y="5"/>
                      <a:pt x="841" y="7"/>
                    </a:cubicBezTo>
                    <a:cubicBezTo>
                      <a:pt x="834" y="9"/>
                      <a:pt x="829" y="15"/>
                      <a:pt x="828" y="24"/>
                    </a:cubicBezTo>
                    <a:cubicBezTo>
                      <a:pt x="827" y="30"/>
                      <a:pt x="829" y="34"/>
                      <a:pt x="834" y="37"/>
                    </a:cubicBezTo>
                    <a:cubicBezTo>
                      <a:pt x="839" y="40"/>
                      <a:pt x="846" y="40"/>
                      <a:pt x="852" y="36"/>
                    </a:cubicBezTo>
                    <a:cubicBezTo>
                      <a:pt x="854" y="34"/>
                      <a:pt x="856" y="30"/>
                      <a:pt x="855" y="29"/>
                    </a:cubicBezTo>
                    <a:cubicBezTo>
                      <a:pt x="853" y="26"/>
                      <a:pt x="849" y="24"/>
                      <a:pt x="846" y="23"/>
                    </a:cubicBezTo>
                    <a:cubicBezTo>
                      <a:pt x="845" y="23"/>
                      <a:pt x="843" y="26"/>
                      <a:pt x="841" y="27"/>
                    </a:cubicBezTo>
                    <a:cubicBezTo>
                      <a:pt x="843" y="29"/>
                      <a:pt x="845" y="31"/>
                      <a:pt x="848" y="34"/>
                    </a:cubicBezTo>
                    <a:cubicBezTo>
                      <a:pt x="844" y="34"/>
                      <a:pt x="840" y="34"/>
                      <a:pt x="840" y="33"/>
                    </a:cubicBezTo>
                    <a:cubicBezTo>
                      <a:pt x="839" y="30"/>
                      <a:pt x="839" y="26"/>
                      <a:pt x="840" y="24"/>
                    </a:cubicBezTo>
                    <a:cubicBezTo>
                      <a:pt x="842" y="19"/>
                      <a:pt x="849" y="19"/>
                      <a:pt x="854" y="22"/>
                    </a:cubicBezTo>
                    <a:cubicBezTo>
                      <a:pt x="859" y="26"/>
                      <a:pt x="860" y="31"/>
                      <a:pt x="855" y="36"/>
                    </a:cubicBezTo>
                    <a:cubicBezTo>
                      <a:pt x="850" y="42"/>
                      <a:pt x="843" y="45"/>
                      <a:pt x="835" y="42"/>
                    </a:cubicBezTo>
                    <a:cubicBezTo>
                      <a:pt x="835" y="46"/>
                      <a:pt x="836" y="49"/>
                      <a:pt x="837" y="54"/>
                    </a:cubicBezTo>
                    <a:close/>
                    <a:moveTo>
                      <a:pt x="833" y="40"/>
                    </a:moveTo>
                    <a:cubicBezTo>
                      <a:pt x="829" y="37"/>
                      <a:pt x="826" y="33"/>
                      <a:pt x="824" y="34"/>
                    </a:cubicBezTo>
                    <a:cubicBezTo>
                      <a:pt x="820" y="35"/>
                      <a:pt x="817" y="39"/>
                      <a:pt x="815" y="42"/>
                    </a:cubicBezTo>
                    <a:cubicBezTo>
                      <a:pt x="813" y="44"/>
                      <a:pt x="813" y="47"/>
                      <a:pt x="813" y="49"/>
                    </a:cubicBezTo>
                    <a:cubicBezTo>
                      <a:pt x="814" y="53"/>
                      <a:pt x="816" y="57"/>
                      <a:pt x="819" y="60"/>
                    </a:cubicBezTo>
                    <a:cubicBezTo>
                      <a:pt x="820" y="61"/>
                      <a:pt x="825" y="60"/>
                      <a:pt x="826" y="59"/>
                    </a:cubicBezTo>
                    <a:cubicBezTo>
                      <a:pt x="828" y="55"/>
                      <a:pt x="829" y="51"/>
                      <a:pt x="829" y="48"/>
                    </a:cubicBezTo>
                    <a:cubicBezTo>
                      <a:pt x="829" y="46"/>
                      <a:pt x="826" y="43"/>
                      <a:pt x="824" y="42"/>
                    </a:cubicBezTo>
                    <a:cubicBezTo>
                      <a:pt x="823" y="42"/>
                      <a:pt x="820" y="45"/>
                      <a:pt x="819" y="46"/>
                    </a:cubicBezTo>
                    <a:cubicBezTo>
                      <a:pt x="820" y="48"/>
                      <a:pt x="822" y="50"/>
                      <a:pt x="823" y="52"/>
                    </a:cubicBezTo>
                    <a:cubicBezTo>
                      <a:pt x="822" y="55"/>
                      <a:pt x="819" y="56"/>
                      <a:pt x="817" y="53"/>
                    </a:cubicBezTo>
                    <a:cubicBezTo>
                      <a:pt x="813" y="47"/>
                      <a:pt x="816" y="40"/>
                      <a:pt x="823" y="39"/>
                    </a:cubicBezTo>
                    <a:cubicBezTo>
                      <a:pt x="825" y="39"/>
                      <a:pt x="828" y="40"/>
                      <a:pt x="833" y="40"/>
                    </a:cubicBezTo>
                    <a:close/>
                    <a:moveTo>
                      <a:pt x="815" y="63"/>
                    </a:moveTo>
                    <a:cubicBezTo>
                      <a:pt x="819" y="72"/>
                      <a:pt x="817" y="79"/>
                      <a:pt x="811" y="85"/>
                    </a:cubicBezTo>
                    <a:cubicBezTo>
                      <a:pt x="818" y="85"/>
                      <a:pt x="824" y="85"/>
                      <a:pt x="831" y="85"/>
                    </a:cubicBezTo>
                    <a:cubicBezTo>
                      <a:pt x="824" y="79"/>
                      <a:pt x="822" y="72"/>
                      <a:pt x="826" y="63"/>
                    </a:cubicBezTo>
                    <a:cubicBezTo>
                      <a:pt x="822" y="63"/>
                      <a:pt x="819" y="63"/>
                      <a:pt x="815" y="63"/>
                    </a:cubicBezTo>
                    <a:close/>
                    <a:moveTo>
                      <a:pt x="973" y="85"/>
                    </a:moveTo>
                    <a:cubicBezTo>
                      <a:pt x="970" y="82"/>
                      <a:pt x="967" y="79"/>
                      <a:pt x="965" y="76"/>
                    </a:cubicBezTo>
                    <a:cubicBezTo>
                      <a:pt x="962" y="80"/>
                      <a:pt x="960" y="82"/>
                      <a:pt x="958" y="85"/>
                    </a:cubicBezTo>
                    <a:cubicBezTo>
                      <a:pt x="963" y="85"/>
                      <a:pt x="968" y="85"/>
                      <a:pt x="973" y="85"/>
                    </a:cubicBezTo>
                    <a:close/>
                    <a:moveTo>
                      <a:pt x="677" y="77"/>
                    </a:moveTo>
                    <a:cubicBezTo>
                      <a:pt x="674" y="80"/>
                      <a:pt x="672" y="82"/>
                      <a:pt x="669" y="85"/>
                    </a:cubicBezTo>
                    <a:cubicBezTo>
                      <a:pt x="674" y="85"/>
                      <a:pt x="678" y="85"/>
                      <a:pt x="683" y="85"/>
                    </a:cubicBezTo>
                    <a:cubicBezTo>
                      <a:pt x="680" y="82"/>
                      <a:pt x="679" y="80"/>
                      <a:pt x="677" y="77"/>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400">
                  <a:latin typeface="+mn-lt"/>
                  <a:ea typeface="+mn-ea"/>
                </a:endParaRPr>
              </a:p>
            </p:txBody>
          </p:sp>
          <p:sp>
            <p:nvSpPr>
              <p:cNvPr id="22" name="Freeform 10">
                <a:extLst>
                  <a:ext uri="{FF2B5EF4-FFF2-40B4-BE49-F238E27FC236}">
                    <a16:creationId xmlns:a16="http://schemas.microsoft.com/office/drawing/2014/main" xmlns="" id="{8025F68D-8E27-459F-99C7-2A7B0C32F5E6}"/>
                  </a:ext>
                </a:extLst>
              </p:cNvPr>
              <p:cNvSpPr>
                <a:spLocks noEditPoints="1"/>
              </p:cNvSpPr>
              <p:nvPr/>
            </p:nvSpPr>
            <p:spPr bwMode="auto">
              <a:xfrm>
                <a:off x="1003" y="1890"/>
                <a:ext cx="5666" cy="317"/>
              </a:xfrm>
              <a:custGeom>
                <a:avLst/>
                <a:gdLst>
                  <a:gd name="T0" fmla="*/ 1037 w 1641"/>
                  <a:gd name="T1" fmla="*/ 12 h 91"/>
                  <a:gd name="T2" fmla="*/ 984 w 1641"/>
                  <a:gd name="T3" fmla="*/ 16 h 91"/>
                  <a:gd name="T4" fmla="*/ 974 w 1641"/>
                  <a:gd name="T5" fmla="*/ 11 h 91"/>
                  <a:gd name="T6" fmla="*/ 953 w 1641"/>
                  <a:gd name="T7" fmla="*/ 14 h 91"/>
                  <a:gd name="T8" fmla="*/ 953 w 1641"/>
                  <a:gd name="T9" fmla="*/ 29 h 91"/>
                  <a:gd name="T10" fmla="*/ 938 w 1641"/>
                  <a:gd name="T11" fmla="*/ 24 h 91"/>
                  <a:gd name="T12" fmla="*/ 905 w 1641"/>
                  <a:gd name="T13" fmla="*/ 21 h 91"/>
                  <a:gd name="T14" fmla="*/ 910 w 1641"/>
                  <a:gd name="T15" fmla="*/ 33 h 91"/>
                  <a:gd name="T16" fmla="*/ 915 w 1641"/>
                  <a:gd name="T17" fmla="*/ 41 h 91"/>
                  <a:gd name="T18" fmla="*/ 901 w 1641"/>
                  <a:gd name="T19" fmla="*/ 40 h 91"/>
                  <a:gd name="T20" fmla="*/ 900 w 1641"/>
                  <a:gd name="T21" fmla="*/ 15 h 91"/>
                  <a:gd name="T22" fmla="*/ 888 w 1641"/>
                  <a:gd name="T23" fmla="*/ 77 h 91"/>
                  <a:gd name="T24" fmla="*/ 890 w 1641"/>
                  <a:gd name="T25" fmla="*/ 65 h 91"/>
                  <a:gd name="T26" fmla="*/ 886 w 1641"/>
                  <a:gd name="T27" fmla="*/ 56 h 91"/>
                  <a:gd name="T28" fmla="*/ 895 w 1641"/>
                  <a:gd name="T29" fmla="*/ 64 h 91"/>
                  <a:gd name="T30" fmla="*/ 854 w 1641"/>
                  <a:gd name="T31" fmla="*/ 91 h 91"/>
                  <a:gd name="T32" fmla="*/ 802 w 1641"/>
                  <a:gd name="T33" fmla="*/ 89 h 91"/>
                  <a:gd name="T34" fmla="*/ 771 w 1641"/>
                  <a:gd name="T35" fmla="*/ 63 h 91"/>
                  <a:gd name="T36" fmla="*/ 747 w 1641"/>
                  <a:gd name="T37" fmla="*/ 66 h 91"/>
                  <a:gd name="T38" fmla="*/ 755 w 1641"/>
                  <a:gd name="T39" fmla="*/ 56 h 91"/>
                  <a:gd name="T40" fmla="*/ 750 w 1641"/>
                  <a:gd name="T41" fmla="*/ 56 h 91"/>
                  <a:gd name="T42" fmla="*/ 741 w 1641"/>
                  <a:gd name="T43" fmla="*/ 62 h 91"/>
                  <a:gd name="T44" fmla="*/ 706 w 1641"/>
                  <a:gd name="T45" fmla="*/ 26 h 91"/>
                  <a:gd name="T46" fmla="*/ 730 w 1641"/>
                  <a:gd name="T47" fmla="*/ 23 h 91"/>
                  <a:gd name="T48" fmla="*/ 732 w 1641"/>
                  <a:gd name="T49" fmla="*/ 35 h 91"/>
                  <a:gd name="T50" fmla="*/ 737 w 1641"/>
                  <a:gd name="T51" fmla="*/ 21 h 91"/>
                  <a:gd name="T52" fmla="*/ 703 w 1641"/>
                  <a:gd name="T53" fmla="*/ 22 h 91"/>
                  <a:gd name="T54" fmla="*/ 685 w 1641"/>
                  <a:gd name="T55" fmla="*/ 29 h 91"/>
                  <a:gd name="T56" fmla="*/ 689 w 1641"/>
                  <a:gd name="T57" fmla="*/ 14 h 91"/>
                  <a:gd name="T58" fmla="*/ 671 w 1641"/>
                  <a:gd name="T59" fmla="*/ 17 h 91"/>
                  <a:gd name="T60" fmla="*/ 653 w 1641"/>
                  <a:gd name="T61" fmla="*/ 7 h 91"/>
                  <a:gd name="T62" fmla="*/ 8 w 1641"/>
                  <a:gd name="T63" fmla="*/ 6 h 91"/>
                  <a:gd name="T64" fmla="*/ 1641 w 1641"/>
                  <a:gd name="T65" fmla="*/ 6 h 91"/>
                  <a:gd name="T66" fmla="*/ 838 w 1641"/>
                  <a:gd name="T67" fmla="*/ 19 h 91"/>
                  <a:gd name="T68" fmla="*/ 848 w 1641"/>
                  <a:gd name="T69" fmla="*/ 24 h 91"/>
                  <a:gd name="T70" fmla="*/ 854 w 1641"/>
                  <a:gd name="T71" fmla="*/ 23 h 91"/>
                  <a:gd name="T72" fmla="*/ 859 w 1641"/>
                  <a:gd name="T73" fmla="*/ 27 h 91"/>
                  <a:gd name="T74" fmla="*/ 856 w 1641"/>
                  <a:gd name="T75" fmla="*/ 43 h 91"/>
                  <a:gd name="T76" fmla="*/ 884 w 1641"/>
                  <a:gd name="T77" fmla="*/ 13 h 91"/>
                  <a:gd name="T78" fmla="*/ 787 w 1641"/>
                  <a:gd name="T79" fmla="*/ 42 h 91"/>
                  <a:gd name="T80" fmla="*/ 779 w 1641"/>
                  <a:gd name="T81" fmla="*/ 14 h 91"/>
                  <a:gd name="T82" fmla="*/ 794 w 1641"/>
                  <a:gd name="T83" fmla="*/ 13 h 91"/>
                  <a:gd name="T84" fmla="*/ 789 w 1641"/>
                  <a:gd name="T85" fmla="*/ 17 h 91"/>
                  <a:gd name="T86" fmla="*/ 782 w 1641"/>
                  <a:gd name="T87" fmla="*/ 16 h 91"/>
                  <a:gd name="T88" fmla="*/ 782 w 1641"/>
                  <a:gd name="T89" fmla="*/ 32 h 91"/>
                  <a:gd name="T90" fmla="*/ 758 w 1641"/>
                  <a:gd name="T91" fmla="*/ 6 h 91"/>
                  <a:gd name="T92" fmla="*/ 777 w 1641"/>
                  <a:gd name="T93" fmla="*/ 71 h 91"/>
                  <a:gd name="T94" fmla="*/ 789 w 1641"/>
                  <a:gd name="T95" fmla="*/ 56 h 91"/>
                  <a:gd name="T96" fmla="*/ 795 w 1641"/>
                  <a:gd name="T97" fmla="*/ 58 h 91"/>
                  <a:gd name="T98" fmla="*/ 787 w 1641"/>
                  <a:gd name="T99" fmla="*/ 54 h 91"/>
                  <a:gd name="T100" fmla="*/ 856 w 1641"/>
                  <a:gd name="T101" fmla="*/ 56 h 91"/>
                  <a:gd name="T102" fmla="*/ 841 w 1641"/>
                  <a:gd name="T103" fmla="*/ 57 h 91"/>
                  <a:gd name="T104" fmla="*/ 855 w 1641"/>
                  <a:gd name="T105" fmla="*/ 58 h 91"/>
                  <a:gd name="T106" fmla="*/ 863 w 1641"/>
                  <a:gd name="T107" fmla="*/ 74 h 91"/>
                  <a:gd name="T108" fmla="*/ 834 w 1641"/>
                  <a:gd name="T109" fmla="*/ 49 h 91"/>
                  <a:gd name="T110" fmla="*/ 820 w 1641"/>
                  <a:gd name="T111" fmla="*/ 36 h 91"/>
                  <a:gd name="T112" fmla="*/ 826 w 1641"/>
                  <a:gd name="T113" fmla="*/ 48 h 91"/>
                  <a:gd name="T114" fmla="*/ 818 w 1641"/>
                  <a:gd name="T115" fmla="*/ 54 h 91"/>
                  <a:gd name="T116" fmla="*/ 824 w 1641"/>
                  <a:gd name="T117" fmla="*/ 27 h 91"/>
                  <a:gd name="T118" fmla="*/ 916 w 1641"/>
                  <a:gd name="T119" fmla="*/ 7 h 91"/>
                  <a:gd name="T120" fmla="*/ 724 w 1641"/>
                  <a:gd name="T121" fmla="*/ 6 h 91"/>
                  <a:gd name="T122" fmla="*/ 965 w 1641"/>
                  <a:gd name="T123" fmla="*/ 14 h 91"/>
                  <a:gd name="T124" fmla="*/ 681 w 1641"/>
                  <a:gd name="T125" fmla="*/ 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41" h="91">
                    <a:moveTo>
                      <a:pt x="1641" y="6"/>
                    </a:moveTo>
                    <a:cubicBezTo>
                      <a:pt x="1638" y="6"/>
                      <a:pt x="1635" y="6"/>
                      <a:pt x="1632" y="6"/>
                    </a:cubicBezTo>
                    <a:cubicBezTo>
                      <a:pt x="1457" y="6"/>
                      <a:pt x="1281" y="6"/>
                      <a:pt x="1106" y="6"/>
                    </a:cubicBezTo>
                    <a:cubicBezTo>
                      <a:pt x="1083" y="6"/>
                      <a:pt x="1060" y="9"/>
                      <a:pt x="1037" y="12"/>
                    </a:cubicBezTo>
                    <a:cubicBezTo>
                      <a:pt x="1020" y="14"/>
                      <a:pt x="1003" y="16"/>
                      <a:pt x="986" y="18"/>
                    </a:cubicBezTo>
                    <a:cubicBezTo>
                      <a:pt x="988" y="14"/>
                      <a:pt x="990" y="11"/>
                      <a:pt x="991" y="8"/>
                    </a:cubicBezTo>
                    <a:cubicBezTo>
                      <a:pt x="991" y="8"/>
                      <a:pt x="989" y="7"/>
                      <a:pt x="988" y="6"/>
                    </a:cubicBezTo>
                    <a:cubicBezTo>
                      <a:pt x="986" y="10"/>
                      <a:pt x="985" y="13"/>
                      <a:pt x="984" y="16"/>
                    </a:cubicBezTo>
                    <a:cubicBezTo>
                      <a:pt x="983" y="16"/>
                      <a:pt x="983" y="16"/>
                      <a:pt x="982" y="15"/>
                    </a:cubicBezTo>
                    <a:cubicBezTo>
                      <a:pt x="982" y="14"/>
                      <a:pt x="982" y="13"/>
                      <a:pt x="981" y="12"/>
                    </a:cubicBezTo>
                    <a:cubicBezTo>
                      <a:pt x="980" y="10"/>
                      <a:pt x="979" y="8"/>
                      <a:pt x="978" y="8"/>
                    </a:cubicBezTo>
                    <a:cubicBezTo>
                      <a:pt x="977" y="8"/>
                      <a:pt x="975" y="9"/>
                      <a:pt x="974" y="11"/>
                    </a:cubicBezTo>
                    <a:cubicBezTo>
                      <a:pt x="971" y="15"/>
                      <a:pt x="969" y="20"/>
                      <a:pt x="966" y="24"/>
                    </a:cubicBezTo>
                    <a:cubicBezTo>
                      <a:pt x="964" y="29"/>
                      <a:pt x="960" y="33"/>
                      <a:pt x="954" y="32"/>
                    </a:cubicBezTo>
                    <a:cubicBezTo>
                      <a:pt x="948" y="31"/>
                      <a:pt x="943" y="24"/>
                      <a:pt x="946" y="19"/>
                    </a:cubicBezTo>
                    <a:cubicBezTo>
                      <a:pt x="947" y="17"/>
                      <a:pt x="950" y="15"/>
                      <a:pt x="953" y="14"/>
                    </a:cubicBezTo>
                    <a:cubicBezTo>
                      <a:pt x="954" y="14"/>
                      <a:pt x="956" y="17"/>
                      <a:pt x="958" y="18"/>
                    </a:cubicBezTo>
                    <a:cubicBezTo>
                      <a:pt x="957" y="19"/>
                      <a:pt x="956" y="20"/>
                      <a:pt x="956" y="20"/>
                    </a:cubicBezTo>
                    <a:cubicBezTo>
                      <a:pt x="952" y="18"/>
                      <a:pt x="949" y="19"/>
                      <a:pt x="949" y="23"/>
                    </a:cubicBezTo>
                    <a:cubicBezTo>
                      <a:pt x="948" y="25"/>
                      <a:pt x="951" y="28"/>
                      <a:pt x="953" y="29"/>
                    </a:cubicBezTo>
                    <a:cubicBezTo>
                      <a:pt x="958" y="31"/>
                      <a:pt x="961" y="28"/>
                      <a:pt x="962" y="24"/>
                    </a:cubicBezTo>
                    <a:cubicBezTo>
                      <a:pt x="963" y="18"/>
                      <a:pt x="962" y="13"/>
                      <a:pt x="957" y="10"/>
                    </a:cubicBezTo>
                    <a:cubicBezTo>
                      <a:pt x="952" y="6"/>
                      <a:pt x="947" y="7"/>
                      <a:pt x="943" y="11"/>
                    </a:cubicBezTo>
                    <a:cubicBezTo>
                      <a:pt x="938" y="14"/>
                      <a:pt x="937" y="19"/>
                      <a:pt x="938" y="24"/>
                    </a:cubicBezTo>
                    <a:cubicBezTo>
                      <a:pt x="939" y="28"/>
                      <a:pt x="941" y="31"/>
                      <a:pt x="942" y="35"/>
                    </a:cubicBezTo>
                    <a:cubicBezTo>
                      <a:pt x="944" y="52"/>
                      <a:pt x="938" y="60"/>
                      <a:pt x="922" y="61"/>
                    </a:cubicBezTo>
                    <a:cubicBezTo>
                      <a:pt x="908" y="63"/>
                      <a:pt x="896" y="52"/>
                      <a:pt x="896" y="38"/>
                    </a:cubicBezTo>
                    <a:cubicBezTo>
                      <a:pt x="895" y="28"/>
                      <a:pt x="899" y="22"/>
                      <a:pt x="905" y="21"/>
                    </a:cubicBezTo>
                    <a:cubicBezTo>
                      <a:pt x="912" y="18"/>
                      <a:pt x="923" y="22"/>
                      <a:pt x="927" y="28"/>
                    </a:cubicBezTo>
                    <a:cubicBezTo>
                      <a:pt x="931" y="33"/>
                      <a:pt x="930" y="39"/>
                      <a:pt x="925" y="42"/>
                    </a:cubicBezTo>
                    <a:cubicBezTo>
                      <a:pt x="921" y="46"/>
                      <a:pt x="915" y="46"/>
                      <a:pt x="912" y="42"/>
                    </a:cubicBezTo>
                    <a:cubicBezTo>
                      <a:pt x="911" y="40"/>
                      <a:pt x="910" y="36"/>
                      <a:pt x="910" y="33"/>
                    </a:cubicBezTo>
                    <a:cubicBezTo>
                      <a:pt x="911" y="31"/>
                      <a:pt x="915" y="30"/>
                      <a:pt x="917" y="29"/>
                    </a:cubicBezTo>
                    <a:cubicBezTo>
                      <a:pt x="918" y="29"/>
                      <a:pt x="918" y="30"/>
                      <a:pt x="919" y="30"/>
                    </a:cubicBezTo>
                    <a:cubicBezTo>
                      <a:pt x="918" y="32"/>
                      <a:pt x="918" y="33"/>
                      <a:pt x="917" y="35"/>
                    </a:cubicBezTo>
                    <a:cubicBezTo>
                      <a:pt x="917" y="37"/>
                      <a:pt x="916" y="38"/>
                      <a:pt x="915" y="41"/>
                    </a:cubicBezTo>
                    <a:cubicBezTo>
                      <a:pt x="918" y="41"/>
                      <a:pt x="921" y="42"/>
                      <a:pt x="923" y="40"/>
                    </a:cubicBezTo>
                    <a:cubicBezTo>
                      <a:pt x="924" y="39"/>
                      <a:pt x="925" y="36"/>
                      <a:pt x="924" y="33"/>
                    </a:cubicBezTo>
                    <a:cubicBezTo>
                      <a:pt x="923" y="26"/>
                      <a:pt x="916" y="21"/>
                      <a:pt x="909" y="23"/>
                    </a:cubicBezTo>
                    <a:cubicBezTo>
                      <a:pt x="902" y="25"/>
                      <a:pt x="898" y="32"/>
                      <a:pt x="901" y="40"/>
                    </a:cubicBezTo>
                    <a:cubicBezTo>
                      <a:pt x="903" y="47"/>
                      <a:pt x="908" y="52"/>
                      <a:pt x="915" y="53"/>
                    </a:cubicBezTo>
                    <a:cubicBezTo>
                      <a:pt x="923" y="54"/>
                      <a:pt x="930" y="52"/>
                      <a:pt x="935" y="45"/>
                    </a:cubicBezTo>
                    <a:cubicBezTo>
                      <a:pt x="940" y="39"/>
                      <a:pt x="939" y="33"/>
                      <a:pt x="935" y="26"/>
                    </a:cubicBezTo>
                    <a:cubicBezTo>
                      <a:pt x="929" y="14"/>
                      <a:pt x="914" y="9"/>
                      <a:pt x="900" y="15"/>
                    </a:cubicBezTo>
                    <a:cubicBezTo>
                      <a:pt x="890" y="19"/>
                      <a:pt x="879" y="28"/>
                      <a:pt x="874" y="39"/>
                    </a:cubicBezTo>
                    <a:cubicBezTo>
                      <a:pt x="877" y="39"/>
                      <a:pt x="880" y="39"/>
                      <a:pt x="883" y="40"/>
                    </a:cubicBezTo>
                    <a:cubicBezTo>
                      <a:pt x="895" y="42"/>
                      <a:pt x="903" y="56"/>
                      <a:pt x="899" y="68"/>
                    </a:cubicBezTo>
                    <a:cubicBezTo>
                      <a:pt x="897" y="73"/>
                      <a:pt x="894" y="76"/>
                      <a:pt x="888" y="77"/>
                    </a:cubicBezTo>
                    <a:cubicBezTo>
                      <a:pt x="882" y="77"/>
                      <a:pt x="878" y="75"/>
                      <a:pt x="875" y="69"/>
                    </a:cubicBezTo>
                    <a:cubicBezTo>
                      <a:pt x="873" y="65"/>
                      <a:pt x="872" y="59"/>
                      <a:pt x="875" y="55"/>
                    </a:cubicBezTo>
                    <a:cubicBezTo>
                      <a:pt x="880" y="49"/>
                      <a:pt x="890" y="50"/>
                      <a:pt x="892" y="57"/>
                    </a:cubicBezTo>
                    <a:cubicBezTo>
                      <a:pt x="893" y="59"/>
                      <a:pt x="892" y="63"/>
                      <a:pt x="890" y="65"/>
                    </a:cubicBezTo>
                    <a:cubicBezTo>
                      <a:pt x="889" y="66"/>
                      <a:pt x="885" y="64"/>
                      <a:pt x="883" y="64"/>
                    </a:cubicBezTo>
                    <a:cubicBezTo>
                      <a:pt x="883" y="63"/>
                      <a:pt x="883" y="62"/>
                      <a:pt x="883" y="62"/>
                    </a:cubicBezTo>
                    <a:cubicBezTo>
                      <a:pt x="885" y="62"/>
                      <a:pt x="887" y="61"/>
                      <a:pt x="892" y="61"/>
                    </a:cubicBezTo>
                    <a:cubicBezTo>
                      <a:pt x="889" y="58"/>
                      <a:pt x="888" y="56"/>
                      <a:pt x="886" y="56"/>
                    </a:cubicBezTo>
                    <a:cubicBezTo>
                      <a:pt x="884" y="55"/>
                      <a:pt x="880" y="56"/>
                      <a:pt x="878" y="58"/>
                    </a:cubicBezTo>
                    <a:cubicBezTo>
                      <a:pt x="876" y="60"/>
                      <a:pt x="876" y="65"/>
                      <a:pt x="877" y="66"/>
                    </a:cubicBezTo>
                    <a:cubicBezTo>
                      <a:pt x="880" y="69"/>
                      <a:pt x="884" y="72"/>
                      <a:pt x="887" y="71"/>
                    </a:cubicBezTo>
                    <a:cubicBezTo>
                      <a:pt x="890" y="71"/>
                      <a:pt x="894" y="67"/>
                      <a:pt x="895" y="64"/>
                    </a:cubicBezTo>
                    <a:cubicBezTo>
                      <a:pt x="897" y="58"/>
                      <a:pt x="895" y="52"/>
                      <a:pt x="890" y="48"/>
                    </a:cubicBezTo>
                    <a:cubicBezTo>
                      <a:pt x="884" y="43"/>
                      <a:pt x="878" y="41"/>
                      <a:pt x="870" y="43"/>
                    </a:cubicBezTo>
                    <a:cubicBezTo>
                      <a:pt x="866" y="44"/>
                      <a:pt x="863" y="46"/>
                      <a:pt x="859" y="47"/>
                    </a:cubicBezTo>
                    <a:cubicBezTo>
                      <a:pt x="877" y="71"/>
                      <a:pt x="876" y="83"/>
                      <a:pt x="854" y="91"/>
                    </a:cubicBezTo>
                    <a:cubicBezTo>
                      <a:pt x="851" y="91"/>
                      <a:pt x="848" y="91"/>
                      <a:pt x="845" y="91"/>
                    </a:cubicBezTo>
                    <a:cubicBezTo>
                      <a:pt x="827" y="83"/>
                      <a:pt x="824" y="79"/>
                      <a:pt x="825" y="61"/>
                    </a:cubicBezTo>
                    <a:cubicBezTo>
                      <a:pt x="822" y="60"/>
                      <a:pt x="819" y="59"/>
                      <a:pt x="816" y="58"/>
                    </a:cubicBezTo>
                    <a:cubicBezTo>
                      <a:pt x="819" y="74"/>
                      <a:pt x="815" y="83"/>
                      <a:pt x="802" y="89"/>
                    </a:cubicBezTo>
                    <a:cubicBezTo>
                      <a:pt x="800" y="89"/>
                      <a:pt x="799" y="90"/>
                      <a:pt x="797" y="91"/>
                    </a:cubicBezTo>
                    <a:cubicBezTo>
                      <a:pt x="793" y="91"/>
                      <a:pt x="790" y="91"/>
                      <a:pt x="786" y="91"/>
                    </a:cubicBezTo>
                    <a:cubicBezTo>
                      <a:pt x="785" y="90"/>
                      <a:pt x="783" y="89"/>
                      <a:pt x="781" y="89"/>
                    </a:cubicBezTo>
                    <a:cubicBezTo>
                      <a:pt x="771" y="84"/>
                      <a:pt x="767" y="74"/>
                      <a:pt x="771" y="63"/>
                    </a:cubicBezTo>
                    <a:cubicBezTo>
                      <a:pt x="774" y="57"/>
                      <a:pt x="779" y="52"/>
                      <a:pt x="782" y="47"/>
                    </a:cubicBezTo>
                    <a:cubicBezTo>
                      <a:pt x="779" y="46"/>
                      <a:pt x="775" y="44"/>
                      <a:pt x="771" y="43"/>
                    </a:cubicBezTo>
                    <a:cubicBezTo>
                      <a:pt x="763" y="41"/>
                      <a:pt x="755" y="43"/>
                      <a:pt x="750" y="49"/>
                    </a:cubicBezTo>
                    <a:cubicBezTo>
                      <a:pt x="745" y="54"/>
                      <a:pt x="744" y="60"/>
                      <a:pt x="747" y="66"/>
                    </a:cubicBezTo>
                    <a:cubicBezTo>
                      <a:pt x="749" y="68"/>
                      <a:pt x="753" y="72"/>
                      <a:pt x="756" y="71"/>
                    </a:cubicBezTo>
                    <a:cubicBezTo>
                      <a:pt x="759" y="71"/>
                      <a:pt x="763" y="68"/>
                      <a:pt x="765" y="65"/>
                    </a:cubicBezTo>
                    <a:cubicBezTo>
                      <a:pt x="766" y="63"/>
                      <a:pt x="765" y="59"/>
                      <a:pt x="763" y="57"/>
                    </a:cubicBezTo>
                    <a:cubicBezTo>
                      <a:pt x="761" y="55"/>
                      <a:pt x="757" y="55"/>
                      <a:pt x="755" y="56"/>
                    </a:cubicBezTo>
                    <a:cubicBezTo>
                      <a:pt x="753" y="56"/>
                      <a:pt x="752" y="58"/>
                      <a:pt x="750" y="61"/>
                    </a:cubicBezTo>
                    <a:cubicBezTo>
                      <a:pt x="754" y="61"/>
                      <a:pt x="757" y="61"/>
                      <a:pt x="759" y="62"/>
                    </a:cubicBezTo>
                    <a:cubicBezTo>
                      <a:pt x="757" y="66"/>
                      <a:pt x="754" y="67"/>
                      <a:pt x="751" y="64"/>
                    </a:cubicBezTo>
                    <a:cubicBezTo>
                      <a:pt x="747" y="62"/>
                      <a:pt x="748" y="59"/>
                      <a:pt x="750" y="56"/>
                    </a:cubicBezTo>
                    <a:cubicBezTo>
                      <a:pt x="753" y="52"/>
                      <a:pt x="757" y="50"/>
                      <a:pt x="761" y="52"/>
                    </a:cubicBezTo>
                    <a:cubicBezTo>
                      <a:pt x="766" y="53"/>
                      <a:pt x="768" y="56"/>
                      <a:pt x="768" y="61"/>
                    </a:cubicBezTo>
                    <a:cubicBezTo>
                      <a:pt x="769" y="70"/>
                      <a:pt x="763" y="77"/>
                      <a:pt x="755" y="77"/>
                    </a:cubicBezTo>
                    <a:cubicBezTo>
                      <a:pt x="747" y="77"/>
                      <a:pt x="742" y="71"/>
                      <a:pt x="741" y="62"/>
                    </a:cubicBezTo>
                    <a:cubicBezTo>
                      <a:pt x="741" y="50"/>
                      <a:pt x="750" y="40"/>
                      <a:pt x="763" y="40"/>
                    </a:cubicBezTo>
                    <a:cubicBezTo>
                      <a:pt x="764" y="39"/>
                      <a:pt x="766" y="40"/>
                      <a:pt x="768" y="40"/>
                    </a:cubicBezTo>
                    <a:cubicBezTo>
                      <a:pt x="761" y="23"/>
                      <a:pt x="742" y="11"/>
                      <a:pt x="726" y="13"/>
                    </a:cubicBezTo>
                    <a:cubicBezTo>
                      <a:pt x="717" y="13"/>
                      <a:pt x="710" y="18"/>
                      <a:pt x="706" y="26"/>
                    </a:cubicBezTo>
                    <a:cubicBezTo>
                      <a:pt x="702" y="33"/>
                      <a:pt x="702" y="40"/>
                      <a:pt x="707" y="46"/>
                    </a:cubicBezTo>
                    <a:cubicBezTo>
                      <a:pt x="712" y="52"/>
                      <a:pt x="721" y="54"/>
                      <a:pt x="729" y="52"/>
                    </a:cubicBezTo>
                    <a:cubicBezTo>
                      <a:pt x="736" y="50"/>
                      <a:pt x="741" y="43"/>
                      <a:pt x="741" y="36"/>
                    </a:cubicBezTo>
                    <a:cubicBezTo>
                      <a:pt x="742" y="29"/>
                      <a:pt x="737" y="24"/>
                      <a:pt x="730" y="23"/>
                    </a:cubicBezTo>
                    <a:cubicBezTo>
                      <a:pt x="724" y="22"/>
                      <a:pt x="718" y="27"/>
                      <a:pt x="717" y="33"/>
                    </a:cubicBezTo>
                    <a:cubicBezTo>
                      <a:pt x="716" y="40"/>
                      <a:pt x="718" y="42"/>
                      <a:pt x="726" y="40"/>
                    </a:cubicBezTo>
                    <a:cubicBezTo>
                      <a:pt x="725" y="37"/>
                      <a:pt x="724" y="33"/>
                      <a:pt x="722" y="30"/>
                    </a:cubicBezTo>
                    <a:cubicBezTo>
                      <a:pt x="727" y="29"/>
                      <a:pt x="731" y="29"/>
                      <a:pt x="732" y="35"/>
                    </a:cubicBezTo>
                    <a:cubicBezTo>
                      <a:pt x="732" y="39"/>
                      <a:pt x="728" y="45"/>
                      <a:pt x="724" y="44"/>
                    </a:cubicBezTo>
                    <a:cubicBezTo>
                      <a:pt x="720" y="44"/>
                      <a:pt x="716" y="42"/>
                      <a:pt x="714" y="39"/>
                    </a:cubicBezTo>
                    <a:cubicBezTo>
                      <a:pt x="712" y="37"/>
                      <a:pt x="712" y="32"/>
                      <a:pt x="714" y="29"/>
                    </a:cubicBezTo>
                    <a:cubicBezTo>
                      <a:pt x="717" y="21"/>
                      <a:pt x="730" y="17"/>
                      <a:pt x="737" y="21"/>
                    </a:cubicBezTo>
                    <a:cubicBezTo>
                      <a:pt x="741" y="23"/>
                      <a:pt x="744" y="27"/>
                      <a:pt x="745" y="30"/>
                    </a:cubicBezTo>
                    <a:cubicBezTo>
                      <a:pt x="749" y="48"/>
                      <a:pt x="738" y="61"/>
                      <a:pt x="720" y="61"/>
                    </a:cubicBezTo>
                    <a:cubicBezTo>
                      <a:pt x="703" y="61"/>
                      <a:pt x="695" y="47"/>
                      <a:pt x="701" y="29"/>
                    </a:cubicBezTo>
                    <a:cubicBezTo>
                      <a:pt x="702" y="26"/>
                      <a:pt x="703" y="24"/>
                      <a:pt x="703" y="22"/>
                    </a:cubicBezTo>
                    <a:cubicBezTo>
                      <a:pt x="704" y="16"/>
                      <a:pt x="702" y="11"/>
                      <a:pt x="697" y="9"/>
                    </a:cubicBezTo>
                    <a:cubicBezTo>
                      <a:pt x="692" y="7"/>
                      <a:pt x="687" y="6"/>
                      <a:pt x="683" y="10"/>
                    </a:cubicBezTo>
                    <a:cubicBezTo>
                      <a:pt x="679" y="14"/>
                      <a:pt x="677" y="19"/>
                      <a:pt x="680" y="24"/>
                    </a:cubicBezTo>
                    <a:cubicBezTo>
                      <a:pt x="681" y="26"/>
                      <a:pt x="683" y="28"/>
                      <a:pt x="685" y="29"/>
                    </a:cubicBezTo>
                    <a:cubicBezTo>
                      <a:pt x="688" y="29"/>
                      <a:pt x="690" y="28"/>
                      <a:pt x="692" y="26"/>
                    </a:cubicBezTo>
                    <a:cubicBezTo>
                      <a:pt x="693" y="25"/>
                      <a:pt x="693" y="22"/>
                      <a:pt x="692" y="21"/>
                    </a:cubicBezTo>
                    <a:cubicBezTo>
                      <a:pt x="690" y="19"/>
                      <a:pt x="687" y="19"/>
                      <a:pt x="683" y="18"/>
                    </a:cubicBezTo>
                    <a:cubicBezTo>
                      <a:pt x="685" y="16"/>
                      <a:pt x="688" y="13"/>
                      <a:pt x="689" y="14"/>
                    </a:cubicBezTo>
                    <a:cubicBezTo>
                      <a:pt x="692" y="15"/>
                      <a:pt x="696" y="18"/>
                      <a:pt x="696" y="20"/>
                    </a:cubicBezTo>
                    <a:cubicBezTo>
                      <a:pt x="696" y="23"/>
                      <a:pt x="694" y="28"/>
                      <a:pt x="691" y="30"/>
                    </a:cubicBezTo>
                    <a:cubicBezTo>
                      <a:pt x="687" y="34"/>
                      <a:pt x="682" y="32"/>
                      <a:pt x="679" y="29"/>
                    </a:cubicBezTo>
                    <a:cubicBezTo>
                      <a:pt x="676" y="25"/>
                      <a:pt x="674" y="21"/>
                      <a:pt x="671" y="17"/>
                    </a:cubicBezTo>
                    <a:cubicBezTo>
                      <a:pt x="671" y="16"/>
                      <a:pt x="670" y="14"/>
                      <a:pt x="669" y="13"/>
                    </a:cubicBezTo>
                    <a:cubicBezTo>
                      <a:pt x="667" y="11"/>
                      <a:pt x="665" y="9"/>
                      <a:pt x="663" y="7"/>
                    </a:cubicBezTo>
                    <a:cubicBezTo>
                      <a:pt x="662" y="10"/>
                      <a:pt x="660" y="12"/>
                      <a:pt x="658" y="16"/>
                    </a:cubicBezTo>
                    <a:cubicBezTo>
                      <a:pt x="657" y="13"/>
                      <a:pt x="655" y="10"/>
                      <a:pt x="653" y="7"/>
                    </a:cubicBezTo>
                    <a:cubicBezTo>
                      <a:pt x="649" y="8"/>
                      <a:pt x="649" y="10"/>
                      <a:pt x="657" y="18"/>
                    </a:cubicBezTo>
                    <a:cubicBezTo>
                      <a:pt x="636" y="16"/>
                      <a:pt x="616" y="13"/>
                      <a:pt x="596" y="11"/>
                    </a:cubicBezTo>
                    <a:cubicBezTo>
                      <a:pt x="578" y="9"/>
                      <a:pt x="559" y="6"/>
                      <a:pt x="541" y="6"/>
                    </a:cubicBezTo>
                    <a:cubicBezTo>
                      <a:pt x="364" y="6"/>
                      <a:pt x="186" y="6"/>
                      <a:pt x="8" y="6"/>
                    </a:cubicBezTo>
                    <a:cubicBezTo>
                      <a:pt x="6" y="6"/>
                      <a:pt x="3" y="6"/>
                      <a:pt x="0" y="6"/>
                    </a:cubicBezTo>
                    <a:cubicBezTo>
                      <a:pt x="0" y="4"/>
                      <a:pt x="0" y="2"/>
                      <a:pt x="0" y="0"/>
                    </a:cubicBezTo>
                    <a:cubicBezTo>
                      <a:pt x="547" y="0"/>
                      <a:pt x="1094" y="0"/>
                      <a:pt x="1641" y="0"/>
                    </a:cubicBezTo>
                    <a:cubicBezTo>
                      <a:pt x="1641" y="2"/>
                      <a:pt x="1641" y="4"/>
                      <a:pt x="1641" y="6"/>
                    </a:cubicBezTo>
                    <a:close/>
                    <a:moveTo>
                      <a:pt x="884" y="13"/>
                    </a:moveTo>
                    <a:cubicBezTo>
                      <a:pt x="875" y="6"/>
                      <a:pt x="870" y="8"/>
                      <a:pt x="869" y="19"/>
                    </a:cubicBezTo>
                    <a:cubicBezTo>
                      <a:pt x="868" y="31"/>
                      <a:pt x="855" y="37"/>
                      <a:pt x="843" y="30"/>
                    </a:cubicBezTo>
                    <a:cubicBezTo>
                      <a:pt x="839" y="27"/>
                      <a:pt x="836" y="24"/>
                      <a:pt x="838" y="19"/>
                    </a:cubicBezTo>
                    <a:cubicBezTo>
                      <a:pt x="839" y="15"/>
                      <a:pt x="842" y="11"/>
                      <a:pt x="846" y="10"/>
                    </a:cubicBezTo>
                    <a:cubicBezTo>
                      <a:pt x="849" y="9"/>
                      <a:pt x="854" y="11"/>
                      <a:pt x="857" y="13"/>
                    </a:cubicBezTo>
                    <a:cubicBezTo>
                      <a:pt x="862" y="17"/>
                      <a:pt x="860" y="25"/>
                      <a:pt x="854" y="26"/>
                    </a:cubicBezTo>
                    <a:cubicBezTo>
                      <a:pt x="852" y="26"/>
                      <a:pt x="850" y="26"/>
                      <a:pt x="848" y="24"/>
                    </a:cubicBezTo>
                    <a:cubicBezTo>
                      <a:pt x="847" y="23"/>
                      <a:pt x="846" y="20"/>
                      <a:pt x="847" y="19"/>
                    </a:cubicBezTo>
                    <a:cubicBezTo>
                      <a:pt x="848" y="18"/>
                      <a:pt x="850" y="17"/>
                      <a:pt x="852" y="16"/>
                    </a:cubicBezTo>
                    <a:cubicBezTo>
                      <a:pt x="852" y="19"/>
                      <a:pt x="852" y="20"/>
                      <a:pt x="851" y="22"/>
                    </a:cubicBezTo>
                    <a:cubicBezTo>
                      <a:pt x="852" y="22"/>
                      <a:pt x="853" y="22"/>
                      <a:pt x="854" y="23"/>
                    </a:cubicBezTo>
                    <a:cubicBezTo>
                      <a:pt x="854" y="20"/>
                      <a:pt x="856" y="16"/>
                      <a:pt x="855" y="15"/>
                    </a:cubicBezTo>
                    <a:cubicBezTo>
                      <a:pt x="853" y="14"/>
                      <a:pt x="849" y="12"/>
                      <a:pt x="846" y="13"/>
                    </a:cubicBezTo>
                    <a:cubicBezTo>
                      <a:pt x="841" y="16"/>
                      <a:pt x="840" y="25"/>
                      <a:pt x="846" y="28"/>
                    </a:cubicBezTo>
                    <a:cubicBezTo>
                      <a:pt x="850" y="29"/>
                      <a:pt x="856" y="29"/>
                      <a:pt x="859" y="27"/>
                    </a:cubicBezTo>
                    <a:cubicBezTo>
                      <a:pt x="862" y="26"/>
                      <a:pt x="863" y="20"/>
                      <a:pt x="863" y="16"/>
                    </a:cubicBezTo>
                    <a:cubicBezTo>
                      <a:pt x="862" y="8"/>
                      <a:pt x="858" y="6"/>
                      <a:pt x="846" y="6"/>
                    </a:cubicBezTo>
                    <a:cubicBezTo>
                      <a:pt x="836" y="6"/>
                      <a:pt x="829" y="15"/>
                      <a:pt x="832" y="24"/>
                    </a:cubicBezTo>
                    <a:cubicBezTo>
                      <a:pt x="836" y="36"/>
                      <a:pt x="846" y="40"/>
                      <a:pt x="856" y="43"/>
                    </a:cubicBezTo>
                    <a:cubicBezTo>
                      <a:pt x="865" y="45"/>
                      <a:pt x="869" y="38"/>
                      <a:pt x="873" y="32"/>
                    </a:cubicBezTo>
                    <a:cubicBezTo>
                      <a:pt x="880" y="21"/>
                      <a:pt x="888" y="11"/>
                      <a:pt x="901" y="6"/>
                    </a:cubicBezTo>
                    <a:cubicBezTo>
                      <a:pt x="895" y="6"/>
                      <a:pt x="889" y="6"/>
                      <a:pt x="883" y="6"/>
                    </a:cubicBezTo>
                    <a:cubicBezTo>
                      <a:pt x="883" y="9"/>
                      <a:pt x="883" y="11"/>
                      <a:pt x="884" y="13"/>
                    </a:cubicBezTo>
                    <a:close/>
                    <a:moveTo>
                      <a:pt x="742" y="6"/>
                    </a:moveTo>
                    <a:cubicBezTo>
                      <a:pt x="754" y="11"/>
                      <a:pt x="762" y="21"/>
                      <a:pt x="768" y="32"/>
                    </a:cubicBezTo>
                    <a:cubicBezTo>
                      <a:pt x="770" y="34"/>
                      <a:pt x="771" y="36"/>
                      <a:pt x="772" y="38"/>
                    </a:cubicBezTo>
                    <a:cubicBezTo>
                      <a:pt x="776" y="43"/>
                      <a:pt x="781" y="45"/>
                      <a:pt x="787" y="42"/>
                    </a:cubicBezTo>
                    <a:cubicBezTo>
                      <a:pt x="793" y="39"/>
                      <a:pt x="800" y="36"/>
                      <a:pt x="806" y="31"/>
                    </a:cubicBezTo>
                    <a:cubicBezTo>
                      <a:pt x="812" y="25"/>
                      <a:pt x="811" y="13"/>
                      <a:pt x="804" y="9"/>
                    </a:cubicBezTo>
                    <a:cubicBezTo>
                      <a:pt x="800" y="6"/>
                      <a:pt x="794" y="7"/>
                      <a:pt x="789" y="6"/>
                    </a:cubicBezTo>
                    <a:cubicBezTo>
                      <a:pt x="783" y="5"/>
                      <a:pt x="781" y="9"/>
                      <a:pt x="779" y="14"/>
                    </a:cubicBezTo>
                    <a:cubicBezTo>
                      <a:pt x="777" y="19"/>
                      <a:pt x="777" y="24"/>
                      <a:pt x="782" y="27"/>
                    </a:cubicBezTo>
                    <a:cubicBezTo>
                      <a:pt x="786" y="30"/>
                      <a:pt x="791" y="31"/>
                      <a:pt x="796" y="28"/>
                    </a:cubicBezTo>
                    <a:cubicBezTo>
                      <a:pt x="798" y="26"/>
                      <a:pt x="799" y="22"/>
                      <a:pt x="799" y="20"/>
                    </a:cubicBezTo>
                    <a:cubicBezTo>
                      <a:pt x="799" y="17"/>
                      <a:pt x="796" y="14"/>
                      <a:pt x="794" y="13"/>
                    </a:cubicBezTo>
                    <a:cubicBezTo>
                      <a:pt x="792" y="12"/>
                      <a:pt x="788" y="14"/>
                      <a:pt x="787" y="16"/>
                    </a:cubicBezTo>
                    <a:cubicBezTo>
                      <a:pt x="786" y="17"/>
                      <a:pt x="787" y="20"/>
                      <a:pt x="787" y="22"/>
                    </a:cubicBezTo>
                    <a:cubicBezTo>
                      <a:pt x="788" y="22"/>
                      <a:pt x="789" y="22"/>
                      <a:pt x="790" y="22"/>
                    </a:cubicBezTo>
                    <a:cubicBezTo>
                      <a:pt x="790" y="20"/>
                      <a:pt x="789" y="19"/>
                      <a:pt x="789" y="17"/>
                    </a:cubicBezTo>
                    <a:cubicBezTo>
                      <a:pt x="790" y="16"/>
                      <a:pt x="790" y="16"/>
                      <a:pt x="791" y="16"/>
                    </a:cubicBezTo>
                    <a:cubicBezTo>
                      <a:pt x="792" y="18"/>
                      <a:pt x="795" y="21"/>
                      <a:pt x="795" y="22"/>
                    </a:cubicBezTo>
                    <a:cubicBezTo>
                      <a:pt x="793" y="24"/>
                      <a:pt x="791" y="26"/>
                      <a:pt x="788" y="26"/>
                    </a:cubicBezTo>
                    <a:cubicBezTo>
                      <a:pt x="784" y="27"/>
                      <a:pt x="779" y="20"/>
                      <a:pt x="782" y="16"/>
                    </a:cubicBezTo>
                    <a:cubicBezTo>
                      <a:pt x="784" y="13"/>
                      <a:pt x="789" y="10"/>
                      <a:pt x="792" y="9"/>
                    </a:cubicBezTo>
                    <a:cubicBezTo>
                      <a:pt x="798" y="8"/>
                      <a:pt x="801" y="12"/>
                      <a:pt x="803" y="17"/>
                    </a:cubicBezTo>
                    <a:cubicBezTo>
                      <a:pt x="805" y="22"/>
                      <a:pt x="804" y="26"/>
                      <a:pt x="800" y="29"/>
                    </a:cubicBezTo>
                    <a:cubicBezTo>
                      <a:pt x="795" y="33"/>
                      <a:pt x="789" y="34"/>
                      <a:pt x="782" y="32"/>
                    </a:cubicBezTo>
                    <a:cubicBezTo>
                      <a:pt x="776" y="30"/>
                      <a:pt x="773" y="25"/>
                      <a:pt x="772" y="19"/>
                    </a:cubicBezTo>
                    <a:cubicBezTo>
                      <a:pt x="772" y="15"/>
                      <a:pt x="770" y="11"/>
                      <a:pt x="768" y="10"/>
                    </a:cubicBezTo>
                    <a:cubicBezTo>
                      <a:pt x="766" y="8"/>
                      <a:pt x="761" y="10"/>
                      <a:pt x="758" y="11"/>
                    </a:cubicBezTo>
                    <a:cubicBezTo>
                      <a:pt x="758" y="10"/>
                      <a:pt x="758" y="8"/>
                      <a:pt x="758" y="6"/>
                    </a:cubicBezTo>
                    <a:cubicBezTo>
                      <a:pt x="753" y="6"/>
                      <a:pt x="747" y="6"/>
                      <a:pt x="742" y="6"/>
                    </a:cubicBezTo>
                    <a:close/>
                    <a:moveTo>
                      <a:pt x="807" y="36"/>
                    </a:moveTo>
                    <a:cubicBezTo>
                      <a:pt x="798" y="41"/>
                      <a:pt x="790" y="46"/>
                      <a:pt x="783" y="51"/>
                    </a:cubicBezTo>
                    <a:cubicBezTo>
                      <a:pt x="776" y="57"/>
                      <a:pt x="774" y="65"/>
                      <a:pt x="777" y="71"/>
                    </a:cubicBezTo>
                    <a:cubicBezTo>
                      <a:pt x="781" y="79"/>
                      <a:pt x="789" y="84"/>
                      <a:pt x="798" y="84"/>
                    </a:cubicBezTo>
                    <a:cubicBezTo>
                      <a:pt x="805" y="83"/>
                      <a:pt x="810" y="79"/>
                      <a:pt x="813" y="70"/>
                    </a:cubicBezTo>
                    <a:cubicBezTo>
                      <a:pt x="815" y="63"/>
                      <a:pt x="813" y="57"/>
                      <a:pt x="808" y="54"/>
                    </a:cubicBezTo>
                    <a:cubicBezTo>
                      <a:pt x="802" y="50"/>
                      <a:pt x="794" y="50"/>
                      <a:pt x="789" y="56"/>
                    </a:cubicBezTo>
                    <a:cubicBezTo>
                      <a:pt x="787" y="57"/>
                      <a:pt x="786" y="61"/>
                      <a:pt x="787" y="63"/>
                    </a:cubicBezTo>
                    <a:cubicBezTo>
                      <a:pt x="789" y="65"/>
                      <a:pt x="792" y="67"/>
                      <a:pt x="795" y="67"/>
                    </a:cubicBezTo>
                    <a:cubicBezTo>
                      <a:pt x="797" y="68"/>
                      <a:pt x="799" y="65"/>
                      <a:pt x="800" y="63"/>
                    </a:cubicBezTo>
                    <a:cubicBezTo>
                      <a:pt x="799" y="61"/>
                      <a:pt x="797" y="60"/>
                      <a:pt x="795" y="58"/>
                    </a:cubicBezTo>
                    <a:cubicBezTo>
                      <a:pt x="797" y="57"/>
                      <a:pt x="801" y="57"/>
                      <a:pt x="802" y="58"/>
                    </a:cubicBezTo>
                    <a:cubicBezTo>
                      <a:pt x="803" y="61"/>
                      <a:pt x="803" y="65"/>
                      <a:pt x="801" y="67"/>
                    </a:cubicBezTo>
                    <a:cubicBezTo>
                      <a:pt x="798" y="71"/>
                      <a:pt x="791" y="71"/>
                      <a:pt x="787" y="67"/>
                    </a:cubicBezTo>
                    <a:cubicBezTo>
                      <a:pt x="783" y="64"/>
                      <a:pt x="783" y="58"/>
                      <a:pt x="787" y="54"/>
                    </a:cubicBezTo>
                    <a:cubicBezTo>
                      <a:pt x="793" y="48"/>
                      <a:pt x="799" y="46"/>
                      <a:pt x="808" y="49"/>
                    </a:cubicBezTo>
                    <a:cubicBezTo>
                      <a:pt x="807" y="45"/>
                      <a:pt x="807" y="41"/>
                      <a:pt x="807" y="36"/>
                    </a:cubicBezTo>
                    <a:close/>
                    <a:moveTo>
                      <a:pt x="834" y="49"/>
                    </a:moveTo>
                    <a:cubicBezTo>
                      <a:pt x="844" y="45"/>
                      <a:pt x="851" y="49"/>
                      <a:pt x="856" y="56"/>
                    </a:cubicBezTo>
                    <a:cubicBezTo>
                      <a:pt x="858" y="57"/>
                      <a:pt x="858" y="62"/>
                      <a:pt x="857" y="64"/>
                    </a:cubicBezTo>
                    <a:cubicBezTo>
                      <a:pt x="854" y="67"/>
                      <a:pt x="850" y="69"/>
                      <a:pt x="846" y="70"/>
                    </a:cubicBezTo>
                    <a:cubicBezTo>
                      <a:pt x="844" y="70"/>
                      <a:pt x="840" y="67"/>
                      <a:pt x="839" y="64"/>
                    </a:cubicBezTo>
                    <a:cubicBezTo>
                      <a:pt x="838" y="63"/>
                      <a:pt x="840" y="59"/>
                      <a:pt x="841" y="57"/>
                    </a:cubicBezTo>
                    <a:cubicBezTo>
                      <a:pt x="842" y="56"/>
                      <a:pt x="845" y="57"/>
                      <a:pt x="846" y="57"/>
                    </a:cubicBezTo>
                    <a:cubicBezTo>
                      <a:pt x="844" y="60"/>
                      <a:pt x="841" y="63"/>
                      <a:pt x="842" y="64"/>
                    </a:cubicBezTo>
                    <a:cubicBezTo>
                      <a:pt x="843" y="68"/>
                      <a:pt x="847" y="69"/>
                      <a:pt x="850" y="67"/>
                    </a:cubicBezTo>
                    <a:cubicBezTo>
                      <a:pt x="854" y="65"/>
                      <a:pt x="857" y="63"/>
                      <a:pt x="855" y="58"/>
                    </a:cubicBezTo>
                    <a:cubicBezTo>
                      <a:pt x="853" y="54"/>
                      <a:pt x="844" y="50"/>
                      <a:pt x="839" y="51"/>
                    </a:cubicBezTo>
                    <a:cubicBezTo>
                      <a:pt x="832" y="53"/>
                      <a:pt x="828" y="58"/>
                      <a:pt x="828" y="63"/>
                    </a:cubicBezTo>
                    <a:cubicBezTo>
                      <a:pt x="827" y="71"/>
                      <a:pt x="833" y="81"/>
                      <a:pt x="840" y="83"/>
                    </a:cubicBezTo>
                    <a:cubicBezTo>
                      <a:pt x="848" y="85"/>
                      <a:pt x="858" y="81"/>
                      <a:pt x="863" y="74"/>
                    </a:cubicBezTo>
                    <a:cubicBezTo>
                      <a:pt x="868" y="67"/>
                      <a:pt x="867" y="59"/>
                      <a:pt x="860" y="52"/>
                    </a:cubicBezTo>
                    <a:cubicBezTo>
                      <a:pt x="853" y="47"/>
                      <a:pt x="845" y="42"/>
                      <a:pt x="836" y="36"/>
                    </a:cubicBezTo>
                    <a:cubicBezTo>
                      <a:pt x="836" y="40"/>
                      <a:pt x="836" y="42"/>
                      <a:pt x="836" y="43"/>
                    </a:cubicBezTo>
                    <a:cubicBezTo>
                      <a:pt x="836" y="45"/>
                      <a:pt x="835" y="46"/>
                      <a:pt x="834" y="49"/>
                    </a:cubicBezTo>
                    <a:close/>
                    <a:moveTo>
                      <a:pt x="830" y="51"/>
                    </a:moveTo>
                    <a:cubicBezTo>
                      <a:pt x="827" y="51"/>
                      <a:pt x="825" y="51"/>
                      <a:pt x="823" y="51"/>
                    </a:cubicBezTo>
                    <a:cubicBezTo>
                      <a:pt x="817" y="51"/>
                      <a:pt x="813" y="44"/>
                      <a:pt x="817" y="39"/>
                    </a:cubicBezTo>
                    <a:cubicBezTo>
                      <a:pt x="817" y="37"/>
                      <a:pt x="819" y="36"/>
                      <a:pt x="820" y="36"/>
                    </a:cubicBezTo>
                    <a:cubicBezTo>
                      <a:pt x="822" y="36"/>
                      <a:pt x="823" y="38"/>
                      <a:pt x="824" y="39"/>
                    </a:cubicBezTo>
                    <a:cubicBezTo>
                      <a:pt x="822" y="40"/>
                      <a:pt x="820" y="41"/>
                      <a:pt x="819" y="43"/>
                    </a:cubicBezTo>
                    <a:cubicBezTo>
                      <a:pt x="818" y="44"/>
                      <a:pt x="820" y="46"/>
                      <a:pt x="821" y="47"/>
                    </a:cubicBezTo>
                    <a:cubicBezTo>
                      <a:pt x="823" y="48"/>
                      <a:pt x="826" y="48"/>
                      <a:pt x="826" y="48"/>
                    </a:cubicBezTo>
                    <a:cubicBezTo>
                      <a:pt x="827" y="44"/>
                      <a:pt x="829" y="40"/>
                      <a:pt x="828" y="36"/>
                    </a:cubicBezTo>
                    <a:cubicBezTo>
                      <a:pt x="828" y="34"/>
                      <a:pt x="824" y="30"/>
                      <a:pt x="822" y="31"/>
                    </a:cubicBezTo>
                    <a:cubicBezTo>
                      <a:pt x="819" y="31"/>
                      <a:pt x="815" y="34"/>
                      <a:pt x="814" y="37"/>
                    </a:cubicBezTo>
                    <a:cubicBezTo>
                      <a:pt x="812" y="43"/>
                      <a:pt x="813" y="49"/>
                      <a:pt x="818" y="54"/>
                    </a:cubicBezTo>
                    <a:cubicBezTo>
                      <a:pt x="823" y="59"/>
                      <a:pt x="826" y="59"/>
                      <a:pt x="830" y="51"/>
                    </a:cubicBezTo>
                    <a:close/>
                    <a:moveTo>
                      <a:pt x="812" y="6"/>
                    </a:moveTo>
                    <a:cubicBezTo>
                      <a:pt x="818" y="13"/>
                      <a:pt x="818" y="20"/>
                      <a:pt x="815" y="28"/>
                    </a:cubicBezTo>
                    <a:cubicBezTo>
                      <a:pt x="819" y="28"/>
                      <a:pt x="822" y="27"/>
                      <a:pt x="824" y="27"/>
                    </a:cubicBezTo>
                    <a:cubicBezTo>
                      <a:pt x="825" y="20"/>
                      <a:pt x="826" y="13"/>
                      <a:pt x="827" y="6"/>
                    </a:cubicBezTo>
                    <a:cubicBezTo>
                      <a:pt x="823" y="6"/>
                      <a:pt x="818" y="6"/>
                      <a:pt x="812" y="6"/>
                    </a:cubicBezTo>
                    <a:close/>
                    <a:moveTo>
                      <a:pt x="939" y="7"/>
                    </a:moveTo>
                    <a:cubicBezTo>
                      <a:pt x="931" y="7"/>
                      <a:pt x="923" y="7"/>
                      <a:pt x="916" y="7"/>
                    </a:cubicBezTo>
                    <a:cubicBezTo>
                      <a:pt x="922" y="10"/>
                      <a:pt x="928" y="14"/>
                      <a:pt x="934" y="17"/>
                    </a:cubicBezTo>
                    <a:cubicBezTo>
                      <a:pt x="936" y="14"/>
                      <a:pt x="937" y="11"/>
                      <a:pt x="939" y="7"/>
                    </a:cubicBezTo>
                    <a:close/>
                    <a:moveTo>
                      <a:pt x="707" y="17"/>
                    </a:moveTo>
                    <a:cubicBezTo>
                      <a:pt x="713" y="13"/>
                      <a:pt x="718" y="10"/>
                      <a:pt x="724" y="6"/>
                    </a:cubicBezTo>
                    <a:cubicBezTo>
                      <a:pt x="717" y="6"/>
                      <a:pt x="710" y="6"/>
                      <a:pt x="703" y="6"/>
                    </a:cubicBezTo>
                    <a:cubicBezTo>
                      <a:pt x="704" y="10"/>
                      <a:pt x="706" y="14"/>
                      <a:pt x="707" y="17"/>
                    </a:cubicBezTo>
                    <a:close/>
                    <a:moveTo>
                      <a:pt x="960" y="7"/>
                    </a:moveTo>
                    <a:cubicBezTo>
                      <a:pt x="961" y="9"/>
                      <a:pt x="963" y="12"/>
                      <a:pt x="965" y="14"/>
                    </a:cubicBezTo>
                    <a:cubicBezTo>
                      <a:pt x="967" y="12"/>
                      <a:pt x="969" y="9"/>
                      <a:pt x="971" y="7"/>
                    </a:cubicBezTo>
                    <a:cubicBezTo>
                      <a:pt x="967" y="7"/>
                      <a:pt x="964" y="7"/>
                      <a:pt x="960" y="7"/>
                    </a:cubicBezTo>
                    <a:close/>
                    <a:moveTo>
                      <a:pt x="677" y="14"/>
                    </a:moveTo>
                    <a:cubicBezTo>
                      <a:pt x="678" y="11"/>
                      <a:pt x="679" y="9"/>
                      <a:pt x="681" y="7"/>
                    </a:cubicBezTo>
                    <a:cubicBezTo>
                      <a:pt x="678" y="7"/>
                      <a:pt x="675" y="7"/>
                      <a:pt x="671" y="7"/>
                    </a:cubicBezTo>
                    <a:cubicBezTo>
                      <a:pt x="673" y="9"/>
                      <a:pt x="674" y="11"/>
                      <a:pt x="677" y="14"/>
                    </a:cubicBezTo>
                    <a:close/>
                  </a:path>
                </a:pathLst>
              </a:custGeom>
              <a:solidFill>
                <a:srgbClr val="E94B52"/>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2400">
                  <a:latin typeface="+mn-lt"/>
                  <a:ea typeface="+mn-ea"/>
                </a:endParaRPr>
              </a:p>
            </p:txBody>
          </p:sp>
        </p:grpSp>
      </p:grpSp>
      <p:pic>
        <p:nvPicPr>
          <p:cNvPr id="42" name="图片 41" descr="未标题-1">
            <a:extLst>
              <a:ext uri="{FF2B5EF4-FFF2-40B4-BE49-F238E27FC236}">
                <a16:creationId xmlns:a16="http://schemas.microsoft.com/office/drawing/2014/main" xmlns="" id="{45593AAC-ED3D-4CF4-B132-4F184309B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5557838"/>
            <a:ext cx="1211421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a:extLst>
              <a:ext uri="{FF2B5EF4-FFF2-40B4-BE49-F238E27FC236}">
                <a16:creationId xmlns:a16="http://schemas.microsoft.com/office/drawing/2014/main" xmlns="" id="{BCB17680-473B-4158-9CFE-455EC708BD26}"/>
              </a:ext>
            </a:extLst>
          </p:cNvPr>
          <p:cNvSpPr/>
          <p:nvPr/>
        </p:nvSpPr>
        <p:spPr>
          <a:xfrm>
            <a:off x="51515" y="1336115"/>
            <a:ext cx="12063212" cy="4331260"/>
          </a:xfrm>
          <a:prstGeom prst="rect">
            <a:avLst/>
          </a:prstGeom>
          <a:solidFill>
            <a:srgbClr val="E94B50">
              <a:alpha val="50000"/>
            </a:srgbClr>
          </a:solidFill>
          <a:ln>
            <a:noFill/>
          </a:ln>
          <a:effectLst>
            <a:softEdge rad="127000"/>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noProof="1">
              <a:solidFill>
                <a:schemeClr val="bg1"/>
              </a:solidFill>
            </a:endParaRPr>
          </a:p>
        </p:txBody>
      </p:sp>
      <p:sp>
        <p:nvSpPr>
          <p:cNvPr id="2" name="TextBox 24">
            <a:extLst>
              <a:ext uri="{FF2B5EF4-FFF2-40B4-BE49-F238E27FC236}">
                <a16:creationId xmlns:a16="http://schemas.microsoft.com/office/drawing/2014/main" xmlns="" id="{8B4DA1C7-5F50-4039-92FF-D1C0158D5588}"/>
              </a:ext>
            </a:extLst>
          </p:cNvPr>
          <p:cNvSpPr txBox="1">
            <a:spLocks noChangeArrowheads="1"/>
          </p:cNvSpPr>
          <p:nvPr/>
        </p:nvSpPr>
        <p:spPr bwMode="auto">
          <a:xfrm>
            <a:off x="5343221" y="1846833"/>
            <a:ext cx="403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2400" b="1" dirty="0">
                <a:solidFill>
                  <a:srgbClr val="C00000"/>
                </a:solidFill>
                <a:latin typeface="Times New Roman" panose="02020603050405020304" pitchFamily="18" charset="0"/>
                <a:cs typeface="Times New Roman" panose="02020603050405020304" pitchFamily="18" charset="0"/>
              </a:rPr>
              <a:t>1. </a:t>
            </a:r>
            <a:r>
              <a:rPr lang="en-US" altLang="zh-CN" sz="2400" b="1" dirty="0" err="1">
                <a:solidFill>
                  <a:srgbClr val="C00000"/>
                </a:solidFill>
                <a:latin typeface="Times New Roman" panose="02020603050405020304" pitchFamily="18" charset="0"/>
                <a:cs typeface="Times New Roman" panose="02020603050405020304" pitchFamily="18" charset="0"/>
              </a:rPr>
              <a:t>Tác</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giả</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Vũ</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Đình</a:t>
            </a:r>
            <a:r>
              <a:rPr lang="en-US" altLang="zh-CN" sz="2400" b="1" dirty="0">
                <a:solidFill>
                  <a:srgbClr val="C00000"/>
                </a:solidFill>
                <a:latin typeface="Times New Roman" panose="02020603050405020304" pitchFamily="18" charset="0"/>
                <a:cs typeface="Times New Roman" panose="02020603050405020304" pitchFamily="18" charset="0"/>
              </a:rPr>
              <a:t> </a:t>
            </a:r>
            <a:r>
              <a:rPr lang="en-US" altLang="zh-CN" sz="2400" b="1" dirty="0" err="1">
                <a:solidFill>
                  <a:srgbClr val="C00000"/>
                </a:solidFill>
                <a:latin typeface="Times New Roman" panose="02020603050405020304" pitchFamily="18" charset="0"/>
                <a:cs typeface="Times New Roman" panose="02020603050405020304" pitchFamily="18" charset="0"/>
              </a:rPr>
              <a:t>Liên</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2C30CFD5-D0DE-4630-848E-949CEB011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81" y="1388866"/>
            <a:ext cx="3256673" cy="3570518"/>
          </a:xfrm>
          <a:prstGeom prst="rect">
            <a:avLst/>
          </a:prstGeom>
          <a:ln>
            <a:noFill/>
          </a:ln>
          <a:effectLst>
            <a:softEdge rad="112500"/>
          </a:effectLst>
        </p:spPr>
      </p:pic>
      <p:sp>
        <p:nvSpPr>
          <p:cNvPr id="13" name="Rectangle 12">
            <a:extLst>
              <a:ext uri="{FF2B5EF4-FFF2-40B4-BE49-F238E27FC236}">
                <a16:creationId xmlns:a16="http://schemas.microsoft.com/office/drawing/2014/main" xmlns="" id="{F1F6AD55-85AC-4458-96DB-158A8D2F9F3F}"/>
              </a:ext>
            </a:extLst>
          </p:cNvPr>
          <p:cNvSpPr>
            <a:spLocks noChangeArrowheads="1"/>
          </p:cNvSpPr>
          <p:nvPr/>
        </p:nvSpPr>
        <p:spPr bwMode="auto">
          <a:xfrm>
            <a:off x="81142" y="4919696"/>
            <a:ext cx="3505200" cy="708025"/>
          </a:xfrm>
          <a:prstGeom prst="rect">
            <a:avLst/>
          </a:prstGeom>
          <a:solidFill>
            <a:schemeClr val="accent2">
              <a:lumMod val="20000"/>
              <a:lumOff val="80000"/>
            </a:schemeClr>
          </a:solidFill>
          <a:ln>
            <a:noFill/>
          </a:ln>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vi-VN" sz="2000" b="1" dirty="0">
                <a:solidFill>
                  <a:srgbClr val="FF0000"/>
                </a:solidFill>
                <a:latin typeface="Times New Roman" panose="02020603050405020304" pitchFamily="18" charset="0"/>
                <a:cs typeface="Times New Roman" panose="02020603050405020304" pitchFamily="18" charset="0"/>
              </a:rPr>
              <a:t>NHÀ THƠ VŨ ĐÌNH LIÊN </a:t>
            </a:r>
          </a:p>
          <a:p>
            <a:pPr algn="ctr" eaLnBrk="1" hangingPunct="1"/>
            <a:r>
              <a:rPr lang="en-US" altLang="vi-VN" sz="2000" b="1" dirty="0">
                <a:solidFill>
                  <a:srgbClr val="FF0000"/>
                </a:solidFill>
                <a:latin typeface="Times New Roman" panose="02020603050405020304" pitchFamily="18" charset="0"/>
                <a:cs typeface="Times New Roman" panose="02020603050405020304" pitchFamily="18" charset="0"/>
              </a:rPr>
              <a:t>( 1913  - 1996)</a:t>
            </a:r>
          </a:p>
        </p:txBody>
      </p:sp>
      <p:sp>
        <p:nvSpPr>
          <p:cNvPr id="14" name="Text Box 8">
            <a:extLst>
              <a:ext uri="{FF2B5EF4-FFF2-40B4-BE49-F238E27FC236}">
                <a16:creationId xmlns:a16="http://schemas.microsoft.com/office/drawing/2014/main" xmlns="" id="{50A963A8-F3EE-4445-8971-E8C3C40AA554}"/>
              </a:ext>
            </a:extLst>
          </p:cNvPr>
          <p:cNvSpPr txBox="1">
            <a:spLocks noChangeArrowheads="1"/>
          </p:cNvSpPr>
          <p:nvPr/>
        </p:nvSpPr>
        <p:spPr bwMode="auto">
          <a:xfrm>
            <a:off x="3520807" y="2257425"/>
            <a:ext cx="8518525" cy="33499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Quê</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gốc</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Hải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Dương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nhưng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sống</a:t>
            </a:r>
            <a:r>
              <a:rPr lang="en-US" altLang="vi-VN" sz="2400" dirty="0">
                <a:latin typeface="Times New Roman" panose="02020603050405020304" pitchFamily="18" charset="0"/>
                <a:cs typeface="Times New Roman" panose="02020603050405020304" pitchFamily="18" charset="0"/>
              </a:rPr>
              <a:t> ở </a:t>
            </a:r>
            <a:r>
              <a:rPr lang="en-US" altLang="vi-VN" sz="2400" dirty="0" err="1">
                <a:latin typeface="Times New Roman" panose="02020603050405020304" pitchFamily="18" charset="0"/>
                <a:cs typeface="Times New Roman" panose="02020603050405020304" pitchFamily="18" charset="0"/>
              </a:rPr>
              <a:t>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Nội</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vi-VN" altLang="vi-VN" sz="2400" dirty="0">
                <a:latin typeface="Times New Roman" panose="02020603050405020304" pitchFamily="18" charset="0"/>
                <a:cs typeface="Times New Roman" panose="02020603050405020304" pitchFamily="18" charset="0"/>
              </a:rPr>
              <a:t>- L</a:t>
            </a:r>
            <a:r>
              <a:rPr lang="vi-VN" altLang="en-US" sz="2400" dirty="0">
                <a:latin typeface="Times New Roman" panose="02020603050405020304" pitchFamily="18" charset="0"/>
              </a:rPr>
              <a:t>à một trong những nhà thơ lớp đầu tiên của phong trào Thơ mới.</a:t>
            </a:r>
            <a:endParaRPr lang="en-US" altLang="en-US" sz="2400" dirty="0">
              <a:latin typeface="Times New Roman" panose="02020603050405020304" pitchFamily="18" charset="0"/>
            </a:endParaRPr>
          </a:p>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Ông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là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thơ</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dịch</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thuật</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nhà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giáo</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Thơ</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ông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nặng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lòng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thương</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người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và</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niềm</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hoài</a:t>
            </a:r>
            <a:r>
              <a:rPr lang="en-US" altLang="vi-VN" sz="2400" dirty="0">
                <a:latin typeface="Times New Roman" panose="02020603050405020304" pitchFamily="18" charset="0"/>
                <a:cs typeface="Times New Roman" panose="02020603050405020304" pitchFamily="18" charset="0"/>
              </a:rPr>
              <a:t> </a:t>
            </a:r>
            <a:r>
              <a:rPr lang="en-US" altLang="vi-VN" sz="2400" dirty="0" err="1">
                <a:latin typeface="Times New Roman" panose="02020603050405020304" pitchFamily="18" charset="0"/>
                <a:cs typeface="Times New Roman" panose="02020603050405020304" pitchFamily="18" charset="0"/>
              </a:rPr>
              <a:t>cổ</a:t>
            </a:r>
            <a:r>
              <a:rPr lang="en-US" altLang="vi-VN" sz="2400" dirty="0">
                <a:latin typeface="Times New Roman" panose="02020603050405020304" pitchFamily="18" charset="0"/>
                <a:cs typeface="Times New Roman" panose="02020603050405020304" pitchFamily="18" charset="0"/>
              </a:rPr>
              <a:t>.</a:t>
            </a:r>
          </a:p>
          <a:p>
            <a:pPr eaLnBrk="1" hangingPunct="1">
              <a:lnSpc>
                <a:spcPct val="150000"/>
              </a:lnSpc>
            </a:pPr>
            <a:r>
              <a:rPr lang="pt-BR" altLang="en-US" sz="2400" dirty="0">
                <a:latin typeface="Times New Roman" panose="02020603050405020304" pitchFamily="18" charset="0"/>
              </a:rPr>
              <a:t>- Một số tác phẩm tiêu biểu: </a:t>
            </a:r>
            <a:r>
              <a:rPr lang="pt-BR" altLang="en-US" sz="2400" i="1" dirty="0">
                <a:latin typeface="Times New Roman" panose="02020603050405020304" pitchFamily="18" charset="0"/>
              </a:rPr>
              <a:t>Ông đồ, Lòng ta là những thành quách cũ, Lũy tre xanh,…</a:t>
            </a:r>
            <a:endParaRPr lang="vi-VN" altLang="en-US" sz="2400" dirty="0">
              <a:latin typeface="Times New Roman" panose="02020603050405020304" pitchFamily="18" charset="0"/>
            </a:endParaRPr>
          </a:p>
        </p:txBody>
      </p:sp>
      <p:sp>
        <p:nvSpPr>
          <p:cNvPr id="12297" name="Text Box 9">
            <a:extLst>
              <a:ext uri="{FF2B5EF4-FFF2-40B4-BE49-F238E27FC236}">
                <a16:creationId xmlns:a16="http://schemas.microsoft.com/office/drawing/2014/main" xmlns="" id="{D73F44C9-4686-408A-9371-C57CAD61D825}"/>
              </a:ext>
            </a:extLst>
          </p:cNvPr>
          <p:cNvSpPr txBox="1">
            <a:spLocks noChangeArrowheads="1"/>
          </p:cNvSpPr>
          <p:nvPr/>
        </p:nvSpPr>
        <p:spPr bwMode="auto">
          <a:xfrm>
            <a:off x="6784975" y="989013"/>
            <a:ext cx="2514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200" b="1" i="1">
                <a:latin typeface="Times New Roman" panose="02020603050405020304" pitchFamily="18" charset="0"/>
                <a:cs typeface="Times New Roman" panose="02020603050405020304" pitchFamily="18" charset="0"/>
              </a:rPr>
              <a:t>Vũ Đình Liên</a:t>
            </a:r>
          </a:p>
        </p:txBody>
      </p:sp>
      <p:pic>
        <p:nvPicPr>
          <p:cNvPr id="12298" name="Picture 21" descr="PlantMix_04">
            <a:extLst>
              <a:ext uri="{FF2B5EF4-FFF2-40B4-BE49-F238E27FC236}">
                <a16:creationId xmlns:a16="http://schemas.microsoft.com/office/drawing/2014/main" xmlns="" id="{E7BA85F3-B519-4AC6-B20B-F276152BDCC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WordArt 24">
            <a:extLst>
              <a:ext uri="{FF2B5EF4-FFF2-40B4-BE49-F238E27FC236}">
                <a16:creationId xmlns:a16="http://schemas.microsoft.com/office/drawing/2014/main" xmlns="" id="{F19FF4C0-EA6D-4E50-AD3F-1AE4D26E7AB6}"/>
              </a:ext>
            </a:extLst>
          </p:cNvPr>
          <p:cNvSpPr>
            <a:spLocks noChangeArrowheads="1" noChangeShapeType="1" noTextEdit="1"/>
          </p:cNvSpPr>
          <p:nvPr/>
        </p:nvSpPr>
        <p:spPr bwMode="auto">
          <a:xfrm>
            <a:off x="2808288" y="2540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2300" name="Picture 21" descr="PlantMix_04">
            <a:extLst>
              <a:ext uri="{FF2B5EF4-FFF2-40B4-BE49-F238E27FC236}">
                <a16:creationId xmlns:a16="http://schemas.microsoft.com/office/drawing/2014/main" xmlns="" id="{4A366D2F-B078-4DA6-A3E6-05B71776AF2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12025" y="517525"/>
            <a:ext cx="48863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xmlns="" id="{1A0D6EB1-89A5-4F96-892B-764B391249AB}"/>
              </a:ext>
            </a:extLst>
          </p:cNvPr>
          <p:cNvSpPr txBox="1">
            <a:spLocks noChangeArrowheads="1"/>
          </p:cNvSpPr>
          <p:nvPr/>
        </p:nvSpPr>
        <p:spPr bwMode="auto">
          <a:xfrm>
            <a:off x="6196013" y="1343025"/>
            <a:ext cx="5857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I. TÌM HIỂU CHUNG</a:t>
            </a:r>
          </a:p>
        </p:txBody>
      </p:sp>
      <p:sp>
        <p:nvSpPr>
          <p:cNvPr id="13315" name="TextBox 7">
            <a:extLst>
              <a:ext uri="{FF2B5EF4-FFF2-40B4-BE49-F238E27FC236}">
                <a16:creationId xmlns:a16="http://schemas.microsoft.com/office/drawing/2014/main" xmlns="" id="{ED36A834-3205-423F-B5FD-03584B549739}"/>
              </a:ext>
            </a:extLst>
          </p:cNvPr>
          <p:cNvSpPr txBox="1">
            <a:spLocks noChangeArrowheads="1"/>
          </p:cNvSpPr>
          <p:nvPr/>
        </p:nvSpPr>
        <p:spPr bwMode="auto">
          <a:xfrm>
            <a:off x="6189663" y="1724025"/>
            <a:ext cx="370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1. Tác giả</a:t>
            </a:r>
          </a:p>
        </p:txBody>
      </p:sp>
      <p:cxnSp>
        <p:nvCxnSpPr>
          <p:cNvPr id="11" name="Straight Connector 10">
            <a:extLst>
              <a:ext uri="{FF2B5EF4-FFF2-40B4-BE49-F238E27FC236}">
                <a16:creationId xmlns:a16="http://schemas.microsoft.com/office/drawing/2014/main" xmlns="" id="{A1CE8CBF-2B10-4F85-A16C-CF565D841542}"/>
              </a:ext>
            </a:extLst>
          </p:cNvPr>
          <p:cNvCxnSpPr>
            <a:cxnSpLocks/>
          </p:cNvCxnSpPr>
          <p:nvPr/>
        </p:nvCxnSpPr>
        <p:spPr>
          <a:xfrm>
            <a:off x="5951538" y="1231900"/>
            <a:ext cx="0" cy="5626100"/>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xmlns="" id="{3DA535AD-D03D-44E5-A58C-67DD19B087BD}"/>
              </a:ext>
            </a:extLst>
          </p:cNvPr>
          <p:cNvSpPr txBox="1">
            <a:spLocks noChangeArrowheads="1"/>
          </p:cNvSpPr>
          <p:nvPr/>
        </p:nvSpPr>
        <p:spPr bwMode="auto">
          <a:xfrm>
            <a:off x="6197600" y="2570163"/>
            <a:ext cx="530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latin typeface="Times New Roman" panose="02020603050405020304" pitchFamily="18" charset="0"/>
                <a:cs typeface="Times New Roman" panose="02020603050405020304" pitchFamily="18" charset="0"/>
              </a:rPr>
              <a:t>a) Đọc và giải nghĩa từ.</a:t>
            </a:r>
          </a:p>
        </p:txBody>
      </p:sp>
      <p:sp>
        <p:nvSpPr>
          <p:cNvPr id="13318" name="TextBox 11">
            <a:extLst>
              <a:ext uri="{FF2B5EF4-FFF2-40B4-BE49-F238E27FC236}">
                <a16:creationId xmlns:a16="http://schemas.microsoft.com/office/drawing/2014/main" xmlns="" id="{3D76BADC-A56C-4924-8F02-8BF114A0F28B}"/>
              </a:ext>
            </a:extLst>
          </p:cNvPr>
          <p:cNvSpPr txBox="1">
            <a:spLocks noChangeArrowheads="1"/>
          </p:cNvSpPr>
          <p:nvPr/>
        </p:nvSpPr>
        <p:spPr bwMode="auto">
          <a:xfrm>
            <a:off x="6189663" y="2149475"/>
            <a:ext cx="3705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en-US" altLang="en-US" sz="2400" b="1">
                <a:solidFill>
                  <a:srgbClr val="0000FF"/>
                </a:solidFill>
                <a:latin typeface="Times New Roman" panose="02020603050405020304" pitchFamily="18" charset="0"/>
                <a:cs typeface="Times New Roman" panose="02020603050405020304" pitchFamily="18" charset="0"/>
              </a:rPr>
              <a:t>2. Tác phẩm</a:t>
            </a:r>
          </a:p>
        </p:txBody>
      </p:sp>
      <p:pic>
        <p:nvPicPr>
          <p:cNvPr id="45" name="Picture 15" descr="ap_20091011061527191">
            <a:extLst>
              <a:ext uri="{FF2B5EF4-FFF2-40B4-BE49-F238E27FC236}">
                <a16:creationId xmlns:a16="http://schemas.microsoft.com/office/drawing/2014/main" xmlns="" id="{C9DF878E-F469-4035-A0AA-C3D9598FD1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93" y="1144245"/>
            <a:ext cx="4744278" cy="2701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9">
            <a:extLst>
              <a:ext uri="{FF2B5EF4-FFF2-40B4-BE49-F238E27FC236}">
                <a16:creationId xmlns:a16="http://schemas.microsoft.com/office/drawing/2014/main" xmlns="" id="{8A46BDCF-D226-496E-8282-FD641D11D9F1}"/>
              </a:ext>
            </a:extLst>
          </p:cNvPr>
          <p:cNvSpPr txBox="1">
            <a:spLocks noChangeArrowheads="1"/>
          </p:cNvSpPr>
          <p:nvPr/>
        </p:nvSpPr>
        <p:spPr bwMode="auto">
          <a:xfrm>
            <a:off x="6784975" y="989013"/>
            <a:ext cx="251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spcBef>
                <a:spcPct val="50000"/>
              </a:spcBef>
            </a:pPr>
            <a:r>
              <a:rPr lang="en-US" altLang="vi-VN" sz="2400" b="1" i="1">
                <a:latin typeface="Times New Roman" panose="02020603050405020304" pitchFamily="18" charset="0"/>
                <a:cs typeface="Times New Roman" panose="02020603050405020304" pitchFamily="18" charset="0"/>
              </a:rPr>
              <a:t>Vũ Đình Liên</a:t>
            </a:r>
          </a:p>
        </p:txBody>
      </p:sp>
      <p:pic>
        <p:nvPicPr>
          <p:cNvPr id="13321" name="Picture 21" descr="PlantMix_04">
            <a:extLst>
              <a:ext uri="{FF2B5EF4-FFF2-40B4-BE49-F238E27FC236}">
                <a16:creationId xmlns:a16="http://schemas.microsoft.com/office/drawing/2014/main" xmlns="" id="{6B4BC71F-EBDE-4843-8AE8-743A1CD6E8A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a:off x="7626350" y="53975"/>
            <a:ext cx="44910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AutoShape 2" descr="Top 7 Bài văn Cảm nhận khổ 1, 2 bài thơ Ông đồ của Vũ Đình Liên (Ngữ văn 8)  hay nhất - Toplist.vn">
            <a:extLst>
              <a:ext uri="{FF2B5EF4-FFF2-40B4-BE49-F238E27FC236}">
                <a16:creationId xmlns:a16="http://schemas.microsoft.com/office/drawing/2014/main" xmlns="" id="{432B5B77-EA02-4AEE-A126-6F132D558785}"/>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sp>
        <p:nvSpPr>
          <p:cNvPr id="13323" name="AutoShape 4" descr="Top 7 Bài văn Cảm nhận khổ 1, 2 bài thơ Ông đồ của Vũ Đình Liên (Ngữ văn 8)  hay nhất - Toplist.vn">
            <a:extLst>
              <a:ext uri="{FF2B5EF4-FFF2-40B4-BE49-F238E27FC236}">
                <a16:creationId xmlns:a16="http://schemas.microsoft.com/office/drawing/2014/main" xmlns="" id="{9BF37B2F-9242-46D2-BB22-AF8AC77D4375}"/>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en-US" altLang="en-US"/>
          </a:p>
        </p:txBody>
      </p:sp>
      <p:pic>
        <p:nvPicPr>
          <p:cNvPr id="13324" name="Picture 20" descr="Ông đồ">
            <a:extLst>
              <a:ext uri="{FF2B5EF4-FFF2-40B4-BE49-F238E27FC236}">
                <a16:creationId xmlns:a16="http://schemas.microsoft.com/office/drawing/2014/main" xmlns="" id="{F95649F9-F75A-4198-9CD9-DF9363C25D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93" y="3855278"/>
            <a:ext cx="4744278" cy="300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WordArt 24">
            <a:extLst>
              <a:ext uri="{FF2B5EF4-FFF2-40B4-BE49-F238E27FC236}">
                <a16:creationId xmlns:a16="http://schemas.microsoft.com/office/drawing/2014/main" xmlns="" id="{0CB97478-BF94-4661-B8E4-7E910F658425}"/>
              </a:ext>
            </a:extLst>
          </p:cNvPr>
          <p:cNvSpPr>
            <a:spLocks noChangeArrowheads="1" noChangeShapeType="1" noTextEdit="1"/>
          </p:cNvSpPr>
          <p:nvPr/>
        </p:nvSpPr>
        <p:spPr bwMode="auto">
          <a:xfrm>
            <a:off x="2808288" y="254000"/>
            <a:ext cx="5384800" cy="936625"/>
          </a:xfrm>
          <a:prstGeom prst="rect">
            <a:avLst/>
          </a:prstGeom>
        </p:spPr>
        <p:txBody>
          <a:bodyPr wrap="none" fromWordArt="1">
            <a:prstTxWarp prst="textPlain">
              <a:avLst>
                <a:gd name="adj" fmla="val 50000"/>
              </a:avLst>
            </a:prstTxWarp>
            <a:scene3d>
              <a:camera prst="legacyObliqueTopRight"/>
              <a:lightRig rig="legacyHarsh3" dir="b"/>
            </a:scene3d>
            <a:sp3d extrusionH="430200" prstMaterial="legacyMatte">
              <a:extrusionClr>
                <a:schemeClr val="bg1"/>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cs typeface="Calibri" panose="020F0502020204030204" pitchFamily="34" charset="0"/>
              </a:rPr>
              <a:t>Ông đồ </a:t>
            </a:r>
          </a:p>
        </p:txBody>
      </p:sp>
      <p:pic>
        <p:nvPicPr>
          <p:cNvPr id="13326" name="Picture 21" descr="PlantMix_04">
            <a:extLst>
              <a:ext uri="{FF2B5EF4-FFF2-40B4-BE49-F238E27FC236}">
                <a16:creationId xmlns:a16="http://schemas.microsoft.com/office/drawing/2014/main" xmlns="" id="{B5B23D33-E90B-465A-AFF5-95E1C738ED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649523">
            <a:off x="7335838" y="515938"/>
            <a:ext cx="48863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1373</Words>
  <Application>Microsoft Office PowerPoint</Application>
  <PresentationFormat>Custom</PresentationFormat>
  <Paragraphs>210</Paragraphs>
  <Slides>28</Slides>
  <Notes>6</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29</cp:revision>
  <dcterms:created xsi:type="dcterms:W3CDTF">2022-06-28T02:26:39Z</dcterms:created>
  <dcterms:modified xsi:type="dcterms:W3CDTF">2025-01-18T04:09:55Z</dcterms:modified>
</cp:coreProperties>
</file>